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77" r:id="rId5"/>
    <p:sldId id="284" r:id="rId6"/>
    <p:sldId id="548" r:id="rId7"/>
    <p:sldId id="551" r:id="rId8"/>
    <p:sldId id="464" r:id="rId9"/>
    <p:sldId id="543" r:id="rId10"/>
    <p:sldId id="465" r:id="rId11"/>
    <p:sldId id="471" r:id="rId12"/>
    <p:sldId id="535" r:id="rId13"/>
    <p:sldId id="476" r:id="rId14"/>
    <p:sldId id="536" r:id="rId15"/>
    <p:sldId id="350" r:id="rId16"/>
    <p:sldId id="711" r:id="rId17"/>
    <p:sldId id="713" r:id="rId18"/>
    <p:sldId id="714" r:id="rId19"/>
    <p:sldId id="715" r:id="rId20"/>
    <p:sldId id="716" r:id="rId21"/>
    <p:sldId id="736" r:id="rId22"/>
    <p:sldId id="718" r:id="rId23"/>
    <p:sldId id="720" r:id="rId24"/>
    <p:sldId id="721" r:id="rId25"/>
    <p:sldId id="792" r:id="rId26"/>
    <p:sldId id="791" r:id="rId27"/>
    <p:sldId id="723" r:id="rId28"/>
    <p:sldId id="770" r:id="rId29"/>
    <p:sldId id="724" r:id="rId30"/>
    <p:sldId id="725" r:id="rId31"/>
    <p:sldId id="729" r:id="rId32"/>
    <p:sldId id="730" r:id="rId33"/>
    <p:sldId id="731" r:id="rId34"/>
    <p:sldId id="734" r:id="rId35"/>
    <p:sldId id="732" r:id="rId36"/>
    <p:sldId id="733" r:id="rId37"/>
    <p:sldId id="281" r:id="rId3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7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1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473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193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913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5695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00"/>
    <a:srgbClr val="E6E6E6"/>
    <a:srgbClr val="00B0F0"/>
    <a:srgbClr val="C7C7C7"/>
    <a:srgbClr val="40464A"/>
    <a:srgbClr val="B78045"/>
    <a:srgbClr val="F5E6CB"/>
    <a:srgbClr val="FAFAFA"/>
    <a:srgbClr val="EED054"/>
    <a:srgbClr val="ECD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0" autoAdjust="0"/>
    <p:restoredTop sz="87477" autoAdjust="0"/>
  </p:normalViewPr>
  <p:slideViewPr>
    <p:cSldViewPr>
      <p:cViewPr varScale="1">
        <p:scale>
          <a:sx n="103" d="100"/>
          <a:sy n="103" d="100"/>
        </p:scale>
        <p:origin x="408" y="62"/>
      </p:cViewPr>
      <p:guideLst>
        <p:guide orient="horz" pos="1535"/>
        <p:guide pos="2820"/>
        <p:guide pos="5521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6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EA517-3ABC-48A5-B953-91F02274E8EF}" type="doc">
      <dgm:prSet loTypeId="urn:microsoft.com/office/officeart/2009/layout/CircleArrowProcess#1" loCatId="cycle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48C933F9-03A3-44B4-9C59-AE546105DC01}">
      <dgm:prSet phldrT="[文本]" custT="1"/>
      <dgm:spPr/>
      <dgm:t>
        <a:bodyPr/>
        <a:lstStyle/>
        <a:p>
          <a:r>
            <a: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法律资源检索</a:t>
          </a:r>
        </a:p>
      </dgm:t>
    </dgm:pt>
    <dgm:pt modelId="{56E2A763-5CCB-4575-844A-C28193A2F954}" cxnId="{2C674EBD-C840-4A40-B449-6646D87F19EF}" type="parTrans">
      <dgm:prSet/>
      <dgm:spPr/>
      <dgm:t>
        <a:bodyPr/>
        <a:lstStyle/>
        <a:p>
          <a:endParaRPr lang="zh-CN" altLang="en-US"/>
        </a:p>
      </dgm:t>
    </dgm:pt>
    <dgm:pt modelId="{DB9481B8-DF65-484E-836E-214D99481D60}" cxnId="{2C674EBD-C840-4A40-B449-6646D87F19EF}" type="sibTrans">
      <dgm:prSet/>
      <dgm:spPr/>
      <dgm:t>
        <a:bodyPr/>
        <a:lstStyle/>
        <a:p>
          <a:endParaRPr lang="zh-CN" altLang="en-US"/>
        </a:p>
      </dgm:t>
    </dgm:pt>
    <dgm:pt modelId="{01017A17-3DD7-42DB-B12D-75BDE0F07B42}">
      <dgm:prSet phldrT="[文本]" custT="1"/>
      <dgm:spPr/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法律资源展示</a:t>
          </a:r>
        </a:p>
      </dgm:t>
    </dgm:pt>
    <dgm:pt modelId="{3506C013-D06F-4CFE-9C1F-F784C90804D3}" cxnId="{5C7E851B-2920-45F5-B0F0-7A745F1DE717}" type="parTrans">
      <dgm:prSet/>
      <dgm:spPr/>
      <dgm:t>
        <a:bodyPr/>
        <a:lstStyle/>
        <a:p>
          <a:endParaRPr lang="zh-CN" altLang="en-US"/>
        </a:p>
      </dgm:t>
    </dgm:pt>
    <dgm:pt modelId="{FEB505DC-204C-48F9-A531-62E7465DE3C4}" cxnId="{5C7E851B-2920-45F5-B0F0-7A745F1DE717}" type="sibTrans">
      <dgm:prSet/>
      <dgm:spPr/>
      <dgm:t>
        <a:bodyPr/>
        <a:lstStyle/>
        <a:p>
          <a:endParaRPr lang="zh-CN" altLang="en-US"/>
        </a:p>
      </dgm:t>
    </dgm:pt>
    <dgm:pt modelId="{8CC0E8E6-B30B-47AC-BE58-0A22211626A7}">
      <dgm:prSet phldrT="[文本]" custT="1"/>
      <dgm:spPr/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法律资源互动关联</a:t>
          </a:r>
        </a:p>
      </dgm:t>
    </dgm:pt>
    <dgm:pt modelId="{DBFC5EA0-DBD8-4E00-B0C2-F1D540A0A7E2}" cxnId="{878D5F64-113A-4983-8007-EC30234A7F75}" type="parTrans">
      <dgm:prSet/>
      <dgm:spPr/>
      <dgm:t>
        <a:bodyPr/>
        <a:lstStyle/>
        <a:p>
          <a:endParaRPr lang="zh-CN" altLang="en-US"/>
        </a:p>
      </dgm:t>
    </dgm:pt>
    <dgm:pt modelId="{782A1BE9-64F7-43A2-BBD2-C3FE8CB7AC9E}" cxnId="{878D5F64-113A-4983-8007-EC30234A7F75}" type="sibTrans">
      <dgm:prSet/>
      <dgm:spPr/>
      <dgm:t>
        <a:bodyPr/>
        <a:lstStyle/>
        <a:p>
          <a:endParaRPr lang="zh-CN" altLang="en-US"/>
        </a:p>
      </dgm:t>
    </dgm:pt>
    <dgm:pt modelId="{2569739C-E593-4699-B146-59F6858D04DD}" type="pres">
      <dgm:prSet presAssocID="{6F6EA517-3ABC-48A5-B953-91F02274E8E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C0E045C-035B-4EC1-857E-D01B1EA2EDCB}" type="pres">
      <dgm:prSet presAssocID="{48C933F9-03A3-44B4-9C59-AE546105DC01}" presName="Accent1" presStyleCnt="0"/>
      <dgm:spPr/>
    </dgm:pt>
    <dgm:pt modelId="{AD045E6C-E6E9-4C52-BF08-8043469C8F19}" type="pres">
      <dgm:prSet presAssocID="{48C933F9-03A3-44B4-9C59-AE546105DC01}" presName="Accent" presStyleLbl="node1" presStyleIdx="0" presStyleCnt="3"/>
      <dgm:spPr/>
    </dgm:pt>
    <dgm:pt modelId="{51E7E150-0525-421C-B5AF-3C5A27EBC03A}" type="pres">
      <dgm:prSet presAssocID="{48C933F9-03A3-44B4-9C59-AE546105DC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2220F8-A75F-423A-BAE0-21A2BA4CFB15}" type="pres">
      <dgm:prSet presAssocID="{01017A17-3DD7-42DB-B12D-75BDE0F07B42}" presName="Accent2" presStyleCnt="0"/>
      <dgm:spPr/>
    </dgm:pt>
    <dgm:pt modelId="{55514DB6-B728-46FC-933E-AD6D609549A7}" type="pres">
      <dgm:prSet presAssocID="{01017A17-3DD7-42DB-B12D-75BDE0F07B42}" presName="Accent" presStyleLbl="node1" presStyleIdx="1" presStyleCnt="3"/>
      <dgm:spPr/>
    </dgm:pt>
    <dgm:pt modelId="{F8FD94FE-6614-455D-AB79-FD95C1CF81D2}" type="pres">
      <dgm:prSet presAssocID="{01017A17-3DD7-42DB-B12D-75BDE0F07B42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D5FC6141-5846-4221-9DD8-ED321B881D3E}" type="pres">
      <dgm:prSet presAssocID="{8CC0E8E6-B30B-47AC-BE58-0A22211626A7}" presName="Accent3" presStyleCnt="0"/>
      <dgm:spPr/>
    </dgm:pt>
    <dgm:pt modelId="{03BB6F3F-4796-4959-938E-30A38D790882}" type="pres">
      <dgm:prSet presAssocID="{8CC0E8E6-B30B-47AC-BE58-0A22211626A7}" presName="Accent" presStyleLbl="node1" presStyleIdx="2" presStyleCnt="3"/>
      <dgm:spPr/>
    </dgm:pt>
    <dgm:pt modelId="{3C3E6E79-BECD-4C58-93EB-8B44DDB71EC1}" type="pres">
      <dgm:prSet presAssocID="{8CC0E8E6-B30B-47AC-BE58-0A22211626A7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2E6E1146-5F9A-4214-9F24-6F93E1850C91}" type="presOf" srcId="{01017A17-3DD7-42DB-B12D-75BDE0F07B42}" destId="{F8FD94FE-6614-455D-AB79-FD95C1CF81D2}" srcOrd="0" destOrd="0" presId="urn:microsoft.com/office/officeart/2009/layout/CircleArrowProcess#1"/>
    <dgm:cxn modelId="{5C7E851B-2920-45F5-B0F0-7A745F1DE717}" srcId="{6F6EA517-3ABC-48A5-B953-91F02274E8EF}" destId="{01017A17-3DD7-42DB-B12D-75BDE0F07B42}" srcOrd="1" destOrd="0" parTransId="{3506C013-D06F-4CFE-9C1F-F784C90804D3}" sibTransId="{FEB505DC-204C-48F9-A531-62E7465DE3C4}"/>
    <dgm:cxn modelId="{2C674EBD-C840-4A40-B449-6646D87F19EF}" srcId="{6F6EA517-3ABC-48A5-B953-91F02274E8EF}" destId="{48C933F9-03A3-44B4-9C59-AE546105DC01}" srcOrd="0" destOrd="0" parTransId="{56E2A763-5CCB-4575-844A-C28193A2F954}" sibTransId="{DB9481B8-DF65-484E-836E-214D99481D60}"/>
    <dgm:cxn modelId="{412D9DC1-6060-41D5-BCA6-C20BF8266659}" type="presOf" srcId="{6F6EA517-3ABC-48A5-B953-91F02274E8EF}" destId="{2569739C-E593-4699-B146-59F6858D04DD}" srcOrd="0" destOrd="0" presId="urn:microsoft.com/office/officeart/2009/layout/CircleArrowProcess#1"/>
    <dgm:cxn modelId="{7F5B5A18-3E43-413A-899D-5CDCF763E504}" type="presOf" srcId="{8CC0E8E6-B30B-47AC-BE58-0A22211626A7}" destId="{3C3E6E79-BECD-4C58-93EB-8B44DDB71EC1}" srcOrd="0" destOrd="0" presId="urn:microsoft.com/office/officeart/2009/layout/CircleArrowProcess#1"/>
    <dgm:cxn modelId="{B06FCB11-E04D-4163-8A44-58B3DE4ABB05}" type="presOf" srcId="{48C933F9-03A3-44B4-9C59-AE546105DC01}" destId="{51E7E150-0525-421C-B5AF-3C5A27EBC03A}" srcOrd="0" destOrd="0" presId="urn:microsoft.com/office/officeart/2009/layout/CircleArrowProcess#1"/>
    <dgm:cxn modelId="{878D5F64-113A-4983-8007-EC30234A7F75}" srcId="{6F6EA517-3ABC-48A5-B953-91F02274E8EF}" destId="{8CC0E8E6-B30B-47AC-BE58-0A22211626A7}" srcOrd="2" destOrd="0" parTransId="{DBFC5EA0-DBD8-4E00-B0C2-F1D540A0A7E2}" sibTransId="{782A1BE9-64F7-43A2-BBD2-C3FE8CB7AC9E}"/>
    <dgm:cxn modelId="{9E8C7A45-A4F1-484C-B0D5-69564B5AC7F7}" type="presParOf" srcId="{2569739C-E593-4699-B146-59F6858D04DD}" destId="{4C0E045C-035B-4EC1-857E-D01B1EA2EDCB}" srcOrd="0" destOrd="0" presId="urn:microsoft.com/office/officeart/2009/layout/CircleArrowProcess#1"/>
    <dgm:cxn modelId="{111F3825-C13A-4E9D-9A57-A4898D84A58C}" type="presParOf" srcId="{4C0E045C-035B-4EC1-857E-D01B1EA2EDCB}" destId="{AD045E6C-E6E9-4C52-BF08-8043469C8F19}" srcOrd="0" destOrd="0" presId="urn:microsoft.com/office/officeart/2009/layout/CircleArrowProcess#1"/>
    <dgm:cxn modelId="{94EFA8E9-3C76-48D3-BF56-EF2204EA739D}" type="presParOf" srcId="{2569739C-E593-4699-B146-59F6858D04DD}" destId="{51E7E150-0525-421C-B5AF-3C5A27EBC03A}" srcOrd="1" destOrd="0" presId="urn:microsoft.com/office/officeart/2009/layout/CircleArrowProcess#1"/>
    <dgm:cxn modelId="{ABD86B95-306D-4769-A0DF-0BA86B877A22}" type="presParOf" srcId="{2569739C-E593-4699-B146-59F6858D04DD}" destId="{1A2220F8-A75F-423A-BAE0-21A2BA4CFB15}" srcOrd="2" destOrd="0" presId="urn:microsoft.com/office/officeart/2009/layout/CircleArrowProcess#1"/>
    <dgm:cxn modelId="{0EF25525-9CFB-47B9-998B-457002E093B7}" type="presParOf" srcId="{1A2220F8-A75F-423A-BAE0-21A2BA4CFB15}" destId="{55514DB6-B728-46FC-933E-AD6D609549A7}" srcOrd="0" destOrd="0" presId="urn:microsoft.com/office/officeart/2009/layout/CircleArrowProcess#1"/>
    <dgm:cxn modelId="{D3441D13-07E6-4A7D-ADAD-1D78BB68D62E}" type="presParOf" srcId="{2569739C-E593-4699-B146-59F6858D04DD}" destId="{F8FD94FE-6614-455D-AB79-FD95C1CF81D2}" srcOrd="3" destOrd="0" presId="urn:microsoft.com/office/officeart/2009/layout/CircleArrowProcess#1"/>
    <dgm:cxn modelId="{234E295B-00E7-4B61-95C5-A76E536F9373}" type="presParOf" srcId="{2569739C-E593-4699-B146-59F6858D04DD}" destId="{D5FC6141-5846-4221-9DD8-ED321B881D3E}" srcOrd="4" destOrd="0" presId="urn:microsoft.com/office/officeart/2009/layout/CircleArrowProcess#1"/>
    <dgm:cxn modelId="{C9E347A2-96F9-4B49-85F8-9B9D5BF170C9}" type="presParOf" srcId="{D5FC6141-5846-4221-9DD8-ED321B881D3E}" destId="{03BB6F3F-4796-4959-938E-30A38D790882}" srcOrd="0" destOrd="0" presId="urn:microsoft.com/office/officeart/2009/layout/CircleArrowProcess#1"/>
    <dgm:cxn modelId="{AA62C321-BFAC-4273-935A-1AEAC24AD025}" type="presParOf" srcId="{2569739C-E593-4699-B146-59F6858D04DD}" destId="{3C3E6E79-BECD-4C58-93EB-8B44DDB71EC1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FDA69-9E3C-428E-812D-58DD468491AF}" type="doc">
      <dgm:prSet loTypeId="urn:microsoft.com/office/officeart/2005/8/layout/default#1" loCatId="list" qsTypeId="urn:microsoft.com/office/officeart/2005/8/quickstyle/simple1#2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52D5CD72-F71E-45C8-A873-3C698E311118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快速检索</a:t>
          </a:r>
        </a:p>
      </dgm:t>
    </dgm:pt>
    <dgm:pt modelId="{8DC081D8-E191-4579-9E23-A101F05DD8DC}" cxnId="{18A9FAD7-C24D-4D18-BCC8-DCAEDEDA429A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246B5E-81B1-4C7E-B1BC-90D93394E923}" cxnId="{18A9FAD7-C24D-4D18-BCC8-DCAEDEDA429A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7CA5CB-42D3-450D-95A5-DA18C0728F66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高级检索</a:t>
          </a:r>
        </a:p>
      </dgm:t>
    </dgm:pt>
    <dgm:pt modelId="{27FE1C7B-7986-4E4B-BEE2-396FA05E9C4B}" cxnId="{D3B51530-4A3E-4FDF-8FAC-A0AA11856828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D2DB75-7956-4ACF-88CA-7A865019EB24}" cxnId="{D3B51530-4A3E-4FDF-8FAC-A0AA11856828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AC67B8-1D0D-45AC-9DA0-7726BEDA167A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分类引导</a:t>
          </a:r>
          <a:endParaRPr lang="en-US" alt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标签筛选</a:t>
          </a:r>
        </a:p>
      </dgm:t>
    </dgm:pt>
    <dgm:pt modelId="{D5C33E7C-0CED-4BE7-ADDB-2F8790545418}" cxnId="{2EA38397-58D8-47F4-B2FF-D3AD8E4176CC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AF374E-AF63-45BF-92AA-6CD527E61E6D}" cxnId="{2EA38397-58D8-47F4-B2FF-D3AD8E4176CC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11CA2C-715A-4203-864E-C548F57E909B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法规互动关联</a:t>
          </a:r>
        </a:p>
      </dgm:t>
    </dgm:pt>
    <dgm:pt modelId="{7A008F3A-E033-481B-BAEE-52BD04B537ED}" cxnId="{A1CE19E3-4E1C-4D36-A608-1E033179E71C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C27CC5-7E9D-4EBF-A18D-087CC769752D}" cxnId="{A1CE19E3-4E1C-4D36-A608-1E033179E71C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059644-D0B6-4718-A9E2-E265F4504EBE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智能集成案例数据包</a:t>
          </a:r>
        </a:p>
      </dgm:t>
    </dgm:pt>
    <dgm:pt modelId="{140AEB26-B71D-4563-BEF3-BDD2F39B8034}" cxnId="{93FAF8C1-8733-450F-8F5B-AA6FB98C87F6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8FDD1F-733C-4E3E-896F-3F3E48B9F075}" cxnId="{93FAF8C1-8733-450F-8F5B-AA6FB98C87F6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52728C-5EDE-469D-84A4-19BF7CB34193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智能检索</a:t>
          </a:r>
        </a:p>
      </dgm:t>
    </dgm:pt>
    <dgm:pt modelId="{E8972FF3-A565-481B-8A76-BE7E97EC8677}" cxnId="{0FDB7355-6902-4BB6-BA00-6EF5B1D5329E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60F4B5-834B-44CB-82E3-0A0F2C5FA6DA}" cxnId="{0FDB7355-6902-4BB6-BA00-6EF5B1D5329E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8D37EC-77E2-4F24-82F0-8A720C2C488A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辅助功能</a:t>
          </a:r>
        </a:p>
      </dgm:t>
    </dgm:pt>
    <dgm:pt modelId="{DDA4A551-4093-45CF-9F99-FF0EB2E60E33}" cxnId="{570EF974-2F07-4AE5-BAA9-AF894962504A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43329C-8F34-4817-AB36-F0B41A9DC9A8}" cxnId="{570EF974-2F07-4AE5-BAA9-AF894962504A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199130-5C75-4FE1-AC95-9C729C5D79D7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资源展示</a:t>
          </a:r>
        </a:p>
      </dgm:t>
    </dgm:pt>
    <dgm:pt modelId="{6E469649-91FB-4C64-8DE7-4EEB8E4943DD}" cxnId="{65D3DA15-5EB0-4D9C-9A3B-65C85A277C19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584A91-2924-4DE6-9B92-6C2BD0A71956}" cxnId="{65D3DA15-5EB0-4D9C-9A3B-65C85A277C19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4F35D1-D8D8-4465-A79E-1F22090FCA57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法条、案例关联</a:t>
          </a:r>
        </a:p>
      </dgm:t>
    </dgm:pt>
    <dgm:pt modelId="{0B50CF05-2C10-4795-AEDD-414316C4FFBD}" cxnId="{E64227F5-E682-40DB-9A88-363EDBEE5DA8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93B039-F38E-422F-B98A-FDD929EB39C6}" cxnId="{E64227F5-E682-40DB-9A88-363EDBEE5DA8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F1E001-267A-42BD-89A6-5B6D6BB38808}" type="pres">
      <dgm:prSet presAssocID="{EE9FDA69-9E3C-428E-812D-58DD468491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0388310-08AB-45A5-B324-771793E5F40F}" type="pres">
      <dgm:prSet presAssocID="{52D5CD72-F71E-45C8-A873-3C698E31111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8B8241-366F-4A60-A931-60F2F056D8A9}" type="pres">
      <dgm:prSet presAssocID="{2C246B5E-81B1-4C7E-B1BC-90D93394E923}" presName="sibTrans" presStyleCnt="0"/>
      <dgm:spPr/>
    </dgm:pt>
    <dgm:pt modelId="{481D60B9-2A10-4DEB-B0EB-34C0DC5F7311}" type="pres">
      <dgm:prSet presAssocID="{6B7CA5CB-42D3-450D-95A5-DA18C0728F6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01A45C-F0BD-4BC9-BB55-B1C34BDEC4E1}" type="pres">
      <dgm:prSet presAssocID="{4AD2DB75-7956-4ACF-88CA-7A865019EB24}" presName="sibTrans" presStyleCnt="0"/>
      <dgm:spPr/>
    </dgm:pt>
    <dgm:pt modelId="{719EB7F2-563C-4171-8057-36964D0595EB}" type="pres">
      <dgm:prSet presAssocID="{4252728C-5EDE-469D-84A4-19BF7CB3419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118BBA-1F99-4701-AFC3-1DE9154A4682}" type="pres">
      <dgm:prSet presAssocID="{A460F4B5-834B-44CB-82E3-0A0F2C5FA6DA}" presName="sibTrans" presStyleCnt="0"/>
      <dgm:spPr/>
    </dgm:pt>
    <dgm:pt modelId="{A8912288-067F-43A5-98C6-B74888DDA886}" type="pres">
      <dgm:prSet presAssocID="{4DAC67B8-1D0D-45AC-9DA0-7726BEDA167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888FD5-AC38-4CE1-BADA-28970FD7E649}" type="pres">
      <dgm:prSet presAssocID="{FEAF374E-AF63-45BF-92AA-6CD527E61E6D}" presName="sibTrans" presStyleCnt="0"/>
      <dgm:spPr/>
    </dgm:pt>
    <dgm:pt modelId="{259B36B8-8E7E-49F0-9297-CD3AD419A7B8}" type="pres">
      <dgm:prSet presAssocID="{94199130-5C75-4FE1-AC95-9C729C5D79D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B21FD6-44C1-4BA0-9C29-16AA9127342B}" type="pres">
      <dgm:prSet presAssocID="{FC584A91-2924-4DE6-9B92-6C2BD0A71956}" presName="sibTrans" presStyleCnt="0"/>
      <dgm:spPr/>
    </dgm:pt>
    <dgm:pt modelId="{BBD200CF-C3B1-4FAF-B76B-093A14F65D79}" type="pres">
      <dgm:prSet presAssocID="{678D37EC-77E2-4F24-82F0-8A720C2C48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71B519-E140-401F-913D-23D69F13E0F2}" type="pres">
      <dgm:prSet presAssocID="{0E43329C-8F34-4817-AB36-F0B41A9DC9A8}" presName="sibTrans" presStyleCnt="0"/>
      <dgm:spPr/>
    </dgm:pt>
    <dgm:pt modelId="{9CE27877-B8E3-4FFB-A6C7-8343D8ADF29A}" type="pres">
      <dgm:prSet presAssocID="{E9059644-D0B6-4718-A9E2-E265F4504E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6A1D0A-FFB2-4CFB-8ABD-C89FDF83F1B3}" type="pres">
      <dgm:prSet presAssocID="{6F8FDD1F-733C-4E3E-896F-3F3E48B9F075}" presName="sibTrans" presStyleCnt="0"/>
      <dgm:spPr/>
    </dgm:pt>
    <dgm:pt modelId="{E7D32415-E285-4AE8-8084-814D9E84B0B5}" type="pres">
      <dgm:prSet presAssocID="{CA11CA2C-715A-4203-864E-C548F57E909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19E9A8-5B13-42BF-93CC-C716F20DFCF0}" type="pres">
      <dgm:prSet presAssocID="{32C27CC5-7E9D-4EBF-A18D-087CC769752D}" presName="sibTrans" presStyleCnt="0"/>
      <dgm:spPr/>
    </dgm:pt>
    <dgm:pt modelId="{78DDCED8-E9FF-449D-B1EE-33BAB046E63E}" type="pres">
      <dgm:prSet presAssocID="{D44F35D1-D8D8-4465-A79E-1F22090FCA5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EA38397-58D8-47F4-B2FF-D3AD8E4176CC}" srcId="{EE9FDA69-9E3C-428E-812D-58DD468491AF}" destId="{4DAC67B8-1D0D-45AC-9DA0-7726BEDA167A}" srcOrd="3" destOrd="0" parTransId="{D5C33E7C-0CED-4BE7-ADDB-2F8790545418}" sibTransId="{FEAF374E-AF63-45BF-92AA-6CD527E61E6D}"/>
    <dgm:cxn modelId="{DAB48F2B-B7B6-49FA-B2AF-C4E39E87C87C}" type="presOf" srcId="{678D37EC-77E2-4F24-82F0-8A720C2C488A}" destId="{BBD200CF-C3B1-4FAF-B76B-093A14F65D79}" srcOrd="0" destOrd="0" presId="urn:microsoft.com/office/officeart/2005/8/layout/default#1"/>
    <dgm:cxn modelId="{88197AAD-B8AB-4D77-8E19-EE0394840C11}" type="presOf" srcId="{D44F35D1-D8D8-4465-A79E-1F22090FCA57}" destId="{78DDCED8-E9FF-449D-B1EE-33BAB046E63E}" srcOrd="0" destOrd="0" presId="urn:microsoft.com/office/officeart/2005/8/layout/default#1"/>
    <dgm:cxn modelId="{567328DA-185D-4507-84FA-3E3D40FFA7D6}" type="presOf" srcId="{EE9FDA69-9E3C-428E-812D-58DD468491AF}" destId="{64F1E001-267A-42BD-89A6-5B6D6BB38808}" srcOrd="0" destOrd="0" presId="urn:microsoft.com/office/officeart/2005/8/layout/default#1"/>
    <dgm:cxn modelId="{E64227F5-E682-40DB-9A88-363EDBEE5DA8}" srcId="{EE9FDA69-9E3C-428E-812D-58DD468491AF}" destId="{D44F35D1-D8D8-4465-A79E-1F22090FCA57}" srcOrd="8" destOrd="0" parTransId="{0B50CF05-2C10-4795-AEDD-414316C4FFBD}" sibTransId="{E093B039-F38E-422F-B98A-FDD929EB39C6}"/>
    <dgm:cxn modelId="{A1CE19E3-4E1C-4D36-A608-1E033179E71C}" srcId="{EE9FDA69-9E3C-428E-812D-58DD468491AF}" destId="{CA11CA2C-715A-4203-864E-C548F57E909B}" srcOrd="7" destOrd="0" parTransId="{7A008F3A-E033-481B-BAEE-52BD04B537ED}" sibTransId="{32C27CC5-7E9D-4EBF-A18D-087CC769752D}"/>
    <dgm:cxn modelId="{C476B485-5804-4987-B1EC-8E9F374231C9}" type="presOf" srcId="{4252728C-5EDE-469D-84A4-19BF7CB34193}" destId="{719EB7F2-563C-4171-8057-36964D0595EB}" srcOrd="0" destOrd="0" presId="urn:microsoft.com/office/officeart/2005/8/layout/default#1"/>
    <dgm:cxn modelId="{0FDB7355-6902-4BB6-BA00-6EF5B1D5329E}" srcId="{EE9FDA69-9E3C-428E-812D-58DD468491AF}" destId="{4252728C-5EDE-469D-84A4-19BF7CB34193}" srcOrd="2" destOrd="0" parTransId="{E8972FF3-A565-481B-8A76-BE7E97EC8677}" sibTransId="{A460F4B5-834B-44CB-82E3-0A0F2C5FA6DA}"/>
    <dgm:cxn modelId="{7F9D8B6C-EBB2-4599-9EAB-58486CF3F7B7}" type="presOf" srcId="{6B7CA5CB-42D3-450D-95A5-DA18C0728F66}" destId="{481D60B9-2A10-4DEB-B0EB-34C0DC5F7311}" srcOrd="0" destOrd="0" presId="urn:microsoft.com/office/officeart/2005/8/layout/default#1"/>
    <dgm:cxn modelId="{9EDDDF67-41B9-4319-A727-E2EF050CFD9B}" type="presOf" srcId="{52D5CD72-F71E-45C8-A873-3C698E311118}" destId="{D0388310-08AB-45A5-B324-771793E5F40F}" srcOrd="0" destOrd="0" presId="urn:microsoft.com/office/officeart/2005/8/layout/default#1"/>
    <dgm:cxn modelId="{2445F743-DAF8-402A-895C-D656084CE3E2}" type="presOf" srcId="{4DAC67B8-1D0D-45AC-9DA0-7726BEDA167A}" destId="{A8912288-067F-43A5-98C6-B74888DDA886}" srcOrd="0" destOrd="0" presId="urn:microsoft.com/office/officeart/2005/8/layout/default#1"/>
    <dgm:cxn modelId="{65D3DA15-5EB0-4D9C-9A3B-65C85A277C19}" srcId="{EE9FDA69-9E3C-428E-812D-58DD468491AF}" destId="{94199130-5C75-4FE1-AC95-9C729C5D79D7}" srcOrd="4" destOrd="0" parTransId="{6E469649-91FB-4C64-8DE7-4EEB8E4943DD}" sibTransId="{FC584A91-2924-4DE6-9B92-6C2BD0A71956}"/>
    <dgm:cxn modelId="{570EF974-2F07-4AE5-BAA9-AF894962504A}" srcId="{EE9FDA69-9E3C-428E-812D-58DD468491AF}" destId="{678D37EC-77E2-4F24-82F0-8A720C2C488A}" srcOrd="5" destOrd="0" parTransId="{DDA4A551-4093-45CF-9F99-FF0EB2E60E33}" sibTransId="{0E43329C-8F34-4817-AB36-F0B41A9DC9A8}"/>
    <dgm:cxn modelId="{93FAF8C1-8733-450F-8F5B-AA6FB98C87F6}" srcId="{EE9FDA69-9E3C-428E-812D-58DD468491AF}" destId="{E9059644-D0B6-4718-A9E2-E265F4504EBE}" srcOrd="6" destOrd="0" parTransId="{140AEB26-B71D-4563-BEF3-BDD2F39B8034}" sibTransId="{6F8FDD1F-733C-4E3E-896F-3F3E48B9F075}"/>
    <dgm:cxn modelId="{E1896B78-E4E6-4945-BD21-935B6477B068}" type="presOf" srcId="{CA11CA2C-715A-4203-864E-C548F57E909B}" destId="{E7D32415-E285-4AE8-8084-814D9E84B0B5}" srcOrd="0" destOrd="0" presId="urn:microsoft.com/office/officeart/2005/8/layout/default#1"/>
    <dgm:cxn modelId="{D3B51530-4A3E-4FDF-8FAC-A0AA11856828}" srcId="{EE9FDA69-9E3C-428E-812D-58DD468491AF}" destId="{6B7CA5CB-42D3-450D-95A5-DA18C0728F66}" srcOrd="1" destOrd="0" parTransId="{27FE1C7B-7986-4E4B-BEE2-396FA05E9C4B}" sibTransId="{4AD2DB75-7956-4ACF-88CA-7A865019EB24}"/>
    <dgm:cxn modelId="{FAA17788-123F-4882-9483-FC62FECEFDC2}" type="presOf" srcId="{E9059644-D0B6-4718-A9E2-E265F4504EBE}" destId="{9CE27877-B8E3-4FFB-A6C7-8343D8ADF29A}" srcOrd="0" destOrd="0" presId="urn:microsoft.com/office/officeart/2005/8/layout/default#1"/>
    <dgm:cxn modelId="{18A9FAD7-C24D-4D18-BCC8-DCAEDEDA429A}" srcId="{EE9FDA69-9E3C-428E-812D-58DD468491AF}" destId="{52D5CD72-F71E-45C8-A873-3C698E311118}" srcOrd="0" destOrd="0" parTransId="{8DC081D8-E191-4579-9E23-A101F05DD8DC}" sibTransId="{2C246B5E-81B1-4C7E-B1BC-90D93394E923}"/>
    <dgm:cxn modelId="{6A95BD11-FAF4-465B-91DC-1965A8813CBA}" type="presOf" srcId="{94199130-5C75-4FE1-AC95-9C729C5D79D7}" destId="{259B36B8-8E7E-49F0-9297-CD3AD419A7B8}" srcOrd="0" destOrd="0" presId="urn:microsoft.com/office/officeart/2005/8/layout/default#1"/>
    <dgm:cxn modelId="{A4C09EF4-479B-4378-BBE6-C741E6D52B24}" type="presParOf" srcId="{64F1E001-267A-42BD-89A6-5B6D6BB38808}" destId="{D0388310-08AB-45A5-B324-771793E5F40F}" srcOrd="0" destOrd="0" presId="urn:microsoft.com/office/officeart/2005/8/layout/default#1"/>
    <dgm:cxn modelId="{D01AB43D-41CA-44AF-BDD0-997097801F28}" type="presParOf" srcId="{64F1E001-267A-42BD-89A6-5B6D6BB38808}" destId="{2E8B8241-366F-4A60-A931-60F2F056D8A9}" srcOrd="1" destOrd="0" presId="urn:microsoft.com/office/officeart/2005/8/layout/default#1"/>
    <dgm:cxn modelId="{4293EB61-147F-4265-B732-7D2F7A5023E9}" type="presParOf" srcId="{64F1E001-267A-42BD-89A6-5B6D6BB38808}" destId="{481D60B9-2A10-4DEB-B0EB-34C0DC5F7311}" srcOrd="2" destOrd="0" presId="urn:microsoft.com/office/officeart/2005/8/layout/default#1"/>
    <dgm:cxn modelId="{07262100-CDE8-4776-81DA-65E41F01DB3D}" type="presParOf" srcId="{64F1E001-267A-42BD-89A6-5B6D6BB38808}" destId="{1301A45C-F0BD-4BC9-BB55-B1C34BDEC4E1}" srcOrd="3" destOrd="0" presId="urn:microsoft.com/office/officeart/2005/8/layout/default#1"/>
    <dgm:cxn modelId="{D5C1AF6D-1C82-4EE1-A3C7-7E59EAB2EC5A}" type="presParOf" srcId="{64F1E001-267A-42BD-89A6-5B6D6BB38808}" destId="{719EB7F2-563C-4171-8057-36964D0595EB}" srcOrd="4" destOrd="0" presId="urn:microsoft.com/office/officeart/2005/8/layout/default#1"/>
    <dgm:cxn modelId="{404F765C-4D0E-4F4B-9B13-32193980B20E}" type="presParOf" srcId="{64F1E001-267A-42BD-89A6-5B6D6BB38808}" destId="{5B118BBA-1F99-4701-AFC3-1DE9154A4682}" srcOrd="5" destOrd="0" presId="urn:microsoft.com/office/officeart/2005/8/layout/default#1"/>
    <dgm:cxn modelId="{4720F550-9149-4DCD-B388-95F61C2DACCC}" type="presParOf" srcId="{64F1E001-267A-42BD-89A6-5B6D6BB38808}" destId="{A8912288-067F-43A5-98C6-B74888DDA886}" srcOrd="6" destOrd="0" presId="urn:microsoft.com/office/officeart/2005/8/layout/default#1"/>
    <dgm:cxn modelId="{BF4536EB-9659-4581-BE3A-830261F343BA}" type="presParOf" srcId="{64F1E001-267A-42BD-89A6-5B6D6BB38808}" destId="{ED888FD5-AC38-4CE1-BADA-28970FD7E649}" srcOrd="7" destOrd="0" presId="urn:microsoft.com/office/officeart/2005/8/layout/default#1"/>
    <dgm:cxn modelId="{89AF4A2F-433B-4A22-AC67-CB476A47298D}" type="presParOf" srcId="{64F1E001-267A-42BD-89A6-5B6D6BB38808}" destId="{259B36B8-8E7E-49F0-9297-CD3AD419A7B8}" srcOrd="8" destOrd="0" presId="urn:microsoft.com/office/officeart/2005/8/layout/default#1"/>
    <dgm:cxn modelId="{731750DE-A448-4670-A6CF-2E2B5910F09A}" type="presParOf" srcId="{64F1E001-267A-42BD-89A6-5B6D6BB38808}" destId="{A2B21FD6-44C1-4BA0-9C29-16AA9127342B}" srcOrd="9" destOrd="0" presId="urn:microsoft.com/office/officeart/2005/8/layout/default#1"/>
    <dgm:cxn modelId="{D9E81C6F-A2F8-43B9-BB18-35283520C093}" type="presParOf" srcId="{64F1E001-267A-42BD-89A6-5B6D6BB38808}" destId="{BBD200CF-C3B1-4FAF-B76B-093A14F65D79}" srcOrd="10" destOrd="0" presId="urn:microsoft.com/office/officeart/2005/8/layout/default#1"/>
    <dgm:cxn modelId="{DFB3911F-76D7-42DF-8F01-8FDF4B43E66F}" type="presParOf" srcId="{64F1E001-267A-42BD-89A6-5B6D6BB38808}" destId="{4871B519-E140-401F-913D-23D69F13E0F2}" srcOrd="11" destOrd="0" presId="urn:microsoft.com/office/officeart/2005/8/layout/default#1"/>
    <dgm:cxn modelId="{CAFE3E85-DF52-4459-A188-F9066E2BD980}" type="presParOf" srcId="{64F1E001-267A-42BD-89A6-5B6D6BB38808}" destId="{9CE27877-B8E3-4FFB-A6C7-8343D8ADF29A}" srcOrd="12" destOrd="0" presId="urn:microsoft.com/office/officeart/2005/8/layout/default#1"/>
    <dgm:cxn modelId="{2507D36D-01E2-4ADB-8A79-449475283B79}" type="presParOf" srcId="{64F1E001-267A-42BD-89A6-5B6D6BB38808}" destId="{B76A1D0A-FFB2-4CFB-8ABD-C89FDF83F1B3}" srcOrd="13" destOrd="0" presId="urn:microsoft.com/office/officeart/2005/8/layout/default#1"/>
    <dgm:cxn modelId="{0A39A9EA-FF46-41DD-92AB-E8F5B562D6E1}" type="presParOf" srcId="{64F1E001-267A-42BD-89A6-5B6D6BB38808}" destId="{E7D32415-E285-4AE8-8084-814D9E84B0B5}" srcOrd="14" destOrd="0" presId="urn:microsoft.com/office/officeart/2005/8/layout/default#1"/>
    <dgm:cxn modelId="{B06E1518-8EC0-4E0E-84BA-C12148938362}" type="presParOf" srcId="{64F1E001-267A-42BD-89A6-5B6D6BB38808}" destId="{2B19E9A8-5B13-42BF-93CC-C716F20DFCF0}" srcOrd="15" destOrd="0" presId="urn:microsoft.com/office/officeart/2005/8/layout/default#1"/>
    <dgm:cxn modelId="{5EAE42F4-AD69-4B90-A870-A97482593C40}" type="presParOf" srcId="{64F1E001-267A-42BD-89A6-5B6D6BB38808}" destId="{78DDCED8-E9FF-449D-B1EE-33BAB046E63E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9637A-CA69-4E79-A593-070693FB34D3}" type="doc">
      <dgm:prSet loTypeId="urn:microsoft.com/office/officeart/2005/8/layout/bList2#1" loCatId="list" qsTypeId="urn:microsoft.com/office/officeart/2005/8/quickstyle/3d1#1" qsCatId="3D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BF97FA0-222F-4F5D-8023-C5CD82DA7ED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学术支持</a:t>
          </a:r>
          <a:endParaRPr/>
        </a:p>
      </dgm:t>
    </dgm:pt>
    <dgm:pt modelId="{1D030FF0-4A9C-4284-BB85-1C122ED9B79F}" cxnId="{07924387-A18B-4A8E-9BE4-0D33F1AFB972}" type="parTrans">
      <dgm:prSet/>
      <dgm:spPr/>
      <dgm:t>
        <a:bodyPr/>
        <a:lstStyle/>
        <a:p>
          <a:endParaRPr lang="zh-CN" altLang="en-US"/>
        </a:p>
      </dgm:t>
    </dgm:pt>
    <dgm:pt modelId="{5ACDA213-6DF3-4A98-BBD3-AFDA12E82AE5}" cxnId="{07924387-A18B-4A8E-9BE4-0D33F1AFB972}" type="sibTrans">
      <dgm:prSet/>
      <dgm:spPr/>
      <dgm:t>
        <a:bodyPr/>
        <a:lstStyle/>
        <a:p>
          <a:endParaRPr lang="zh-CN" altLang="en-US"/>
        </a:p>
      </dgm:t>
    </dgm:pt>
    <dgm:pt modelId="{C9D6ADFC-EBC7-438D-B9CF-CBF921C85E0F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个案分析</a:t>
          </a:r>
        </a:p>
      </dgm:t>
    </dgm:pt>
    <dgm:pt modelId="{B9CD0857-9AC3-4B3C-B72F-F0B5D54A5CDC}" cxnId="{1AC68ACE-8294-41D3-B86B-C3DDB4F49C68}" type="parTrans">
      <dgm:prSet/>
      <dgm:spPr/>
      <dgm:t>
        <a:bodyPr/>
        <a:lstStyle/>
        <a:p>
          <a:endParaRPr lang="zh-CN" altLang="en-US"/>
        </a:p>
      </dgm:t>
    </dgm:pt>
    <dgm:pt modelId="{93FD60D5-8E33-4F70-8801-B26B1C0AF925}" cxnId="{1AC68ACE-8294-41D3-B86B-C3DDB4F49C68}" type="sibTrans">
      <dgm:prSet/>
      <dgm:spPr/>
      <dgm:t>
        <a:bodyPr/>
        <a:lstStyle/>
        <a:p>
          <a:endParaRPr lang="zh-CN" altLang="en-US"/>
        </a:p>
      </dgm:t>
    </dgm:pt>
    <dgm:pt modelId="{ABCA2BD9-1973-4851-A781-B07D969ED886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比较研究</a:t>
          </a:r>
        </a:p>
      </dgm:t>
    </dgm:pt>
    <dgm:pt modelId="{A17EF546-E8EA-4A05-AF76-6C0A75C144E6}" cxnId="{5DA24CC5-9E07-4BC7-9D9C-E6246A6937DA}" type="parTrans">
      <dgm:prSet/>
      <dgm:spPr/>
      <dgm:t>
        <a:bodyPr/>
        <a:lstStyle/>
        <a:p>
          <a:endParaRPr lang="zh-CN" altLang="en-US"/>
        </a:p>
      </dgm:t>
    </dgm:pt>
    <dgm:pt modelId="{05F8EF38-C7E9-41AC-A4D7-042F020241E3}" cxnId="{5DA24CC5-9E07-4BC7-9D9C-E6246A6937DA}" type="sibTrans">
      <dgm:prSet/>
      <dgm:spPr/>
      <dgm:t>
        <a:bodyPr/>
        <a:lstStyle/>
        <a:p>
          <a:endParaRPr lang="zh-CN" altLang="en-US"/>
        </a:p>
      </dgm:t>
    </dgm:pt>
    <dgm:pt modelId="{F2137EC1-51C5-44D7-822D-0E2BA65DFC8E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实证研究</a:t>
          </a:r>
        </a:p>
      </dgm:t>
    </dgm:pt>
    <dgm:pt modelId="{07982A34-282B-4C6D-9C61-9665D230DBC0}" cxnId="{2479DDC1-46EE-43BF-BFD0-9794890849E3}" type="parTrans">
      <dgm:prSet/>
      <dgm:spPr/>
      <dgm:t>
        <a:bodyPr/>
        <a:lstStyle/>
        <a:p>
          <a:endParaRPr lang="zh-CN" altLang="en-US"/>
        </a:p>
      </dgm:t>
    </dgm:pt>
    <dgm:pt modelId="{2B04F7ED-043B-42B2-8330-B87B16314D2F}" cxnId="{2479DDC1-46EE-43BF-BFD0-9794890849E3}" type="sibTrans">
      <dgm:prSet/>
      <dgm:spPr/>
      <dgm:t>
        <a:bodyPr/>
        <a:lstStyle/>
        <a:p>
          <a:endParaRPr lang="zh-CN" altLang="en-US"/>
        </a:p>
      </dgm:t>
    </dgm:pt>
    <dgm:pt modelId="{F2CE1014-BDA5-43A6-96E7-2F5C0F3D88A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教学支持</a:t>
          </a:r>
          <a:endParaRPr/>
        </a:p>
      </dgm:t>
    </dgm:pt>
    <dgm:pt modelId="{563891F2-4F0A-40C4-A26F-1B4917F33FA0}" cxnId="{8ACF6468-C69A-44F0-9EDB-71BECB785B60}" type="parTrans">
      <dgm:prSet/>
      <dgm:spPr/>
      <dgm:t>
        <a:bodyPr/>
        <a:lstStyle/>
        <a:p>
          <a:endParaRPr lang="zh-CN" altLang="en-US"/>
        </a:p>
      </dgm:t>
    </dgm:pt>
    <dgm:pt modelId="{7890BEE4-A15D-4B4E-806D-27681C9E41E7}" cxnId="{8ACF6468-C69A-44F0-9EDB-71BECB785B60}" type="sibTrans">
      <dgm:prSet/>
      <dgm:spPr/>
      <dgm:t>
        <a:bodyPr/>
        <a:lstStyle/>
        <a:p>
          <a:endParaRPr lang="zh-CN" altLang="en-US"/>
        </a:p>
      </dgm:t>
    </dgm:pt>
    <dgm:pt modelId="{42D3972D-C46B-4E1F-9C89-986D65805755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案例教学</a:t>
          </a:r>
        </a:p>
      </dgm:t>
    </dgm:pt>
    <dgm:pt modelId="{292A091E-ED4B-42A0-8285-8D0F8CCA5BA3}" cxnId="{26766A75-2FCF-437B-92B3-F2D5E7A8D914}" type="parTrans">
      <dgm:prSet/>
      <dgm:spPr/>
      <dgm:t>
        <a:bodyPr/>
        <a:lstStyle/>
        <a:p>
          <a:endParaRPr lang="zh-CN" altLang="en-US"/>
        </a:p>
      </dgm:t>
    </dgm:pt>
    <dgm:pt modelId="{2E525D9E-1D17-473F-B583-04F6F111FC02}" cxnId="{26766A75-2FCF-437B-92B3-F2D5E7A8D914}" type="sibTrans">
      <dgm:prSet/>
      <dgm:spPr/>
      <dgm:t>
        <a:bodyPr/>
        <a:lstStyle/>
        <a:p>
          <a:endParaRPr lang="zh-CN" altLang="en-US"/>
        </a:p>
      </dgm:t>
    </dgm:pt>
    <dgm:pt modelId="{E53E387F-28C8-4CFE-ACBC-65FC0619A4C2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论文撰写</a:t>
          </a:r>
        </a:p>
      </dgm:t>
    </dgm:pt>
    <dgm:pt modelId="{B1C5D8F2-C974-48F9-ABEF-AB64CCC0394C}" cxnId="{F4AE2E3B-B723-4ACB-B858-E201EE59CD9D}" type="parTrans">
      <dgm:prSet/>
      <dgm:spPr/>
      <dgm:t>
        <a:bodyPr/>
        <a:lstStyle/>
        <a:p>
          <a:endParaRPr lang="zh-CN" altLang="en-US"/>
        </a:p>
      </dgm:t>
    </dgm:pt>
    <dgm:pt modelId="{D71B3DF7-477A-4C9C-A692-59BFCFBA320E}" cxnId="{F4AE2E3B-B723-4ACB-B858-E201EE59CD9D}" type="sibTrans">
      <dgm:prSet/>
      <dgm:spPr/>
      <dgm:t>
        <a:bodyPr/>
        <a:lstStyle/>
        <a:p>
          <a:endParaRPr lang="zh-CN" altLang="en-US"/>
        </a:p>
      </dgm:t>
    </dgm:pt>
    <dgm:pt modelId="{FC693220-64D2-4140-931E-5273D0DECC2A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实务教学</a:t>
          </a:r>
        </a:p>
      </dgm:t>
    </dgm:pt>
    <dgm:pt modelId="{6FC0F165-4492-4300-8285-3C6F408E7470}" cxnId="{3F3329AB-04ED-4A5F-B72D-82145D37187A}" type="parTrans">
      <dgm:prSet/>
      <dgm:spPr/>
      <dgm:t>
        <a:bodyPr/>
        <a:lstStyle/>
        <a:p>
          <a:endParaRPr lang="zh-CN" altLang="en-US"/>
        </a:p>
      </dgm:t>
    </dgm:pt>
    <dgm:pt modelId="{722CC62F-CFA7-4AD9-B4FB-95D057A73B2E}" cxnId="{3F3329AB-04ED-4A5F-B72D-82145D37187A}" type="sibTrans">
      <dgm:prSet/>
      <dgm:spPr/>
      <dgm:t>
        <a:bodyPr/>
        <a:lstStyle/>
        <a:p>
          <a:endParaRPr lang="zh-CN" altLang="en-US"/>
        </a:p>
      </dgm:t>
    </dgm:pt>
    <dgm:pt modelId="{A91988A1-61D7-4C01-A307-68433F11D936}" type="pres">
      <dgm:prSet presAssocID="{A5F9637A-CA69-4E79-A593-070693FB34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61A4A0-0EF0-4C41-8276-AAA8145A3399}" type="pres">
      <dgm:prSet presAssocID="{8BF97FA0-222F-4F5D-8023-C5CD82DA7EDC}" presName="compNode" presStyleCnt="0"/>
      <dgm:spPr/>
    </dgm:pt>
    <dgm:pt modelId="{D5111F02-CB1D-44E7-8973-616B7B2A7FE0}" type="pres">
      <dgm:prSet presAssocID="{8BF97FA0-222F-4F5D-8023-C5CD82DA7ED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E035DE-495F-42C4-9742-A0B4B9E2D3B5}" type="pres">
      <dgm:prSet presAssocID="{8BF97FA0-222F-4F5D-8023-C5CD82DA7E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722E95-6668-4916-8D2C-F5328E043039}" type="pres">
      <dgm:prSet presAssocID="{8BF97FA0-222F-4F5D-8023-C5CD82DA7EDC}" presName="parentRect" presStyleLbl="alignNode1" presStyleIdx="0" presStyleCnt="2"/>
      <dgm:spPr/>
      <dgm:t>
        <a:bodyPr/>
        <a:lstStyle/>
        <a:p>
          <a:endParaRPr lang="zh-CN" altLang="en-US"/>
        </a:p>
      </dgm:t>
    </dgm:pt>
    <dgm:pt modelId="{014FC81D-BA89-4D9E-A4E5-D7DA537BE0C7}" type="pres">
      <dgm:prSet presAssocID="{8BF97FA0-222F-4F5D-8023-C5CD82DA7EDC}" presName="adorn" presStyleLbl="fgAccFollowNode1" presStyleIdx="0" presStyleCnt="2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F3949C2F-A83A-4E1F-AF63-80A38D271A10}" type="pres">
      <dgm:prSet presAssocID="{5ACDA213-6DF3-4A98-BBD3-AFDA12E82AE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31B9465-6CA3-4FA4-A041-1662221EC3E8}" type="pres">
      <dgm:prSet presAssocID="{F2CE1014-BDA5-43A6-96E7-2F5C0F3D88A3}" presName="compNode" presStyleCnt="0"/>
      <dgm:spPr/>
    </dgm:pt>
    <dgm:pt modelId="{D7D3023C-B59D-4D58-8AB3-75EACF62A2EE}" type="pres">
      <dgm:prSet presAssocID="{F2CE1014-BDA5-43A6-96E7-2F5C0F3D88A3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56A3E9-7889-4302-B306-BE9582AE4C8A}" type="pres">
      <dgm:prSet presAssocID="{F2CE1014-BDA5-43A6-96E7-2F5C0F3D88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EDEBAE-042E-44B4-9250-A3F13C2EDC80}" type="pres">
      <dgm:prSet presAssocID="{F2CE1014-BDA5-43A6-96E7-2F5C0F3D88A3}" presName="parentRect" presStyleLbl="alignNode1" presStyleIdx="1" presStyleCnt="2"/>
      <dgm:spPr/>
      <dgm:t>
        <a:bodyPr/>
        <a:lstStyle/>
        <a:p>
          <a:endParaRPr lang="zh-CN" altLang="en-US"/>
        </a:p>
      </dgm:t>
    </dgm:pt>
    <dgm:pt modelId="{37AC58AD-A2DF-4670-906A-6A0B3507693C}" type="pres">
      <dgm:prSet presAssocID="{F2CE1014-BDA5-43A6-96E7-2F5C0F3D88A3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A4AB821D-ACB1-4EBF-B540-D0840B620A49}" type="presOf" srcId="{ABCA2BD9-1973-4851-A781-B07D969ED886}" destId="{D5111F02-CB1D-44E7-8973-616B7B2A7FE0}" srcOrd="0" destOrd="1" presId="urn:microsoft.com/office/officeart/2005/8/layout/bList2#1"/>
    <dgm:cxn modelId="{F4AE2E3B-B723-4ACB-B858-E201EE59CD9D}" srcId="{F2CE1014-BDA5-43A6-96E7-2F5C0F3D88A3}" destId="{E53E387F-28C8-4CFE-ACBC-65FC0619A4C2}" srcOrd="1" destOrd="0" parTransId="{B1C5D8F2-C974-48F9-ABEF-AB64CCC0394C}" sibTransId="{D71B3DF7-477A-4C9C-A692-59BFCFBA320E}"/>
    <dgm:cxn modelId="{3F3329AB-04ED-4A5F-B72D-82145D37187A}" srcId="{F2CE1014-BDA5-43A6-96E7-2F5C0F3D88A3}" destId="{FC693220-64D2-4140-931E-5273D0DECC2A}" srcOrd="2" destOrd="0" parTransId="{6FC0F165-4492-4300-8285-3C6F408E7470}" sibTransId="{722CC62F-CFA7-4AD9-B4FB-95D057A73B2E}"/>
    <dgm:cxn modelId="{8B8B6C05-AE8F-49BA-980B-F2BC0BC24C1B}" type="presOf" srcId="{8BF97FA0-222F-4F5D-8023-C5CD82DA7EDC}" destId="{78722E95-6668-4916-8D2C-F5328E043039}" srcOrd="0" destOrd="0" presId="urn:microsoft.com/office/officeart/2005/8/layout/bList2#1"/>
    <dgm:cxn modelId="{A0537E84-F5EC-4848-8353-599E41761C4D}" type="presOf" srcId="{C9D6ADFC-EBC7-438D-B9CF-CBF921C85E0F}" destId="{D5111F02-CB1D-44E7-8973-616B7B2A7FE0}" srcOrd="0" destOrd="0" presId="urn:microsoft.com/office/officeart/2005/8/layout/bList2#1"/>
    <dgm:cxn modelId="{82C5FA1E-F95C-4766-9D89-EA40A562F8A9}" type="presOf" srcId="{E53E387F-28C8-4CFE-ACBC-65FC0619A4C2}" destId="{D7D3023C-B59D-4D58-8AB3-75EACF62A2EE}" srcOrd="0" destOrd="1" presId="urn:microsoft.com/office/officeart/2005/8/layout/bList2#1"/>
    <dgm:cxn modelId="{D6F0610C-6A8B-45C8-A040-EE9F70C79714}" type="presOf" srcId="{A5F9637A-CA69-4E79-A593-070693FB34D3}" destId="{A91988A1-61D7-4C01-A307-68433F11D936}" srcOrd="0" destOrd="0" presId="urn:microsoft.com/office/officeart/2005/8/layout/bList2#1"/>
    <dgm:cxn modelId="{C7E860B4-4625-4205-A21F-F6D790A5C58F}" type="presOf" srcId="{8BF97FA0-222F-4F5D-8023-C5CD82DA7EDC}" destId="{12E035DE-495F-42C4-9742-A0B4B9E2D3B5}" srcOrd="1" destOrd="0" presId="urn:microsoft.com/office/officeart/2005/8/layout/bList2#1"/>
    <dgm:cxn modelId="{07924387-A18B-4A8E-9BE4-0D33F1AFB972}" srcId="{A5F9637A-CA69-4E79-A593-070693FB34D3}" destId="{8BF97FA0-222F-4F5D-8023-C5CD82DA7EDC}" srcOrd="0" destOrd="0" parTransId="{1D030FF0-4A9C-4284-BB85-1C122ED9B79F}" sibTransId="{5ACDA213-6DF3-4A98-BBD3-AFDA12E82AE5}"/>
    <dgm:cxn modelId="{8ACF6468-C69A-44F0-9EDB-71BECB785B60}" srcId="{A5F9637A-CA69-4E79-A593-070693FB34D3}" destId="{F2CE1014-BDA5-43A6-96E7-2F5C0F3D88A3}" srcOrd="1" destOrd="0" parTransId="{563891F2-4F0A-40C4-A26F-1B4917F33FA0}" sibTransId="{7890BEE4-A15D-4B4E-806D-27681C9E41E7}"/>
    <dgm:cxn modelId="{9DE16D76-7FF8-47C7-9673-F55AB02FB144}" type="presOf" srcId="{F2CE1014-BDA5-43A6-96E7-2F5C0F3D88A3}" destId="{39EDEBAE-042E-44B4-9250-A3F13C2EDC80}" srcOrd="0" destOrd="0" presId="urn:microsoft.com/office/officeart/2005/8/layout/bList2#1"/>
    <dgm:cxn modelId="{00EA994B-A19F-4826-89C0-5456B5D6CBC4}" type="presOf" srcId="{5ACDA213-6DF3-4A98-BBD3-AFDA12E82AE5}" destId="{F3949C2F-A83A-4E1F-AF63-80A38D271A10}" srcOrd="0" destOrd="0" presId="urn:microsoft.com/office/officeart/2005/8/layout/bList2#1"/>
    <dgm:cxn modelId="{94E31E5F-005A-406D-8EE7-AA2152AD559A}" type="presOf" srcId="{42D3972D-C46B-4E1F-9C89-986D65805755}" destId="{D7D3023C-B59D-4D58-8AB3-75EACF62A2EE}" srcOrd="0" destOrd="0" presId="urn:microsoft.com/office/officeart/2005/8/layout/bList2#1"/>
    <dgm:cxn modelId="{7BD4AFA1-5000-4221-B5DC-8B365FBE72FD}" type="presOf" srcId="{FC693220-64D2-4140-931E-5273D0DECC2A}" destId="{D7D3023C-B59D-4D58-8AB3-75EACF62A2EE}" srcOrd="0" destOrd="2" presId="urn:microsoft.com/office/officeart/2005/8/layout/bList2#1"/>
    <dgm:cxn modelId="{BC3C060B-3C77-41F9-B10C-89F480F92053}" type="presOf" srcId="{F2CE1014-BDA5-43A6-96E7-2F5C0F3D88A3}" destId="{D456A3E9-7889-4302-B306-BE9582AE4C8A}" srcOrd="1" destOrd="0" presId="urn:microsoft.com/office/officeart/2005/8/layout/bList2#1"/>
    <dgm:cxn modelId="{BACCD2D7-C8D9-4C59-BEF6-F5558E1786D2}" type="presOf" srcId="{F2137EC1-51C5-44D7-822D-0E2BA65DFC8E}" destId="{D5111F02-CB1D-44E7-8973-616B7B2A7FE0}" srcOrd="0" destOrd="2" presId="urn:microsoft.com/office/officeart/2005/8/layout/bList2#1"/>
    <dgm:cxn modelId="{26766A75-2FCF-437B-92B3-F2D5E7A8D914}" srcId="{F2CE1014-BDA5-43A6-96E7-2F5C0F3D88A3}" destId="{42D3972D-C46B-4E1F-9C89-986D65805755}" srcOrd="0" destOrd="0" parTransId="{292A091E-ED4B-42A0-8285-8D0F8CCA5BA3}" sibTransId="{2E525D9E-1D17-473F-B583-04F6F111FC02}"/>
    <dgm:cxn modelId="{2479DDC1-46EE-43BF-BFD0-9794890849E3}" srcId="{8BF97FA0-222F-4F5D-8023-C5CD82DA7EDC}" destId="{F2137EC1-51C5-44D7-822D-0E2BA65DFC8E}" srcOrd="2" destOrd="0" parTransId="{07982A34-282B-4C6D-9C61-9665D230DBC0}" sibTransId="{2B04F7ED-043B-42B2-8330-B87B16314D2F}"/>
    <dgm:cxn modelId="{5DA24CC5-9E07-4BC7-9D9C-E6246A6937DA}" srcId="{8BF97FA0-222F-4F5D-8023-C5CD82DA7EDC}" destId="{ABCA2BD9-1973-4851-A781-B07D969ED886}" srcOrd="1" destOrd="0" parTransId="{A17EF546-E8EA-4A05-AF76-6C0A75C144E6}" sibTransId="{05F8EF38-C7E9-41AC-A4D7-042F020241E3}"/>
    <dgm:cxn modelId="{1AC68ACE-8294-41D3-B86B-C3DDB4F49C68}" srcId="{8BF97FA0-222F-4F5D-8023-C5CD82DA7EDC}" destId="{C9D6ADFC-EBC7-438D-B9CF-CBF921C85E0F}" srcOrd="0" destOrd="0" parTransId="{B9CD0857-9AC3-4B3C-B72F-F0B5D54A5CDC}" sibTransId="{93FD60D5-8E33-4F70-8801-B26B1C0AF925}"/>
    <dgm:cxn modelId="{EF1DBF94-59A9-43E6-8361-7CEBF2724CC2}" type="presParOf" srcId="{A91988A1-61D7-4C01-A307-68433F11D936}" destId="{B161A4A0-0EF0-4C41-8276-AAA8145A3399}" srcOrd="0" destOrd="0" presId="urn:microsoft.com/office/officeart/2005/8/layout/bList2#1"/>
    <dgm:cxn modelId="{D8E7CDD6-53B8-4E15-B5E7-89C00D705033}" type="presParOf" srcId="{B161A4A0-0EF0-4C41-8276-AAA8145A3399}" destId="{D5111F02-CB1D-44E7-8973-616B7B2A7FE0}" srcOrd="0" destOrd="0" presId="urn:microsoft.com/office/officeart/2005/8/layout/bList2#1"/>
    <dgm:cxn modelId="{BBAB4C6F-D00D-4AB0-8A3E-EF3C14CB91DC}" type="presParOf" srcId="{B161A4A0-0EF0-4C41-8276-AAA8145A3399}" destId="{12E035DE-495F-42C4-9742-A0B4B9E2D3B5}" srcOrd="1" destOrd="0" presId="urn:microsoft.com/office/officeart/2005/8/layout/bList2#1"/>
    <dgm:cxn modelId="{23242C2A-E6CF-4650-9C91-EBFF2BB91066}" type="presParOf" srcId="{B161A4A0-0EF0-4C41-8276-AAA8145A3399}" destId="{78722E95-6668-4916-8D2C-F5328E043039}" srcOrd="2" destOrd="0" presId="urn:microsoft.com/office/officeart/2005/8/layout/bList2#1"/>
    <dgm:cxn modelId="{80048E9B-2061-4E8A-959D-7D0F8005F67C}" type="presParOf" srcId="{B161A4A0-0EF0-4C41-8276-AAA8145A3399}" destId="{014FC81D-BA89-4D9E-A4E5-D7DA537BE0C7}" srcOrd="3" destOrd="0" presId="urn:microsoft.com/office/officeart/2005/8/layout/bList2#1"/>
    <dgm:cxn modelId="{7ABB515E-2D08-4974-80B2-C0C4258CFDB2}" type="presParOf" srcId="{A91988A1-61D7-4C01-A307-68433F11D936}" destId="{F3949C2F-A83A-4E1F-AF63-80A38D271A10}" srcOrd="1" destOrd="0" presId="urn:microsoft.com/office/officeart/2005/8/layout/bList2#1"/>
    <dgm:cxn modelId="{970B86B1-55D9-4A5E-8C91-1B64C87D96CC}" type="presParOf" srcId="{A91988A1-61D7-4C01-A307-68433F11D936}" destId="{B31B9465-6CA3-4FA4-A041-1662221EC3E8}" srcOrd="2" destOrd="0" presId="urn:microsoft.com/office/officeart/2005/8/layout/bList2#1"/>
    <dgm:cxn modelId="{D0CBA6F0-8D35-416B-9472-F3A59E65B444}" type="presParOf" srcId="{B31B9465-6CA3-4FA4-A041-1662221EC3E8}" destId="{D7D3023C-B59D-4D58-8AB3-75EACF62A2EE}" srcOrd="0" destOrd="0" presId="urn:microsoft.com/office/officeart/2005/8/layout/bList2#1"/>
    <dgm:cxn modelId="{CE25E6C9-1564-4898-BFC9-EA005A499F22}" type="presParOf" srcId="{B31B9465-6CA3-4FA4-A041-1662221EC3E8}" destId="{D456A3E9-7889-4302-B306-BE9582AE4C8A}" srcOrd="1" destOrd="0" presId="urn:microsoft.com/office/officeart/2005/8/layout/bList2#1"/>
    <dgm:cxn modelId="{46F1D71C-7D0F-4294-8CF6-71A26CB39CC6}" type="presParOf" srcId="{B31B9465-6CA3-4FA4-A041-1662221EC3E8}" destId="{39EDEBAE-042E-44B4-9250-A3F13C2EDC80}" srcOrd="2" destOrd="0" presId="urn:microsoft.com/office/officeart/2005/8/layout/bList2#1"/>
    <dgm:cxn modelId="{1D1F7E1B-864F-48BE-8466-FCB816984C1E}" type="presParOf" srcId="{B31B9465-6CA3-4FA4-A041-1662221EC3E8}" destId="{37AC58AD-A2DF-4670-906A-6A0B3507693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45E6C-E6E9-4C52-BF08-8043469C8F19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7E150-0525-421C-B5AF-3C5A27EBC03A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法律资源检索</a:t>
          </a:r>
        </a:p>
      </dsp:txBody>
      <dsp:txXfrm>
        <a:off x="2773960" y="706323"/>
        <a:ext cx="1086973" cy="543356"/>
      </dsp:txXfrm>
    </dsp:sp>
    <dsp:sp modelId="{55514DB6-B728-46FC-933E-AD6D609549A7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D94FE-6614-455D-AB79-FD95C1CF81D2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法律资源展示</a:t>
          </a:r>
        </a:p>
      </dsp:txBody>
      <dsp:txXfrm>
        <a:off x="2232861" y="1836927"/>
        <a:ext cx="1086973" cy="543356"/>
      </dsp:txXfrm>
    </dsp:sp>
    <dsp:sp modelId="{03BB6F3F-4796-4959-938E-30A38D790882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E6E79-BECD-4C58-93EB-8B44DDB71EC1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法律资源互动关联</a:t>
          </a:r>
        </a:p>
      </dsp:txBody>
      <dsp:txXfrm>
        <a:off x="2776532" y="2969158"/>
        <a:ext cx="1086973" cy="54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88310-08AB-45A5-B324-771793E5F40F}">
      <dsp:nvSpPr>
        <dsp:cNvPr id="0" name=""/>
        <dsp:cNvSpPr/>
      </dsp:nvSpPr>
      <dsp:spPr>
        <a:xfrm>
          <a:off x="0" y="120500"/>
          <a:ext cx="1709492" cy="10256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快速检索</a:t>
          </a:r>
        </a:p>
      </dsp:txBody>
      <dsp:txXfrm>
        <a:off x="0" y="120500"/>
        <a:ext cx="1709492" cy="1025695"/>
      </dsp:txXfrm>
    </dsp:sp>
    <dsp:sp modelId="{481D60B9-2A10-4DEB-B0EB-34C0DC5F7311}">
      <dsp:nvSpPr>
        <dsp:cNvPr id="0" name=""/>
        <dsp:cNvSpPr/>
      </dsp:nvSpPr>
      <dsp:spPr>
        <a:xfrm>
          <a:off x="1880441" y="120500"/>
          <a:ext cx="1709492" cy="1025695"/>
        </a:xfrm>
        <a:prstGeom prst="rect">
          <a:avLst/>
        </a:prstGeom>
        <a:solidFill>
          <a:schemeClr val="accent2">
            <a:hueOff val="1191106"/>
            <a:satOff val="-11594"/>
            <a:lumOff val="-28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高级检索</a:t>
          </a:r>
        </a:p>
      </dsp:txBody>
      <dsp:txXfrm>
        <a:off x="1880441" y="120500"/>
        <a:ext cx="1709492" cy="1025695"/>
      </dsp:txXfrm>
    </dsp:sp>
    <dsp:sp modelId="{719EB7F2-563C-4171-8057-36964D0595EB}">
      <dsp:nvSpPr>
        <dsp:cNvPr id="0" name=""/>
        <dsp:cNvSpPr/>
      </dsp:nvSpPr>
      <dsp:spPr>
        <a:xfrm>
          <a:off x="3760883" y="120500"/>
          <a:ext cx="1709492" cy="1025695"/>
        </a:xfrm>
        <a:prstGeom prst="rect">
          <a:avLst/>
        </a:prstGeom>
        <a:solidFill>
          <a:schemeClr val="accent2">
            <a:hueOff val="2382212"/>
            <a:satOff val="-23188"/>
            <a:lumOff val="-5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智能检索</a:t>
          </a:r>
        </a:p>
      </dsp:txBody>
      <dsp:txXfrm>
        <a:off x="3760883" y="120500"/>
        <a:ext cx="1709492" cy="1025695"/>
      </dsp:txXfrm>
    </dsp:sp>
    <dsp:sp modelId="{A8912288-067F-43A5-98C6-B74888DDA886}">
      <dsp:nvSpPr>
        <dsp:cNvPr id="0" name=""/>
        <dsp:cNvSpPr/>
      </dsp:nvSpPr>
      <dsp:spPr>
        <a:xfrm>
          <a:off x="0" y="1317145"/>
          <a:ext cx="1709492" cy="1025695"/>
        </a:xfrm>
        <a:prstGeom prst="rect">
          <a:avLst/>
        </a:prstGeom>
        <a:solidFill>
          <a:schemeClr val="accent2">
            <a:hueOff val="3573319"/>
            <a:satOff val="-34782"/>
            <a:lumOff val="-86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分类引导</a:t>
          </a:r>
          <a:endParaRPr lang="en-US" altLang="zh-CN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标签筛选</a:t>
          </a:r>
        </a:p>
      </dsp:txBody>
      <dsp:txXfrm>
        <a:off x="0" y="1317145"/>
        <a:ext cx="1709492" cy="1025695"/>
      </dsp:txXfrm>
    </dsp:sp>
    <dsp:sp modelId="{259B36B8-8E7E-49F0-9297-CD3AD419A7B8}">
      <dsp:nvSpPr>
        <dsp:cNvPr id="0" name=""/>
        <dsp:cNvSpPr/>
      </dsp:nvSpPr>
      <dsp:spPr>
        <a:xfrm>
          <a:off x="1880441" y="1317145"/>
          <a:ext cx="1709492" cy="1025695"/>
        </a:xfrm>
        <a:prstGeom prst="rect">
          <a:avLst/>
        </a:prstGeom>
        <a:solidFill>
          <a:schemeClr val="accent2">
            <a:hueOff val="4764425"/>
            <a:satOff val="-46376"/>
            <a:lumOff val="-11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资源展示</a:t>
          </a:r>
        </a:p>
      </dsp:txBody>
      <dsp:txXfrm>
        <a:off x="1880441" y="1317145"/>
        <a:ext cx="1709492" cy="1025695"/>
      </dsp:txXfrm>
    </dsp:sp>
    <dsp:sp modelId="{BBD200CF-C3B1-4FAF-B76B-093A14F65D79}">
      <dsp:nvSpPr>
        <dsp:cNvPr id="0" name=""/>
        <dsp:cNvSpPr/>
      </dsp:nvSpPr>
      <dsp:spPr>
        <a:xfrm>
          <a:off x="3760883" y="1317145"/>
          <a:ext cx="1709492" cy="1025695"/>
        </a:xfrm>
        <a:prstGeom prst="rect">
          <a:avLst/>
        </a:prstGeom>
        <a:solidFill>
          <a:schemeClr val="accent2">
            <a:hueOff val="5955531"/>
            <a:satOff val="-57971"/>
            <a:lumOff val="-143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辅助功能</a:t>
          </a:r>
        </a:p>
      </dsp:txBody>
      <dsp:txXfrm>
        <a:off x="3760883" y="1317145"/>
        <a:ext cx="1709492" cy="1025695"/>
      </dsp:txXfrm>
    </dsp:sp>
    <dsp:sp modelId="{9CE27877-B8E3-4FFB-A6C7-8343D8ADF29A}">
      <dsp:nvSpPr>
        <dsp:cNvPr id="0" name=""/>
        <dsp:cNvSpPr/>
      </dsp:nvSpPr>
      <dsp:spPr>
        <a:xfrm>
          <a:off x="0" y="2513790"/>
          <a:ext cx="1709492" cy="1025695"/>
        </a:xfrm>
        <a:prstGeom prst="rect">
          <a:avLst/>
        </a:prstGeom>
        <a:solidFill>
          <a:schemeClr val="accent2">
            <a:hueOff val="7146638"/>
            <a:satOff val="-69565"/>
            <a:lumOff val="-17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智能集成案例数据包</a:t>
          </a:r>
        </a:p>
      </dsp:txBody>
      <dsp:txXfrm>
        <a:off x="0" y="2513790"/>
        <a:ext cx="1709492" cy="1025695"/>
      </dsp:txXfrm>
    </dsp:sp>
    <dsp:sp modelId="{E7D32415-E285-4AE8-8084-814D9E84B0B5}">
      <dsp:nvSpPr>
        <dsp:cNvPr id="0" name=""/>
        <dsp:cNvSpPr/>
      </dsp:nvSpPr>
      <dsp:spPr>
        <a:xfrm>
          <a:off x="1880441" y="2513790"/>
          <a:ext cx="1709492" cy="1025695"/>
        </a:xfrm>
        <a:prstGeom prst="rect">
          <a:avLst/>
        </a:prstGeom>
        <a:solidFill>
          <a:schemeClr val="accent2">
            <a:hueOff val="8337743"/>
            <a:satOff val="-81159"/>
            <a:lumOff val="-200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法规互动关联</a:t>
          </a:r>
        </a:p>
      </dsp:txBody>
      <dsp:txXfrm>
        <a:off x="1880441" y="2513790"/>
        <a:ext cx="1709492" cy="1025695"/>
      </dsp:txXfrm>
    </dsp:sp>
    <dsp:sp modelId="{78DDCED8-E9FF-449D-B1EE-33BAB046E63E}">
      <dsp:nvSpPr>
        <dsp:cNvPr id="0" name=""/>
        <dsp:cNvSpPr/>
      </dsp:nvSpPr>
      <dsp:spPr>
        <a:xfrm>
          <a:off x="3760883" y="2513790"/>
          <a:ext cx="1709492" cy="1025695"/>
        </a:xfrm>
        <a:prstGeom prst="rect">
          <a:avLst/>
        </a:prstGeom>
        <a:solidFill>
          <a:schemeClr val="accent2">
            <a:hueOff val="9528850"/>
            <a:satOff val="-92753"/>
            <a:lumOff val="-2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法条、案例关联</a:t>
          </a:r>
        </a:p>
      </dsp:txBody>
      <dsp:txXfrm>
        <a:off x="3760883" y="2513790"/>
        <a:ext cx="1709492" cy="1025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632848" cy="3528392"/>
        <a:chOff x="0" y="0"/>
        <a:chExt cx="7632848" cy="3528392"/>
      </a:xfrm>
    </dsp:grpSpPr>
    <dsp:sp modelId="{D5111F02-CB1D-44E7-8973-616B7B2A7FE0}">
      <dsp:nvSpPr>
        <dsp:cNvPr id="3" name="同侧圆角矩形 2"/>
        <dsp:cNvSpPr/>
      </dsp:nvSpPr>
      <dsp:spPr bwMode="white">
        <a:xfrm>
          <a:off x="356504" y="-732"/>
          <a:ext cx="3072349" cy="2294407"/>
        </a:xfrm>
        <a:prstGeom prst="round2SameRect">
          <a:avLst>
            <a:gd name="adj1" fmla="val 8000"/>
            <a:gd name="adj2" fmla="val 0"/>
          </a:avLst>
        </a:prstGeom>
        <a:sp3d z="-190500" extrusionH="12700" prstMaterial="plastic">
          <a:bevelT w="50800" h="50800"/>
        </a:sp3d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8260" tIns="144780" rIns="48260" bIns="48260" anchor="t"/>
        <a:lstStyle>
          <a:lvl1pPr algn="l">
            <a:defRPr sz="3800"/>
          </a:lvl1pPr>
          <a:lvl2pPr marL="285750" indent="-285750" algn="l">
            <a:defRPr sz="3800"/>
          </a:lvl2pPr>
          <a:lvl3pPr marL="571500" indent="-285750" algn="l">
            <a:defRPr sz="3800"/>
          </a:lvl3pPr>
          <a:lvl4pPr marL="857250" indent="-285750" algn="l">
            <a:defRPr sz="3800"/>
          </a:lvl4pPr>
          <a:lvl5pPr marL="1143000" indent="-285750" algn="l">
            <a:defRPr sz="3800"/>
          </a:lvl5pPr>
          <a:lvl6pPr marL="1428750" indent="-285750" algn="l">
            <a:defRPr sz="3800"/>
          </a:lvl6pPr>
          <a:lvl7pPr marL="1714500" indent="-285750" algn="l">
            <a:defRPr sz="3800"/>
          </a:lvl7pPr>
          <a:lvl8pPr marL="2000250" indent="-285750" algn="l">
            <a:defRPr sz="3800"/>
          </a:lvl8pPr>
          <a:lvl9pPr marL="2286000" indent="-285750" algn="l">
            <a:defRPr sz="3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个案分析</a:t>
          </a:r>
          <a:endParaRPr lang="zh-CN" alt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比较研究</a:t>
          </a:r>
          <a:endParaRPr lang="zh-CN" alt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实证研究</a:t>
          </a:r>
          <a:endParaRPr>
            <a:solidFill>
              <a:schemeClr val="dk1"/>
            </a:solidFill>
          </a:endParaRPr>
        </a:p>
      </dsp:txBody>
      <dsp:txXfrm>
        <a:off x="356504" y="-732"/>
        <a:ext cx="3072349" cy="2294407"/>
      </dsp:txXfrm>
    </dsp:sp>
    <dsp:sp modelId="{78722E95-6668-4916-8D2C-F5328E043039}">
      <dsp:nvSpPr>
        <dsp:cNvPr id="4" name="矩形 3"/>
        <dsp:cNvSpPr/>
      </dsp:nvSpPr>
      <dsp:spPr bwMode="white">
        <a:xfrm>
          <a:off x="356504" y="2293675"/>
          <a:ext cx="3072349" cy="986595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44780" tIns="0" rIns="48260" bIns="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学术支持</a:t>
          </a:r>
        </a:p>
      </dsp:txBody>
      <dsp:txXfrm>
        <a:off x="356504" y="2293675"/>
        <a:ext cx="3072349" cy="986595"/>
      </dsp:txXfrm>
    </dsp:sp>
    <dsp:sp modelId="{014FC81D-BA89-4D9E-A4E5-D7DA537BE0C7}">
      <dsp:nvSpPr>
        <dsp:cNvPr id="5" name="椭圆 4"/>
        <dsp:cNvSpPr/>
      </dsp:nvSpPr>
      <dsp:spPr bwMode="white">
        <a:xfrm>
          <a:off x="2609837" y="2453802"/>
          <a:ext cx="1075322" cy="1075322"/>
        </a:xfrm>
        <a:prstGeom prst="ellipse">
          <a:avLst/>
        </a:prstGeom>
        <a:blipFill>
          <a:blip r:embed="rId1"/>
          <a:srcRect/>
          <a:stretch>
            <a:fillRect l="-5000" r="-5000"/>
          </a:stretch>
        </a:blipFill>
        <a:sp3d z="190500" extrusionH="12700" prstMaterial="plastic">
          <a:bevelT w="50800" h="50800"/>
        </a:sp3d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2">
          <a:scrgbClr r="0" g="0" b="0"/>
        </a:effectRef>
        <a:fontRef idx="minor"/>
      </dsp:style>
      <dsp:txXfrm>
        <a:off x="2609837" y="2453802"/>
        <a:ext cx="1075322" cy="1075322"/>
      </dsp:txXfrm>
    </dsp:sp>
    <dsp:sp modelId="{D7D3023C-B59D-4D58-8AB3-75EACF62A2EE}">
      <dsp:nvSpPr>
        <dsp:cNvPr id="6" name="同侧圆角矩形 5"/>
        <dsp:cNvSpPr/>
      </dsp:nvSpPr>
      <dsp:spPr bwMode="white">
        <a:xfrm>
          <a:off x="3951563" y="-732"/>
          <a:ext cx="3072349" cy="2294407"/>
        </a:xfrm>
        <a:prstGeom prst="round2SameRect">
          <a:avLst>
            <a:gd name="adj1" fmla="val 8000"/>
            <a:gd name="adj2" fmla="val 0"/>
          </a:avLst>
        </a:prstGeom>
        <a:sp3d z="-190500" extrusionH="12700" prstMaterial="plastic">
          <a:bevelT w="50800" h="50800"/>
        </a:sp3d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8260" tIns="144780" rIns="48260" bIns="48260" anchor="t"/>
        <a:lstStyle>
          <a:lvl1pPr algn="l">
            <a:defRPr sz="3800"/>
          </a:lvl1pPr>
          <a:lvl2pPr marL="285750" indent="-285750" algn="l">
            <a:defRPr sz="3800"/>
          </a:lvl2pPr>
          <a:lvl3pPr marL="571500" indent="-285750" algn="l">
            <a:defRPr sz="3800"/>
          </a:lvl3pPr>
          <a:lvl4pPr marL="857250" indent="-285750" algn="l">
            <a:defRPr sz="3800"/>
          </a:lvl4pPr>
          <a:lvl5pPr marL="1143000" indent="-285750" algn="l">
            <a:defRPr sz="3800"/>
          </a:lvl5pPr>
          <a:lvl6pPr marL="1428750" indent="-285750" algn="l">
            <a:defRPr sz="3800"/>
          </a:lvl6pPr>
          <a:lvl7pPr marL="1714500" indent="-285750" algn="l">
            <a:defRPr sz="3800"/>
          </a:lvl7pPr>
          <a:lvl8pPr marL="2000250" indent="-285750" algn="l">
            <a:defRPr sz="3800"/>
          </a:lvl8pPr>
          <a:lvl9pPr marL="2286000" indent="-285750" algn="l">
            <a:defRPr sz="3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案例教学</a:t>
          </a:r>
          <a:endParaRPr lang="zh-CN" alt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论文撰写</a:t>
          </a:r>
          <a:endParaRPr lang="zh-CN" alt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实务教学</a:t>
          </a:r>
          <a:endParaRPr>
            <a:solidFill>
              <a:schemeClr val="dk1"/>
            </a:solidFill>
          </a:endParaRPr>
        </a:p>
      </dsp:txBody>
      <dsp:txXfrm>
        <a:off x="3951563" y="-732"/>
        <a:ext cx="3072349" cy="2294407"/>
      </dsp:txXfrm>
    </dsp:sp>
    <dsp:sp modelId="{39EDEBAE-042E-44B4-9250-A3F13C2EDC80}">
      <dsp:nvSpPr>
        <dsp:cNvPr id="7" name="矩形 6"/>
        <dsp:cNvSpPr/>
      </dsp:nvSpPr>
      <dsp:spPr bwMode="white">
        <a:xfrm>
          <a:off x="3951563" y="2293675"/>
          <a:ext cx="3072349" cy="986595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44780" tIns="0" rIns="48260" bIns="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教学支持</a:t>
          </a:r>
        </a:p>
      </dsp:txBody>
      <dsp:txXfrm>
        <a:off x="3951563" y="2293675"/>
        <a:ext cx="3072349" cy="986595"/>
      </dsp:txXfrm>
    </dsp:sp>
    <dsp:sp modelId="{37AC58AD-A2DF-4670-906A-6A0B3507693C}">
      <dsp:nvSpPr>
        <dsp:cNvPr id="8" name="椭圆 7"/>
        <dsp:cNvSpPr/>
      </dsp:nvSpPr>
      <dsp:spPr bwMode="white">
        <a:xfrm>
          <a:off x="6204896" y="2453802"/>
          <a:ext cx="1075322" cy="1075322"/>
        </a:xfrm>
        <a:prstGeom prst="ellipse">
          <a:avLst/>
        </a:prstGeom>
        <a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sp3d z="190500" extrusionH="12700" prstMaterial="plastic">
          <a:bevelT w="50800" h="50800"/>
        </a:sp3d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2">
          <a:scrgbClr r="0" g="0" b="0"/>
        </a:effectRef>
        <a:fontRef idx="minor"/>
      </dsp:style>
      <dsp:txXfrm>
        <a:off x="6204896" y="2453802"/>
        <a:ext cx="1075322" cy="107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rgbClr val="BD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DF0C-BE08-4BC9-996D-7AEF406710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215015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>
            <a:off x="361264" y="129384"/>
            <a:ext cx="486506" cy="486504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001143" y="522783"/>
            <a:ext cx="7425308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 userDrawn="1"/>
        </p:nvSpPr>
        <p:spPr>
          <a:xfrm>
            <a:off x="8513390" y="484983"/>
            <a:ext cx="75600" cy="75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8631262" y="484983"/>
            <a:ext cx="75600" cy="75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8749134" y="484983"/>
            <a:ext cx="75600" cy="75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304754"/>
            <a:ext cx="3780420" cy="378041"/>
          </a:xfrm>
        </p:spPr>
        <p:txBody>
          <a:bodyPr lIns="0" tIns="0" rIns="0" bIns="0" anchor="t"/>
          <a:lstStyle>
            <a:lvl1pPr algn="l">
              <a:defRPr sz="2400" b="0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</a:fld>
            <a:endParaRPr lang="zh-CN" altLang="en-US"/>
          </a:p>
        </p:txBody>
      </p:sp>
      <p:sp>
        <p:nvSpPr>
          <p:cNvPr id="7" name="五边形 6"/>
          <p:cNvSpPr/>
          <p:nvPr userDrawn="1"/>
        </p:nvSpPr>
        <p:spPr>
          <a:xfrm>
            <a:off x="197516" y="324687"/>
            <a:ext cx="430473" cy="324035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8757" y="324687"/>
            <a:ext cx="71754" cy="324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324687"/>
            <a:ext cx="71754" cy="324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50000">
              <a:srgbClr val="ECECEC"/>
            </a:gs>
            <a:gs pos="0">
              <a:srgbClr val="E2E2E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microsoft.com/office/2007/relationships/hdphoto" Target="../media/image4.wdp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5" tIns="34289" rIns="68555" bIns="3428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6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5" tIns="34289" rIns="68555" bIns="34289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1"/>
            <a:ext cx="2133600" cy="274637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1"/>
            <a:ext cx="2895600" cy="274637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1"/>
            <a:ext cx="2133600" cy="274637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37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7.png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33353" y="3723879"/>
            <a:ext cx="7277295" cy="504056"/>
            <a:chOff x="898376" y="3075806"/>
            <a:chExt cx="7277295" cy="411184"/>
          </a:xfrm>
        </p:grpSpPr>
        <p:sp>
          <p:nvSpPr>
            <p:cNvPr id="15" name="五边形 14"/>
            <p:cNvSpPr/>
            <p:nvPr/>
          </p:nvSpPr>
          <p:spPr>
            <a:xfrm>
              <a:off x="3603672" y="3075806"/>
              <a:ext cx="4571999" cy="41118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五边形 18"/>
            <p:cNvSpPr/>
            <p:nvPr/>
          </p:nvSpPr>
          <p:spPr>
            <a:xfrm flipH="1">
              <a:off x="898376" y="3075806"/>
              <a:ext cx="4571999" cy="41118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3108346" y="4615020"/>
            <a:ext cx="2880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携手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法意∙实践法的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精神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483485" y="4732020"/>
            <a:ext cx="1080135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507990" y="4732020"/>
            <a:ext cx="111506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184596" y="3651027"/>
            <a:ext cx="472850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solidFill>
                <a:schemeClr val="bg1"/>
              </a:solidFill>
              <a:latin typeface="Swis721 Lt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Swis721 Lt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法意科技有限公司</a:t>
            </a:r>
            <a:endParaRPr lang="en-US" altLang="zh-CN" sz="1500" dirty="0">
              <a:solidFill>
                <a:schemeClr val="bg1"/>
              </a:solidFill>
              <a:latin typeface="Swis721 Lt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500" b="1" dirty="0">
              <a:solidFill>
                <a:schemeClr val="bg1"/>
              </a:solidFill>
              <a:latin typeface="Swis721 Lt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1501775" y="1997075"/>
            <a:ext cx="6409690" cy="13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中国法律资源库</a:t>
            </a:r>
            <a:endParaRPr lang="en-US" altLang="zh-CN" sz="4400" b="1" spc="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检索应用</a:t>
            </a:r>
            <a:endParaRPr lang="zh-CN" altLang="en-US" sz="4400" b="1" spc="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五边形 25"/>
          <p:cNvSpPr/>
          <p:nvPr/>
        </p:nvSpPr>
        <p:spPr>
          <a:xfrm flipH="1">
            <a:off x="8205957" y="3723879"/>
            <a:ext cx="938044" cy="5040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0" y="3723879"/>
            <a:ext cx="938044" cy="5040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1" cstate="print"/>
          <a:srcRect l="5077" r="2087" b="6618"/>
          <a:stretch>
            <a:fillRect/>
          </a:stretch>
        </p:blipFill>
        <p:spPr bwMode="auto">
          <a:xfrm>
            <a:off x="0" y="123515"/>
            <a:ext cx="9144000" cy="10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67494"/>
            <a:ext cx="4482498" cy="432048"/>
          </a:xfrm>
        </p:spPr>
        <p:txBody>
          <a:bodyPr anchor="ctr"/>
          <a:lstStyle/>
          <a:p>
            <a:r>
              <a:rPr lang="zh-CN" altLang="en-US" dirty="0">
                <a:solidFill>
                  <a:srgbClr val="C00000"/>
                </a:solidFill>
              </a:rPr>
              <a:t>应用价值—面向学生</a:t>
            </a:r>
            <a:endParaRPr lang="zh-CN" altLang="en-US" dirty="0"/>
          </a:p>
        </p:txBody>
      </p:sp>
      <p:sp>
        <p:nvSpPr>
          <p:cNvPr id="6147" name="矩形 5"/>
          <p:cNvSpPr/>
          <p:nvPr/>
        </p:nvSpPr>
        <p:spPr>
          <a:xfrm>
            <a:off x="3006090" y="3901440"/>
            <a:ext cx="8620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zh-CN" altLang="en-US" sz="2400" b="0" baseline="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8" name="图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68103" y="1260158"/>
            <a:ext cx="3133725" cy="104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868103" y="3610610"/>
            <a:ext cx="3133725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" descr="b_12503252043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25" y="1132523"/>
            <a:ext cx="1871663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1" descr="b_12436806276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525" y="2825115"/>
            <a:ext cx="1871663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右箭头 13"/>
          <p:cNvSpPr>
            <a:spLocks noChangeArrowheads="1"/>
          </p:cNvSpPr>
          <p:nvPr/>
        </p:nvSpPr>
        <p:spPr bwMode="auto">
          <a:xfrm>
            <a:off x="5950903" y="2569528"/>
            <a:ext cx="935038" cy="503238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5400000"/>
          </a:gradFill>
          <a:ln w="6350">
            <a:solidFill>
              <a:srgbClr val="98B954"/>
            </a:solidFill>
            <a:miter lim="800000"/>
          </a:ln>
          <a:effectLst>
            <a:outerShdw dist="23000" dir="5400000" algn="ctr" rotWithShape="0">
              <a:srgbClr val="000000">
                <a:alpha val="28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法律实践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9" name="加号 17"/>
          <p:cNvSpPr>
            <a:spLocks noChangeArrowheads="1"/>
          </p:cNvSpPr>
          <p:nvPr/>
        </p:nvSpPr>
        <p:spPr bwMode="auto">
          <a:xfrm>
            <a:off x="3589338" y="2569845"/>
            <a:ext cx="935038" cy="863600"/>
          </a:xfrm>
          <a:custGeom>
            <a:avLst/>
            <a:gdLst>
              <a:gd name="T0" fmla="*/ 811098 w 935037"/>
              <a:gd name="T1" fmla="*/ 431800 h 863600"/>
              <a:gd name="T2" fmla="*/ 467519 w 935037"/>
              <a:gd name="T3" fmla="*/ 749130 h 863600"/>
              <a:gd name="T4" fmla="*/ 123939 w 935037"/>
              <a:gd name="T5" fmla="*/ 431800 h 863600"/>
              <a:gd name="T6" fmla="*/ 467519 w 935037"/>
              <a:gd name="T7" fmla="*/ 114470 h 863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3939 w 935037"/>
              <a:gd name="T13" fmla="*/ 330241 h 863600"/>
              <a:gd name="T14" fmla="*/ 811098 w 935037"/>
              <a:gd name="T15" fmla="*/ 533359 h 86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5037" h="863600">
                <a:moveTo>
                  <a:pt x="123939" y="330241"/>
                </a:moveTo>
                <a:lnTo>
                  <a:pt x="365959" y="330241"/>
                </a:lnTo>
                <a:lnTo>
                  <a:pt x="365959" y="114470"/>
                </a:lnTo>
                <a:lnTo>
                  <a:pt x="569078" y="114470"/>
                </a:lnTo>
                <a:lnTo>
                  <a:pt x="569078" y="330241"/>
                </a:lnTo>
                <a:lnTo>
                  <a:pt x="811098" y="330241"/>
                </a:lnTo>
                <a:lnTo>
                  <a:pt x="811098" y="533359"/>
                </a:lnTo>
                <a:lnTo>
                  <a:pt x="569078" y="533359"/>
                </a:lnTo>
                <a:lnTo>
                  <a:pt x="569078" y="749130"/>
                </a:lnTo>
                <a:lnTo>
                  <a:pt x="365959" y="749130"/>
                </a:lnTo>
                <a:lnTo>
                  <a:pt x="365959" y="533359"/>
                </a:lnTo>
                <a:lnTo>
                  <a:pt x="123939" y="533359"/>
                </a:lnTo>
                <a:close/>
              </a:path>
            </a:pathLst>
          </a:cu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5400000"/>
          </a:gradFill>
          <a:ln w="6350">
            <a:solidFill>
              <a:schemeClr val="bg1"/>
            </a:solidFill>
            <a:miter lim="800000"/>
          </a:ln>
          <a:effectLst>
            <a:outerShdw dist="23000" dir="5400000" algn="ctr" rotWithShape="0">
              <a:srgbClr val="000000">
                <a:alpha val="28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305749" y="331634"/>
            <a:ext cx="189663" cy="221151"/>
            <a:chOff x="944563" y="3860794"/>
            <a:chExt cx="392112" cy="457207"/>
          </a:xfrm>
          <a:solidFill>
            <a:schemeClr val="bg1"/>
          </a:solidFill>
        </p:grpSpPr>
        <p:sp>
          <p:nvSpPr>
            <p:cNvPr id="23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40" y="1260475"/>
            <a:ext cx="3472815" cy="33343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922657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9"/>
          <p:cNvSpPr txBox="1"/>
          <p:nvPr/>
        </p:nvSpPr>
        <p:spPr>
          <a:xfrm>
            <a:off x="4218818" y="2233776"/>
            <a:ext cx="323244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服务模式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3069813" y="2063936"/>
            <a:ext cx="76073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五边形 34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五边形 37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Freeform 15"/>
          <p:cNvSpPr>
            <a:spLocks noEditPoints="1"/>
          </p:cNvSpPr>
          <p:nvPr/>
        </p:nvSpPr>
        <p:spPr bwMode="auto">
          <a:xfrm>
            <a:off x="3025486" y="4532140"/>
            <a:ext cx="230312" cy="18441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/>
          </a:p>
        </p:txBody>
      </p:sp>
      <p:sp>
        <p:nvSpPr>
          <p:cNvPr id="27" name="Freeform 151"/>
          <p:cNvSpPr>
            <a:spLocks noEditPoints="1"/>
          </p:cNvSpPr>
          <p:nvPr/>
        </p:nvSpPr>
        <p:spPr bwMode="auto">
          <a:xfrm>
            <a:off x="2643175" y="4509822"/>
            <a:ext cx="143864" cy="21537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68555" tIns="34289" rIns="68555" bIns="3428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3428991" y="4510838"/>
            <a:ext cx="214740" cy="2125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55" tIns="34289" rIns="68555" bIns="3428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4400977" y="4559612"/>
            <a:ext cx="242461" cy="165540"/>
            <a:chOff x="4913498" y="4006828"/>
            <a:chExt cx="359542" cy="245478"/>
          </a:xfrm>
          <a:solidFill>
            <a:schemeClr val="bg1">
              <a:lumMod val="65000"/>
            </a:schemeClr>
          </a:solidFill>
        </p:grpSpPr>
        <p:sp>
          <p:nvSpPr>
            <p:cNvPr id="40" name="任意多边形 39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31"/>
          <p:cNvGrpSpPr/>
          <p:nvPr/>
        </p:nvGrpSpPr>
        <p:grpSpPr>
          <a:xfrm>
            <a:off x="3857621" y="4517676"/>
            <a:ext cx="183799" cy="214314"/>
            <a:chOff x="944563" y="3860794"/>
            <a:chExt cx="392112" cy="457207"/>
          </a:xfrm>
          <a:solidFill>
            <a:schemeClr val="bg1">
              <a:lumMod val="65000"/>
            </a:schemeClr>
          </a:solidFill>
        </p:grpSpPr>
        <p:sp>
          <p:nvSpPr>
            <p:cNvPr id="43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3" grpId="0"/>
      <p:bldP spid="34" grpId="0"/>
      <p:bldP spid="35" grpId="0" bldLvl="0" animBg="1"/>
      <p:bldP spid="36" grpId="0" bldLvl="0" animBg="1"/>
      <p:bldP spid="37" grpId="0" bldLvl="0" animBg="1"/>
      <p:bldP spid="38" grpId="0" bldLvl="0" animBg="1"/>
      <p:bldP spid="25" grpId="0" bldLvl="0" animBg="1"/>
      <p:bldP spid="27" grpId="0" bldLvl="0" animBg="1"/>
      <p:bldP spid="3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3695065" cy="377825"/>
          </a:xfrm>
        </p:spPr>
        <p:txBody>
          <a:bodyPr anchor="ctr"/>
          <a:lstStyle/>
          <a:p>
            <a:r>
              <a:rPr lang="zh-CN" altLang="en-US" dirty="0">
                <a:solidFill>
                  <a:srgbClr val="C00000"/>
                </a:solidFill>
              </a:rPr>
              <a:t>服务模式</a:t>
            </a:r>
            <a:endParaRPr lang="zh-CN" altLang="en-US" dirty="0"/>
          </a:p>
        </p:txBody>
      </p:sp>
      <p:grpSp>
        <p:nvGrpSpPr>
          <p:cNvPr id="57" name="组合 27"/>
          <p:cNvGrpSpPr/>
          <p:nvPr/>
        </p:nvGrpSpPr>
        <p:grpSpPr>
          <a:xfrm>
            <a:off x="251521" y="411510"/>
            <a:ext cx="242461" cy="165540"/>
            <a:chOff x="4913498" y="4006828"/>
            <a:chExt cx="359542" cy="245478"/>
          </a:xfrm>
          <a:solidFill>
            <a:schemeClr val="bg1">
              <a:lumMod val="65000"/>
            </a:schemeClr>
          </a:solidFill>
        </p:grpSpPr>
        <p:sp>
          <p:nvSpPr>
            <p:cNvPr id="58" name="任意多边形 57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9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4573888" y="1011190"/>
            <a:ext cx="3735308" cy="3735056"/>
          </a:xfrm>
          <a:custGeom>
            <a:avLst/>
            <a:gdLst>
              <a:gd name="connsiteX0" fmla="*/ 2489382 w 4980410"/>
              <a:gd name="connsiteY0" fmla="*/ 571193 h 4980074"/>
              <a:gd name="connsiteX1" fmla="*/ 577366 w 4980410"/>
              <a:gd name="connsiteY1" fmla="*/ 2483209 h 4980074"/>
              <a:gd name="connsiteX2" fmla="*/ 2489382 w 4980410"/>
              <a:gd name="connsiteY2" fmla="*/ 4395225 h 4980074"/>
              <a:gd name="connsiteX3" fmla="*/ 4401398 w 4980410"/>
              <a:gd name="connsiteY3" fmla="*/ 2483209 h 4980074"/>
              <a:gd name="connsiteX4" fmla="*/ 2489382 w 4980410"/>
              <a:gd name="connsiteY4" fmla="*/ 571193 h 4980074"/>
              <a:gd name="connsiteX5" fmla="*/ 2293273 w 4980410"/>
              <a:gd name="connsiteY5" fmla="*/ 120 h 4980074"/>
              <a:gd name="connsiteX6" fmla="*/ 2352189 w 4980410"/>
              <a:gd name="connsiteY6" fmla="*/ 33796 h 4980074"/>
              <a:gd name="connsiteX7" fmla="*/ 2449931 w 4980410"/>
              <a:gd name="connsiteY7" fmla="*/ 266034 h 4980074"/>
              <a:gd name="connsiteX8" fmla="*/ 2503019 w 4980410"/>
              <a:gd name="connsiteY8" fmla="*/ 306399 h 4980074"/>
              <a:gd name="connsiteX9" fmla="*/ 2641578 w 4980410"/>
              <a:gd name="connsiteY9" fmla="*/ 309436 h 4980074"/>
              <a:gd name="connsiteX10" fmla="*/ 2702013 w 4980410"/>
              <a:gd name="connsiteY10" fmla="*/ 273832 h 4980074"/>
              <a:gd name="connsiteX11" fmla="*/ 2812541 w 4980410"/>
              <a:gd name="connsiteY11" fmla="*/ 52409 h 4980074"/>
              <a:gd name="connsiteX12" fmla="*/ 2873406 w 4980410"/>
              <a:gd name="connsiteY12" fmla="*/ 23064 h 4980074"/>
              <a:gd name="connsiteX13" fmla="*/ 3032466 w 4980410"/>
              <a:gd name="connsiteY13" fmla="*/ 49845 h 4980074"/>
              <a:gd name="connsiteX14" fmla="*/ 3080157 w 4980410"/>
              <a:gd name="connsiteY14" fmla="*/ 103159 h 4980074"/>
              <a:gd name="connsiteX15" fmla="*/ 3103653 w 4980410"/>
              <a:gd name="connsiteY15" fmla="*/ 353086 h 4980074"/>
              <a:gd name="connsiteX16" fmla="*/ 3145085 w 4980410"/>
              <a:gd name="connsiteY16" fmla="*/ 406831 h 4980074"/>
              <a:gd name="connsiteX17" fmla="*/ 3273712 w 4980410"/>
              <a:gd name="connsiteY17" fmla="*/ 448284 h 4980074"/>
              <a:gd name="connsiteX18" fmla="*/ 3341699 w 4980410"/>
              <a:gd name="connsiteY18" fmla="*/ 431026 h 4980074"/>
              <a:gd name="connsiteX19" fmla="*/ 3518263 w 4980410"/>
              <a:gd name="connsiteY19" fmla="*/ 255365 h 4980074"/>
              <a:gd name="connsiteX20" fmla="*/ 3580422 w 4980410"/>
              <a:gd name="connsiteY20" fmla="*/ 244797 h 4980074"/>
              <a:gd name="connsiteX21" fmla="*/ 3730411 w 4980410"/>
              <a:gd name="connsiteY21" fmla="*/ 322511 h 4980074"/>
              <a:gd name="connsiteX22" fmla="*/ 3759325 w 4980410"/>
              <a:gd name="connsiteY22" fmla="*/ 377118 h 4980074"/>
              <a:gd name="connsiteX23" fmla="*/ 3707283 w 4980410"/>
              <a:gd name="connsiteY23" fmla="*/ 625957 h 4980074"/>
              <a:gd name="connsiteX24" fmla="*/ 3730369 w 4980410"/>
              <a:gd name="connsiteY24" fmla="*/ 687254 h 4980074"/>
              <a:gd name="connsiteX25" fmla="*/ 3842804 w 4980410"/>
              <a:gd name="connsiteY25" fmla="*/ 767554 h 4980074"/>
              <a:gd name="connsiteX26" fmla="*/ 3912514 w 4980410"/>
              <a:gd name="connsiteY26" fmla="*/ 775331 h 4980074"/>
              <a:gd name="connsiteX27" fmla="*/ 4130511 w 4980410"/>
              <a:gd name="connsiteY27" fmla="*/ 653416 h 4980074"/>
              <a:gd name="connsiteX28" fmla="*/ 4193962 w 4980410"/>
              <a:gd name="connsiteY28" fmla="*/ 661625 h 4980074"/>
              <a:gd name="connsiteX29" fmla="*/ 4308983 w 4980410"/>
              <a:gd name="connsiteY29" fmla="*/ 779478 h 4980074"/>
              <a:gd name="connsiteX30" fmla="*/ 4319982 w 4980410"/>
              <a:gd name="connsiteY30" fmla="*/ 847895 h 4980074"/>
              <a:gd name="connsiteX31" fmla="*/ 4202765 w 4980410"/>
              <a:gd name="connsiteY31" fmla="*/ 1063490 h 4980074"/>
              <a:gd name="connsiteX32" fmla="*/ 4207505 w 4980410"/>
              <a:gd name="connsiteY32" fmla="*/ 1132339 h 4980074"/>
              <a:gd name="connsiteX33" fmla="*/ 4284110 w 4980410"/>
              <a:gd name="connsiteY33" fmla="*/ 1240260 h 4980074"/>
              <a:gd name="connsiteX34" fmla="*/ 4348855 w 4980410"/>
              <a:gd name="connsiteY34" fmla="*/ 1267245 h 4980074"/>
              <a:gd name="connsiteX35" fmla="*/ 4597058 w 4980410"/>
              <a:gd name="connsiteY35" fmla="*/ 1218713 h 4980074"/>
              <a:gd name="connsiteX36" fmla="*/ 4655544 w 4980410"/>
              <a:gd name="connsiteY36" fmla="*/ 1246130 h 4980074"/>
              <a:gd name="connsiteX37" fmla="*/ 4734734 w 4980410"/>
              <a:gd name="connsiteY37" fmla="*/ 1391604 h 4980074"/>
              <a:gd name="connsiteX38" fmla="*/ 4720267 w 4980410"/>
              <a:gd name="connsiteY38" fmla="*/ 1455487 h 4980074"/>
              <a:gd name="connsiteX39" fmla="*/ 4543702 w 4980410"/>
              <a:gd name="connsiteY39" fmla="*/ 1631148 h 4980074"/>
              <a:gd name="connsiteX40" fmla="*/ 4529666 w 4980410"/>
              <a:gd name="connsiteY40" fmla="*/ 1701289 h 4980074"/>
              <a:gd name="connsiteX41" fmla="*/ 4569579 w 4980410"/>
              <a:gd name="connsiteY41" fmla="*/ 1824314 h 4980074"/>
              <a:gd name="connsiteX42" fmla="*/ 4629357 w 4980410"/>
              <a:gd name="connsiteY42" fmla="*/ 1870507 h 4980074"/>
              <a:gd name="connsiteX43" fmla="*/ 4876042 w 4980410"/>
              <a:gd name="connsiteY43" fmla="*/ 1891254 h 4980074"/>
              <a:gd name="connsiteX44" fmla="*/ 4923302 w 4980410"/>
              <a:gd name="connsiteY44" fmla="*/ 1938309 h 4980074"/>
              <a:gd name="connsiteX45" fmla="*/ 4959542 w 4980410"/>
              <a:gd name="connsiteY45" fmla="*/ 2099319 h 4980074"/>
              <a:gd name="connsiteX46" fmla="*/ 4925867 w 4980410"/>
              <a:gd name="connsiteY46" fmla="*/ 2158235 h 4980074"/>
              <a:gd name="connsiteX47" fmla="*/ 4707439 w 4980410"/>
              <a:gd name="connsiteY47" fmla="*/ 2273892 h 4980074"/>
              <a:gd name="connsiteX48" fmla="*/ 4667505 w 4980410"/>
              <a:gd name="connsiteY48" fmla="*/ 2333239 h 4980074"/>
              <a:gd name="connsiteX49" fmla="*/ 4676985 w 4980410"/>
              <a:gd name="connsiteY49" fmla="*/ 2470936 h 4980074"/>
              <a:gd name="connsiteX50" fmla="*/ 4712158 w 4980410"/>
              <a:gd name="connsiteY50" fmla="*/ 2525112 h 4980074"/>
              <a:gd name="connsiteX51" fmla="*/ 4945238 w 4980410"/>
              <a:gd name="connsiteY51" fmla="*/ 2622260 h 4980074"/>
              <a:gd name="connsiteX52" fmla="*/ 4980410 w 4980410"/>
              <a:gd name="connsiteY52" fmla="*/ 2676435 h 4980074"/>
              <a:gd name="connsiteX53" fmla="*/ 4960320 w 4980410"/>
              <a:gd name="connsiteY53" fmla="*/ 2841323 h 4980074"/>
              <a:gd name="connsiteX54" fmla="*/ 4913265 w 4980410"/>
              <a:gd name="connsiteY54" fmla="*/ 2888583 h 4980074"/>
              <a:gd name="connsiteX55" fmla="*/ 4671320 w 4980410"/>
              <a:gd name="connsiteY55" fmla="*/ 2936684 h 4980074"/>
              <a:gd name="connsiteX56" fmla="*/ 4618006 w 4980410"/>
              <a:gd name="connsiteY56" fmla="*/ 2984375 h 4980074"/>
              <a:gd name="connsiteX57" fmla="*/ 4582812 w 4980410"/>
              <a:gd name="connsiteY57" fmla="*/ 3112571 h 4980074"/>
              <a:gd name="connsiteX58" fmla="*/ 4606329 w 4980410"/>
              <a:gd name="connsiteY58" fmla="*/ 3180127 h 4980074"/>
              <a:gd name="connsiteX59" fmla="*/ 4793215 w 4980410"/>
              <a:gd name="connsiteY59" fmla="*/ 3337052 h 4980074"/>
              <a:gd name="connsiteX60" fmla="*/ 4810473 w 4980410"/>
              <a:gd name="connsiteY60" fmla="*/ 3405039 h 4980074"/>
              <a:gd name="connsiteX61" fmla="*/ 4745277 w 4980410"/>
              <a:gd name="connsiteY61" fmla="*/ 3554166 h 4980074"/>
              <a:gd name="connsiteX62" fmla="*/ 4691101 w 4980410"/>
              <a:gd name="connsiteY62" fmla="*/ 3589339 h 4980074"/>
              <a:gd name="connsiteX63" fmla="*/ 4437295 w 4980410"/>
              <a:gd name="connsiteY63" fmla="*/ 3556505 h 4980074"/>
              <a:gd name="connsiteX64" fmla="*/ 4376429 w 4980410"/>
              <a:gd name="connsiteY64" fmla="*/ 3585850 h 4980074"/>
              <a:gd name="connsiteX65" fmla="*/ 4308648 w 4980410"/>
              <a:gd name="connsiteY65" fmla="*/ 3697423 h 4980074"/>
              <a:gd name="connsiteX66" fmla="*/ 4307129 w 4980410"/>
              <a:gd name="connsiteY66" fmla="*/ 3766703 h 4980074"/>
              <a:gd name="connsiteX67" fmla="*/ 4441132 w 4980410"/>
              <a:gd name="connsiteY67" fmla="*/ 3977579 h 4980074"/>
              <a:gd name="connsiteX68" fmla="*/ 4439613 w 4980410"/>
              <a:gd name="connsiteY68" fmla="*/ 4046858 h 4980074"/>
              <a:gd name="connsiteX69" fmla="*/ 4328450 w 4980410"/>
              <a:gd name="connsiteY69" fmla="*/ 4167707 h 4980074"/>
              <a:gd name="connsiteX70" fmla="*/ 4266722 w 4980410"/>
              <a:gd name="connsiteY70" fmla="*/ 4184534 h 4980074"/>
              <a:gd name="connsiteX71" fmla="*/ 4039471 w 4980410"/>
              <a:gd name="connsiteY71" fmla="*/ 4080696 h 4980074"/>
              <a:gd name="connsiteX72" fmla="*/ 3971053 w 4980410"/>
              <a:gd name="connsiteY72" fmla="*/ 4091696 h 4980074"/>
              <a:gd name="connsiteX73" fmla="*/ 3870253 w 4980410"/>
              <a:gd name="connsiteY73" fmla="*/ 4180388 h 4980074"/>
              <a:gd name="connsiteX74" fmla="*/ 3849526 w 4980410"/>
              <a:gd name="connsiteY74" fmla="*/ 4244701 h 4980074"/>
              <a:gd name="connsiteX75" fmla="*/ 3916404 w 4980410"/>
              <a:gd name="connsiteY75" fmla="*/ 4485353 h 4980074"/>
              <a:gd name="connsiteX76" fmla="*/ 3889419 w 4980410"/>
              <a:gd name="connsiteY76" fmla="*/ 4550097 h 4980074"/>
              <a:gd name="connsiteX77" fmla="*/ 3750634 w 4980410"/>
              <a:gd name="connsiteY77" fmla="*/ 4635116 h 4980074"/>
              <a:gd name="connsiteX78" fmla="*/ 3687614 w 4980410"/>
              <a:gd name="connsiteY78" fmla="*/ 4633166 h 4980074"/>
              <a:gd name="connsiteX79" fmla="*/ 3499866 w 4980410"/>
              <a:gd name="connsiteY79" fmla="*/ 4463723 h 4980074"/>
              <a:gd name="connsiteX80" fmla="*/ 3430155 w 4980410"/>
              <a:gd name="connsiteY80" fmla="*/ 4455945 h 4980074"/>
              <a:gd name="connsiteX81" fmla="*/ 3307993 w 4980410"/>
              <a:gd name="connsiteY81" fmla="*/ 4508376 h 4980074"/>
              <a:gd name="connsiteX82" fmla="*/ 3268058 w 4980410"/>
              <a:gd name="connsiteY82" fmla="*/ 4567724 h 4980074"/>
              <a:gd name="connsiteX83" fmla="*/ 3266088 w 4980410"/>
              <a:gd name="connsiteY83" fmla="*/ 4813115 h 4980074"/>
              <a:gd name="connsiteX84" fmla="*/ 3219464 w 4980410"/>
              <a:gd name="connsiteY84" fmla="*/ 4866635 h 4980074"/>
              <a:gd name="connsiteX85" fmla="*/ 3065144 w 4980410"/>
              <a:gd name="connsiteY85" fmla="*/ 4908703 h 4980074"/>
              <a:gd name="connsiteX86" fmla="*/ 3000831 w 4980410"/>
              <a:gd name="connsiteY86" fmla="*/ 4887976 h 4980074"/>
              <a:gd name="connsiteX87" fmla="*/ 2873087 w 4980410"/>
              <a:gd name="connsiteY87" fmla="*/ 4676669 h 4980074"/>
              <a:gd name="connsiteX88" fmla="*/ 2807912 w 4980410"/>
              <a:gd name="connsiteY88" fmla="*/ 4643425 h 4980074"/>
              <a:gd name="connsiteX89" fmla="*/ 2676905 w 4980410"/>
              <a:gd name="connsiteY89" fmla="*/ 4658733 h 4980074"/>
              <a:gd name="connsiteX90" fmla="*/ 2623160 w 4980410"/>
              <a:gd name="connsiteY90" fmla="*/ 4700165 h 4980074"/>
              <a:gd name="connsiteX91" fmla="*/ 2538961 w 4980410"/>
              <a:gd name="connsiteY91" fmla="*/ 4938642 h 4980074"/>
              <a:gd name="connsiteX92" fmla="*/ 2485216 w 4980410"/>
              <a:gd name="connsiteY92" fmla="*/ 4980074 h 4980074"/>
              <a:gd name="connsiteX93" fmla="*/ 2321190 w 4980410"/>
              <a:gd name="connsiteY93" fmla="*/ 4972501 h 4980074"/>
              <a:gd name="connsiteX94" fmla="*/ 2268103 w 4980410"/>
              <a:gd name="connsiteY94" fmla="*/ 4932136 h 4980074"/>
              <a:gd name="connsiteX95" fmla="*/ 2207053 w 4980410"/>
              <a:gd name="connsiteY95" fmla="*/ 4684794 h 4980074"/>
              <a:gd name="connsiteX96" fmla="*/ 2159793 w 4980410"/>
              <a:gd name="connsiteY96" fmla="*/ 4637739 h 4980074"/>
              <a:gd name="connsiteX97" fmla="*/ 2026200 w 4980410"/>
              <a:gd name="connsiteY97" fmla="*/ 4615494 h 4980074"/>
              <a:gd name="connsiteX98" fmla="*/ 1958644 w 4980410"/>
              <a:gd name="connsiteY98" fmla="*/ 4639011 h 4980074"/>
              <a:gd name="connsiteX99" fmla="*/ 1815529 w 4980410"/>
              <a:gd name="connsiteY99" fmla="*/ 4843812 h 4980074"/>
              <a:gd name="connsiteX100" fmla="*/ 1754232 w 4980410"/>
              <a:gd name="connsiteY100" fmla="*/ 4866898 h 4980074"/>
              <a:gd name="connsiteX101" fmla="*/ 1599277 w 4980410"/>
              <a:gd name="connsiteY101" fmla="*/ 4808392 h 4980074"/>
              <a:gd name="connsiteX102" fmla="*/ 1557845 w 4980410"/>
              <a:gd name="connsiteY102" fmla="*/ 4754647 h 4980074"/>
              <a:gd name="connsiteX103" fmla="*/ 1572333 w 4980410"/>
              <a:gd name="connsiteY103" fmla="*/ 4508393 h 4980074"/>
              <a:gd name="connsiteX104" fmla="*/ 1536729 w 4980410"/>
              <a:gd name="connsiteY104" fmla="*/ 4447958 h 4980074"/>
              <a:gd name="connsiteX105" fmla="*/ 1418897 w 4980410"/>
              <a:gd name="connsiteY105" fmla="*/ 4380607 h 4980074"/>
              <a:gd name="connsiteX106" fmla="*/ 1350048 w 4980410"/>
              <a:gd name="connsiteY106" fmla="*/ 4385347 h 4980074"/>
              <a:gd name="connsiteX107" fmla="*/ 1152983 w 4980410"/>
              <a:gd name="connsiteY107" fmla="*/ 4537265 h 4980074"/>
              <a:gd name="connsiteX108" fmla="*/ 1084134 w 4980410"/>
              <a:gd name="connsiteY108" fmla="*/ 4542005 h 4980074"/>
              <a:gd name="connsiteX109" fmla="*/ 951630 w 4980410"/>
              <a:gd name="connsiteY109" fmla="*/ 4444221 h 4980074"/>
              <a:gd name="connsiteX110" fmla="*/ 934371 w 4980410"/>
              <a:gd name="connsiteY110" fmla="*/ 4376235 h 4980074"/>
              <a:gd name="connsiteX111" fmla="*/ 1019001 w 4980410"/>
              <a:gd name="connsiteY111" fmla="*/ 4144018 h 4980074"/>
              <a:gd name="connsiteX112" fmla="*/ 1001743 w 4980410"/>
              <a:gd name="connsiteY112" fmla="*/ 4076031 h 4980074"/>
              <a:gd name="connsiteX113" fmla="*/ 907223 w 4980410"/>
              <a:gd name="connsiteY113" fmla="*/ 3981921 h 4980074"/>
              <a:gd name="connsiteX114" fmla="*/ 837082 w 4980410"/>
              <a:gd name="connsiteY114" fmla="*/ 3967884 h 4980074"/>
              <a:gd name="connsiteX115" fmla="*/ 603981 w 4980410"/>
              <a:gd name="connsiteY115" fmla="*/ 4053108 h 4980074"/>
              <a:gd name="connsiteX116" fmla="*/ 539668 w 4980410"/>
              <a:gd name="connsiteY116" fmla="*/ 4032381 h 4980074"/>
              <a:gd name="connsiteX117" fmla="*/ 442562 w 4980410"/>
              <a:gd name="connsiteY117" fmla="*/ 3900717 h 4980074"/>
              <a:gd name="connsiteX118" fmla="*/ 444081 w 4980410"/>
              <a:gd name="connsiteY118" fmla="*/ 3831438 h 4980074"/>
              <a:gd name="connsiteX119" fmla="*/ 593886 w 4980410"/>
              <a:gd name="connsiteY119" fmla="*/ 3632465 h 4980074"/>
              <a:gd name="connsiteX120" fmla="*/ 601664 w 4980410"/>
              <a:gd name="connsiteY120" fmla="*/ 3562755 h 4980074"/>
              <a:gd name="connsiteX121" fmla="*/ 537146 w 4980410"/>
              <a:gd name="connsiteY121" fmla="*/ 3447713 h 4980074"/>
              <a:gd name="connsiteX122" fmla="*/ 478229 w 4980410"/>
              <a:gd name="connsiteY122" fmla="*/ 3414037 h 4980074"/>
              <a:gd name="connsiteX123" fmla="*/ 227440 w 4980410"/>
              <a:gd name="connsiteY123" fmla="*/ 3425016 h 4980074"/>
              <a:gd name="connsiteX124" fmla="*/ 174783 w 4980410"/>
              <a:gd name="connsiteY124" fmla="*/ 3390909 h 4980074"/>
              <a:gd name="connsiteX125" fmla="*/ 119766 w 4980410"/>
              <a:gd name="connsiteY125" fmla="*/ 3231193 h 4980074"/>
              <a:gd name="connsiteX126" fmla="*/ 134234 w 4980410"/>
              <a:gd name="connsiteY126" fmla="*/ 3167311 h 4980074"/>
              <a:gd name="connsiteX127" fmla="*/ 338420 w 4980410"/>
              <a:gd name="connsiteY127" fmla="*/ 3027480 h 4980074"/>
              <a:gd name="connsiteX128" fmla="*/ 364974 w 4980410"/>
              <a:gd name="connsiteY128" fmla="*/ 2956477 h 4980074"/>
              <a:gd name="connsiteX129" fmla="*/ 343407 w 4980410"/>
              <a:gd name="connsiteY129" fmla="*/ 2825900 h 4980074"/>
              <a:gd name="connsiteX130" fmla="*/ 296147 w 4980410"/>
              <a:gd name="connsiteY130" fmla="*/ 2778845 h 4980074"/>
              <a:gd name="connsiteX131" fmla="*/ 52704 w 4980410"/>
              <a:gd name="connsiteY131" fmla="*/ 2713854 h 4980074"/>
              <a:gd name="connsiteX132" fmla="*/ 11703 w 4980410"/>
              <a:gd name="connsiteY132" fmla="*/ 2666368 h 4980074"/>
              <a:gd name="connsiteX133" fmla="*/ 68 w 4980410"/>
              <a:gd name="connsiteY133" fmla="*/ 2497376 h 4980074"/>
              <a:gd name="connsiteX134" fmla="*/ 40433 w 4980410"/>
              <a:gd name="connsiteY134" fmla="*/ 2444288 h 4980074"/>
              <a:gd name="connsiteX135" fmla="*/ 273964 w 4980410"/>
              <a:gd name="connsiteY135" fmla="*/ 2365323 h 4980074"/>
              <a:gd name="connsiteX136" fmla="*/ 320588 w 4980410"/>
              <a:gd name="connsiteY136" fmla="*/ 2311804 h 4980074"/>
              <a:gd name="connsiteX137" fmla="*/ 336575 w 4980410"/>
              <a:gd name="connsiteY137" fmla="*/ 2178642 h 4980074"/>
              <a:gd name="connsiteX138" fmla="*/ 306799 w 4980410"/>
              <a:gd name="connsiteY138" fmla="*/ 2111518 h 4980074"/>
              <a:gd name="connsiteX139" fmla="*/ 90773 w 4980410"/>
              <a:gd name="connsiteY139" fmla="*/ 1988041 h 4980074"/>
              <a:gd name="connsiteX140" fmla="*/ 67687 w 4980410"/>
              <a:gd name="connsiteY140" fmla="*/ 1926744 h 4980074"/>
              <a:gd name="connsiteX141" fmla="*/ 106985 w 4980410"/>
              <a:gd name="connsiteY141" fmla="*/ 1766823 h 4980074"/>
              <a:gd name="connsiteX142" fmla="*/ 160730 w 4980410"/>
              <a:gd name="connsiteY142" fmla="*/ 1725391 h 4980074"/>
              <a:gd name="connsiteX143" fmla="*/ 411519 w 4980410"/>
              <a:gd name="connsiteY143" fmla="*/ 1714412 h 4980074"/>
              <a:gd name="connsiteX144" fmla="*/ 471954 w 4980410"/>
              <a:gd name="connsiteY144" fmla="*/ 1678808 h 4980074"/>
              <a:gd name="connsiteX145" fmla="*/ 520097 w 4980410"/>
              <a:gd name="connsiteY145" fmla="*/ 1556010 h 4980074"/>
              <a:gd name="connsiteX146" fmla="*/ 509098 w 4980410"/>
              <a:gd name="connsiteY146" fmla="*/ 1487592 h 4980074"/>
              <a:gd name="connsiteX147" fmla="*/ 345093 w 4980410"/>
              <a:gd name="connsiteY147" fmla="*/ 1297648 h 4980074"/>
              <a:gd name="connsiteX148" fmla="*/ 340784 w 4980410"/>
              <a:gd name="connsiteY148" fmla="*/ 1235058 h 4980074"/>
              <a:gd name="connsiteX149" fmla="*/ 425188 w 4980410"/>
              <a:gd name="connsiteY149" fmla="*/ 1090897 h 4980074"/>
              <a:gd name="connsiteX150" fmla="*/ 486485 w 4980410"/>
              <a:gd name="connsiteY150" fmla="*/ 1067811 h 4980074"/>
              <a:gd name="connsiteX151" fmla="*/ 730358 w 4980410"/>
              <a:gd name="connsiteY151" fmla="*/ 1139061 h 4980074"/>
              <a:gd name="connsiteX152" fmla="*/ 797914 w 4980410"/>
              <a:gd name="connsiteY152" fmla="*/ 1115544 h 4980074"/>
              <a:gd name="connsiteX153" fmla="*/ 885334 w 4980410"/>
              <a:gd name="connsiteY153" fmla="*/ 1015196 h 4980074"/>
              <a:gd name="connsiteX154" fmla="*/ 893112 w 4980410"/>
              <a:gd name="connsiteY154" fmla="*/ 945486 h 4980074"/>
              <a:gd name="connsiteX155" fmla="*/ 789542 w 4980410"/>
              <a:gd name="connsiteY155" fmla="*/ 719937 h 4980074"/>
              <a:gd name="connsiteX156" fmla="*/ 804010 w 4980410"/>
              <a:gd name="connsiteY156" fmla="*/ 656055 h 4980074"/>
              <a:gd name="connsiteX157" fmla="*/ 928553 w 4980410"/>
              <a:gd name="connsiteY157" fmla="*/ 546862 h 4980074"/>
              <a:gd name="connsiteX158" fmla="*/ 997401 w 4980410"/>
              <a:gd name="connsiteY158" fmla="*/ 542122 h 4980074"/>
              <a:gd name="connsiteX159" fmla="*/ 1208030 w 4980410"/>
              <a:gd name="connsiteY159" fmla="*/ 678547 h 4980074"/>
              <a:gd name="connsiteX160" fmla="*/ 1277310 w 4980410"/>
              <a:gd name="connsiteY160" fmla="*/ 680066 h 4980074"/>
              <a:gd name="connsiteX161" fmla="*/ 1391489 w 4980410"/>
              <a:gd name="connsiteY161" fmla="*/ 603030 h 4980074"/>
              <a:gd name="connsiteX162" fmla="*/ 1418906 w 4980410"/>
              <a:gd name="connsiteY162" fmla="*/ 544544 h 4980074"/>
              <a:gd name="connsiteX163" fmla="*/ 1389151 w 4980410"/>
              <a:gd name="connsiteY163" fmla="*/ 295048 h 4980074"/>
              <a:gd name="connsiteX164" fmla="*/ 1416567 w 4980410"/>
              <a:gd name="connsiteY164" fmla="*/ 236563 h 4980074"/>
              <a:gd name="connsiteX165" fmla="*/ 1569163 w 4980410"/>
              <a:gd name="connsiteY165" fmla="*/ 169459 h 4980074"/>
              <a:gd name="connsiteX166" fmla="*/ 1633045 w 4980410"/>
              <a:gd name="connsiteY166" fmla="*/ 183927 h 4980074"/>
              <a:gd name="connsiteX167" fmla="*/ 1797481 w 4980410"/>
              <a:gd name="connsiteY167" fmla="*/ 380130 h 4980074"/>
              <a:gd name="connsiteX168" fmla="*/ 1861794 w 4980410"/>
              <a:gd name="connsiteY168" fmla="*/ 400856 h 4980074"/>
              <a:gd name="connsiteX169" fmla="*/ 1991078 w 4980410"/>
              <a:gd name="connsiteY169" fmla="*/ 360512 h 4980074"/>
              <a:gd name="connsiteX170" fmla="*/ 2038133 w 4980410"/>
              <a:gd name="connsiteY170" fmla="*/ 313252 h 4980074"/>
              <a:gd name="connsiteX171" fmla="*/ 2083916 w 4980410"/>
              <a:gd name="connsiteY171" fmla="*/ 64843 h 4980074"/>
              <a:gd name="connsiteX172" fmla="*/ 2130972 w 4980410"/>
              <a:gd name="connsiteY172" fmla="*/ 17583 h 4980074"/>
              <a:gd name="connsiteX173" fmla="*/ 2293273 w 4980410"/>
              <a:gd name="connsiteY173" fmla="*/ 120 h 498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4980410" h="4980074">
                <a:moveTo>
                  <a:pt x="2489382" y="571193"/>
                </a:moveTo>
                <a:cubicBezTo>
                  <a:pt x="1433405" y="571193"/>
                  <a:pt x="577366" y="1427232"/>
                  <a:pt x="577366" y="2483209"/>
                </a:cubicBezTo>
                <a:cubicBezTo>
                  <a:pt x="577366" y="3539186"/>
                  <a:pt x="1433405" y="4395225"/>
                  <a:pt x="2489382" y="4395225"/>
                </a:cubicBezTo>
                <a:cubicBezTo>
                  <a:pt x="3545359" y="4395225"/>
                  <a:pt x="4401398" y="3539186"/>
                  <a:pt x="4401398" y="2483209"/>
                </a:cubicBezTo>
                <a:cubicBezTo>
                  <a:pt x="4401398" y="1427232"/>
                  <a:pt x="3545359" y="571193"/>
                  <a:pt x="2489382" y="571193"/>
                </a:cubicBezTo>
                <a:close/>
                <a:moveTo>
                  <a:pt x="2293273" y="120"/>
                </a:moveTo>
                <a:cubicBezTo>
                  <a:pt x="2318309" y="-1604"/>
                  <a:pt x="2344638" y="15450"/>
                  <a:pt x="2352189" y="33796"/>
                </a:cubicBezTo>
                <a:cubicBezTo>
                  <a:pt x="2352189" y="33796"/>
                  <a:pt x="2352189" y="33796"/>
                  <a:pt x="2449931" y="266034"/>
                </a:cubicBezTo>
                <a:cubicBezTo>
                  <a:pt x="2457483" y="284380"/>
                  <a:pt x="2483812" y="301433"/>
                  <a:pt x="2503019" y="306399"/>
                </a:cubicBezTo>
                <a:cubicBezTo>
                  <a:pt x="2503019" y="306399"/>
                  <a:pt x="2503019" y="306399"/>
                  <a:pt x="2641578" y="309436"/>
                </a:cubicBezTo>
                <a:cubicBezTo>
                  <a:pt x="2660355" y="308144"/>
                  <a:pt x="2690788" y="293471"/>
                  <a:pt x="2702013" y="273832"/>
                </a:cubicBezTo>
                <a:cubicBezTo>
                  <a:pt x="2702013" y="273832"/>
                  <a:pt x="2702013" y="273832"/>
                  <a:pt x="2812541" y="52409"/>
                </a:cubicBezTo>
                <a:cubicBezTo>
                  <a:pt x="2823766" y="32771"/>
                  <a:pt x="2847940" y="18529"/>
                  <a:pt x="2873406" y="23064"/>
                </a:cubicBezTo>
                <a:cubicBezTo>
                  <a:pt x="2873406" y="23064"/>
                  <a:pt x="2873406" y="23064"/>
                  <a:pt x="3032466" y="49845"/>
                </a:cubicBezTo>
                <a:cubicBezTo>
                  <a:pt x="3057933" y="54380"/>
                  <a:pt x="3078433" y="78123"/>
                  <a:pt x="3080157" y="103159"/>
                </a:cubicBezTo>
                <a:cubicBezTo>
                  <a:pt x="3080157" y="103159"/>
                  <a:pt x="3080157" y="103159"/>
                  <a:pt x="3103653" y="353086"/>
                </a:cubicBezTo>
                <a:cubicBezTo>
                  <a:pt x="3104946" y="371863"/>
                  <a:pt x="3125447" y="395606"/>
                  <a:pt x="3145085" y="406831"/>
                </a:cubicBezTo>
                <a:cubicBezTo>
                  <a:pt x="3145085" y="406831"/>
                  <a:pt x="3145085" y="406831"/>
                  <a:pt x="3273712" y="448284"/>
                </a:cubicBezTo>
                <a:cubicBezTo>
                  <a:pt x="3299609" y="459078"/>
                  <a:pt x="3324214" y="451096"/>
                  <a:pt x="3341699" y="431026"/>
                </a:cubicBezTo>
                <a:cubicBezTo>
                  <a:pt x="3341699" y="431026"/>
                  <a:pt x="3341699" y="431026"/>
                  <a:pt x="3518263" y="255365"/>
                </a:cubicBezTo>
                <a:cubicBezTo>
                  <a:pt x="3529488" y="235727"/>
                  <a:pt x="3560783" y="233572"/>
                  <a:pt x="3580422" y="244797"/>
                </a:cubicBezTo>
                <a:cubicBezTo>
                  <a:pt x="3580422" y="244797"/>
                  <a:pt x="3580422" y="244797"/>
                  <a:pt x="3730411" y="322511"/>
                </a:cubicBezTo>
                <a:cubicBezTo>
                  <a:pt x="3750049" y="333736"/>
                  <a:pt x="3764291" y="357910"/>
                  <a:pt x="3759325" y="377118"/>
                </a:cubicBezTo>
                <a:cubicBezTo>
                  <a:pt x="3759325" y="377118"/>
                  <a:pt x="3759325" y="377118"/>
                  <a:pt x="3707283" y="625957"/>
                </a:cubicBezTo>
                <a:cubicBezTo>
                  <a:pt x="3702316" y="645165"/>
                  <a:pt x="3710730" y="676029"/>
                  <a:pt x="3730369" y="687254"/>
                </a:cubicBezTo>
                <a:cubicBezTo>
                  <a:pt x="3730369" y="687254"/>
                  <a:pt x="3730369" y="687254"/>
                  <a:pt x="3842804" y="767554"/>
                </a:cubicBezTo>
                <a:cubicBezTo>
                  <a:pt x="3856615" y="785469"/>
                  <a:pt x="3887909" y="783314"/>
                  <a:pt x="3912514" y="775331"/>
                </a:cubicBezTo>
                <a:cubicBezTo>
                  <a:pt x="3912514" y="775331"/>
                  <a:pt x="3912514" y="775331"/>
                  <a:pt x="4130511" y="653416"/>
                </a:cubicBezTo>
                <a:cubicBezTo>
                  <a:pt x="4148857" y="645864"/>
                  <a:pt x="4180583" y="649968"/>
                  <a:pt x="4193962" y="661625"/>
                </a:cubicBezTo>
                <a:cubicBezTo>
                  <a:pt x="4193962" y="661625"/>
                  <a:pt x="4193962" y="661625"/>
                  <a:pt x="4308983" y="779478"/>
                </a:cubicBezTo>
                <a:cubicBezTo>
                  <a:pt x="4329053" y="796962"/>
                  <a:pt x="4331208" y="828257"/>
                  <a:pt x="4319982" y="847895"/>
                </a:cubicBezTo>
                <a:cubicBezTo>
                  <a:pt x="4319982" y="847895"/>
                  <a:pt x="4319982" y="847895"/>
                  <a:pt x="4202765" y="1063490"/>
                </a:cubicBezTo>
                <a:cubicBezTo>
                  <a:pt x="4191540" y="1083129"/>
                  <a:pt x="4193694" y="1114424"/>
                  <a:pt x="4207505" y="1132339"/>
                </a:cubicBezTo>
                <a:cubicBezTo>
                  <a:pt x="4207505" y="1132339"/>
                  <a:pt x="4207505" y="1132339"/>
                  <a:pt x="4284110" y="1240260"/>
                </a:cubicBezTo>
                <a:cubicBezTo>
                  <a:pt x="4297921" y="1258175"/>
                  <a:pt x="4330509" y="1274797"/>
                  <a:pt x="4348855" y="1267245"/>
                </a:cubicBezTo>
                <a:cubicBezTo>
                  <a:pt x="4348855" y="1267245"/>
                  <a:pt x="4348855" y="1267245"/>
                  <a:pt x="4597058" y="1218713"/>
                </a:cubicBezTo>
                <a:cubicBezTo>
                  <a:pt x="4615404" y="1211162"/>
                  <a:pt x="4647992" y="1227784"/>
                  <a:pt x="4655544" y="1246130"/>
                </a:cubicBezTo>
                <a:cubicBezTo>
                  <a:pt x="4655544" y="1246130"/>
                  <a:pt x="4655544" y="1246130"/>
                  <a:pt x="4734734" y="1391604"/>
                </a:cubicBezTo>
                <a:cubicBezTo>
                  <a:pt x="4742286" y="1409950"/>
                  <a:pt x="4738182" y="1441676"/>
                  <a:pt x="4720267" y="1455487"/>
                </a:cubicBezTo>
                <a:cubicBezTo>
                  <a:pt x="4720267" y="1455487"/>
                  <a:pt x="4720267" y="1455487"/>
                  <a:pt x="4543702" y="1631148"/>
                </a:cubicBezTo>
                <a:cubicBezTo>
                  <a:pt x="4525787" y="1644958"/>
                  <a:pt x="4521683" y="1676684"/>
                  <a:pt x="4529666" y="1701289"/>
                </a:cubicBezTo>
                <a:cubicBezTo>
                  <a:pt x="4529666" y="1701289"/>
                  <a:pt x="4529666" y="1701289"/>
                  <a:pt x="4569579" y="1824314"/>
                </a:cubicBezTo>
                <a:cubicBezTo>
                  <a:pt x="4577561" y="1848918"/>
                  <a:pt x="4603890" y="1865972"/>
                  <a:pt x="4629357" y="1870507"/>
                </a:cubicBezTo>
                <a:cubicBezTo>
                  <a:pt x="4629357" y="1870507"/>
                  <a:pt x="4629357" y="1870507"/>
                  <a:pt x="4876042" y="1891254"/>
                </a:cubicBezTo>
                <a:cubicBezTo>
                  <a:pt x="4901509" y="1895790"/>
                  <a:pt x="4921578" y="1913274"/>
                  <a:pt x="4923302" y="1938309"/>
                </a:cubicBezTo>
                <a:lnTo>
                  <a:pt x="4959542" y="2099319"/>
                </a:lnTo>
                <a:cubicBezTo>
                  <a:pt x="4961266" y="2124354"/>
                  <a:pt x="4950472" y="2150252"/>
                  <a:pt x="4925867" y="2158235"/>
                </a:cubicBezTo>
                <a:cubicBezTo>
                  <a:pt x="4925867" y="2158235"/>
                  <a:pt x="4925867" y="2158235"/>
                  <a:pt x="4707439" y="2273892"/>
                </a:cubicBezTo>
                <a:cubicBezTo>
                  <a:pt x="4682834" y="2281874"/>
                  <a:pt x="4665781" y="2308203"/>
                  <a:pt x="4667505" y="2333239"/>
                </a:cubicBezTo>
                <a:cubicBezTo>
                  <a:pt x="4667505" y="2333239"/>
                  <a:pt x="4667505" y="2333239"/>
                  <a:pt x="4676985" y="2470936"/>
                </a:cubicBezTo>
                <a:cubicBezTo>
                  <a:pt x="4678278" y="2489713"/>
                  <a:pt x="4692519" y="2513887"/>
                  <a:pt x="4712158" y="2525112"/>
                </a:cubicBezTo>
                <a:cubicBezTo>
                  <a:pt x="4712158" y="2525112"/>
                  <a:pt x="4712158" y="2525112"/>
                  <a:pt x="4945238" y="2622260"/>
                </a:cubicBezTo>
                <a:cubicBezTo>
                  <a:pt x="4964445" y="2627226"/>
                  <a:pt x="4979118" y="2657659"/>
                  <a:pt x="4980410" y="2676435"/>
                </a:cubicBezTo>
                <a:cubicBezTo>
                  <a:pt x="4980410" y="2676435"/>
                  <a:pt x="4980410" y="2676435"/>
                  <a:pt x="4960320" y="2841323"/>
                </a:cubicBezTo>
                <a:cubicBezTo>
                  <a:pt x="4955785" y="2866790"/>
                  <a:pt x="4938300" y="2886859"/>
                  <a:pt x="4913265" y="2888583"/>
                </a:cubicBezTo>
                <a:cubicBezTo>
                  <a:pt x="4913265" y="2888583"/>
                  <a:pt x="4913265" y="2888583"/>
                  <a:pt x="4671320" y="2936684"/>
                </a:cubicBezTo>
                <a:cubicBezTo>
                  <a:pt x="4646284" y="2938408"/>
                  <a:pt x="4622542" y="2958908"/>
                  <a:pt x="4618006" y="2984375"/>
                </a:cubicBezTo>
                <a:cubicBezTo>
                  <a:pt x="4618006" y="2984375"/>
                  <a:pt x="4618006" y="2984375"/>
                  <a:pt x="4582812" y="3112571"/>
                </a:cubicBezTo>
                <a:cubicBezTo>
                  <a:pt x="4577846" y="3131779"/>
                  <a:pt x="4586259" y="3162643"/>
                  <a:pt x="4606329" y="3180127"/>
                </a:cubicBezTo>
                <a:cubicBezTo>
                  <a:pt x="4606329" y="3180127"/>
                  <a:pt x="4606329" y="3180127"/>
                  <a:pt x="4793215" y="3337052"/>
                </a:cubicBezTo>
                <a:cubicBezTo>
                  <a:pt x="4813285" y="3354536"/>
                  <a:pt x="4821267" y="3379142"/>
                  <a:pt x="4810473" y="3405039"/>
                </a:cubicBezTo>
                <a:cubicBezTo>
                  <a:pt x="4810473" y="3405039"/>
                  <a:pt x="4810473" y="3405039"/>
                  <a:pt x="4745277" y="3554166"/>
                </a:cubicBezTo>
                <a:cubicBezTo>
                  <a:pt x="4734052" y="3573805"/>
                  <a:pt x="4709878" y="3588047"/>
                  <a:pt x="4691101" y="3589339"/>
                </a:cubicBezTo>
                <a:cubicBezTo>
                  <a:pt x="4691101" y="3589339"/>
                  <a:pt x="4691101" y="3589339"/>
                  <a:pt x="4437295" y="3556505"/>
                </a:cubicBezTo>
                <a:cubicBezTo>
                  <a:pt x="4418087" y="3551539"/>
                  <a:pt x="4387655" y="3566211"/>
                  <a:pt x="4376429" y="3585850"/>
                </a:cubicBezTo>
                <a:cubicBezTo>
                  <a:pt x="4376429" y="3585850"/>
                  <a:pt x="4376429" y="3585850"/>
                  <a:pt x="4308648" y="3697423"/>
                </a:cubicBezTo>
                <a:cubicBezTo>
                  <a:pt x="4291164" y="3717493"/>
                  <a:pt x="4293318" y="3748788"/>
                  <a:pt x="4307129" y="3766703"/>
                </a:cubicBezTo>
                <a:cubicBezTo>
                  <a:pt x="4307129" y="3766703"/>
                  <a:pt x="4307129" y="3766703"/>
                  <a:pt x="4441132" y="3977579"/>
                </a:cubicBezTo>
                <a:cubicBezTo>
                  <a:pt x="4454943" y="3995494"/>
                  <a:pt x="4450838" y="4027219"/>
                  <a:pt x="4439613" y="4046858"/>
                </a:cubicBezTo>
                <a:cubicBezTo>
                  <a:pt x="4439613" y="4046858"/>
                  <a:pt x="4439613" y="4046858"/>
                  <a:pt x="4328450" y="4167707"/>
                </a:cubicBezTo>
                <a:cubicBezTo>
                  <a:pt x="4317225" y="4187346"/>
                  <a:pt x="4286361" y="4195760"/>
                  <a:pt x="4266722" y="4184534"/>
                </a:cubicBezTo>
                <a:cubicBezTo>
                  <a:pt x="4266722" y="4184534"/>
                  <a:pt x="4266722" y="4184534"/>
                  <a:pt x="4039471" y="4080696"/>
                </a:cubicBezTo>
                <a:cubicBezTo>
                  <a:pt x="4019832" y="4069471"/>
                  <a:pt x="3988968" y="4077885"/>
                  <a:pt x="3971053" y="4091696"/>
                </a:cubicBezTo>
                <a:cubicBezTo>
                  <a:pt x="3971053" y="4091696"/>
                  <a:pt x="3971053" y="4091696"/>
                  <a:pt x="3870253" y="4180388"/>
                </a:cubicBezTo>
                <a:cubicBezTo>
                  <a:pt x="3852338" y="4194199"/>
                  <a:pt x="3841975" y="4226355"/>
                  <a:pt x="3849526" y="4244701"/>
                </a:cubicBezTo>
                <a:cubicBezTo>
                  <a:pt x="3849526" y="4244701"/>
                  <a:pt x="3849526" y="4244701"/>
                  <a:pt x="3916404" y="4485353"/>
                </a:cubicBezTo>
                <a:cubicBezTo>
                  <a:pt x="3924387" y="4509958"/>
                  <a:pt x="3913593" y="4535856"/>
                  <a:pt x="3889419" y="4550097"/>
                </a:cubicBezTo>
                <a:cubicBezTo>
                  <a:pt x="3889419" y="4550097"/>
                  <a:pt x="3889419" y="4550097"/>
                  <a:pt x="3750634" y="4635116"/>
                </a:cubicBezTo>
                <a:cubicBezTo>
                  <a:pt x="3732719" y="4648927"/>
                  <a:pt x="3700993" y="4644822"/>
                  <a:pt x="3687614" y="4633166"/>
                </a:cubicBezTo>
                <a:cubicBezTo>
                  <a:pt x="3687614" y="4633166"/>
                  <a:pt x="3687614" y="4633166"/>
                  <a:pt x="3499866" y="4463723"/>
                </a:cubicBezTo>
                <a:cubicBezTo>
                  <a:pt x="3480227" y="4452498"/>
                  <a:pt x="3448501" y="4448394"/>
                  <a:pt x="3430155" y="4455945"/>
                </a:cubicBezTo>
                <a:cubicBezTo>
                  <a:pt x="3430155" y="4455945"/>
                  <a:pt x="3430155" y="4455945"/>
                  <a:pt x="3307993" y="4508376"/>
                </a:cubicBezTo>
                <a:cubicBezTo>
                  <a:pt x="3283388" y="4516359"/>
                  <a:pt x="3266335" y="4542688"/>
                  <a:pt x="3268058" y="4567724"/>
                </a:cubicBezTo>
                <a:cubicBezTo>
                  <a:pt x="3268058" y="4567724"/>
                  <a:pt x="3268058" y="4567724"/>
                  <a:pt x="3266088" y="4813115"/>
                </a:cubicBezTo>
                <a:cubicBezTo>
                  <a:pt x="3261553" y="4838582"/>
                  <a:pt x="3244500" y="4864911"/>
                  <a:pt x="3219464" y="4866635"/>
                </a:cubicBezTo>
                <a:cubicBezTo>
                  <a:pt x="3219464" y="4866635"/>
                  <a:pt x="3219464" y="4866635"/>
                  <a:pt x="3065144" y="4908703"/>
                </a:cubicBezTo>
                <a:cubicBezTo>
                  <a:pt x="3040540" y="4916685"/>
                  <a:pt x="3014642" y="4905891"/>
                  <a:pt x="3000831" y="4887976"/>
                </a:cubicBezTo>
                <a:cubicBezTo>
                  <a:pt x="3000831" y="4887976"/>
                  <a:pt x="3000831" y="4887976"/>
                  <a:pt x="2873087" y="4676669"/>
                </a:cubicBezTo>
                <a:cubicBezTo>
                  <a:pt x="2858846" y="4652496"/>
                  <a:pt x="2832948" y="4641701"/>
                  <a:pt x="2807912" y="4643425"/>
                </a:cubicBezTo>
                <a:cubicBezTo>
                  <a:pt x="2807912" y="4643425"/>
                  <a:pt x="2807912" y="4643425"/>
                  <a:pt x="2676905" y="4658733"/>
                </a:cubicBezTo>
                <a:cubicBezTo>
                  <a:pt x="2651869" y="4660457"/>
                  <a:pt x="2628126" y="4680958"/>
                  <a:pt x="2623160" y="4700165"/>
                </a:cubicBezTo>
                <a:cubicBezTo>
                  <a:pt x="2623160" y="4700165"/>
                  <a:pt x="2623160" y="4700165"/>
                  <a:pt x="2538961" y="4938642"/>
                </a:cubicBezTo>
                <a:cubicBezTo>
                  <a:pt x="2534426" y="4964109"/>
                  <a:pt x="2510252" y="4978350"/>
                  <a:pt x="2485216" y="4980074"/>
                </a:cubicBezTo>
                <a:cubicBezTo>
                  <a:pt x="2485216" y="4980074"/>
                  <a:pt x="2485216" y="4980074"/>
                  <a:pt x="2321190" y="4972501"/>
                </a:cubicBezTo>
                <a:cubicBezTo>
                  <a:pt x="2301983" y="4967535"/>
                  <a:pt x="2275654" y="4950482"/>
                  <a:pt x="2268103" y="4932136"/>
                </a:cubicBezTo>
                <a:cubicBezTo>
                  <a:pt x="2268103" y="4932136"/>
                  <a:pt x="2268103" y="4932136"/>
                  <a:pt x="2207053" y="4684794"/>
                </a:cubicBezTo>
                <a:cubicBezTo>
                  <a:pt x="2205760" y="4666017"/>
                  <a:pt x="2179000" y="4642705"/>
                  <a:pt x="2159793" y="4637739"/>
                </a:cubicBezTo>
                <a:cubicBezTo>
                  <a:pt x="2159793" y="4637739"/>
                  <a:pt x="2159793" y="4637739"/>
                  <a:pt x="2026200" y="4615494"/>
                </a:cubicBezTo>
                <a:cubicBezTo>
                  <a:pt x="2000733" y="4610958"/>
                  <a:pt x="1976559" y="4625200"/>
                  <a:pt x="1958644" y="4639011"/>
                </a:cubicBezTo>
                <a:cubicBezTo>
                  <a:pt x="1958644" y="4639011"/>
                  <a:pt x="1958644" y="4639011"/>
                  <a:pt x="1815529" y="4843812"/>
                </a:cubicBezTo>
                <a:cubicBezTo>
                  <a:pt x="1804303" y="4863451"/>
                  <a:pt x="1773440" y="4871864"/>
                  <a:pt x="1754232" y="4866898"/>
                </a:cubicBezTo>
                <a:cubicBezTo>
                  <a:pt x="1754232" y="4866898"/>
                  <a:pt x="1754232" y="4866898"/>
                  <a:pt x="1599277" y="4808392"/>
                </a:cubicBezTo>
                <a:cubicBezTo>
                  <a:pt x="1573810" y="4803856"/>
                  <a:pt x="1559568" y="4779682"/>
                  <a:pt x="1557845" y="4754647"/>
                </a:cubicBezTo>
                <a:cubicBezTo>
                  <a:pt x="1557845" y="4754647"/>
                  <a:pt x="1557845" y="4754647"/>
                  <a:pt x="1572333" y="4508393"/>
                </a:cubicBezTo>
                <a:cubicBezTo>
                  <a:pt x="1576868" y="4482926"/>
                  <a:pt x="1555937" y="4452924"/>
                  <a:pt x="1536729" y="4447958"/>
                </a:cubicBezTo>
                <a:cubicBezTo>
                  <a:pt x="1536729" y="4447958"/>
                  <a:pt x="1536729" y="4447958"/>
                  <a:pt x="1418897" y="4380607"/>
                </a:cubicBezTo>
                <a:cubicBezTo>
                  <a:pt x="1399258" y="4369382"/>
                  <a:pt x="1367963" y="4371536"/>
                  <a:pt x="1350048" y="4385347"/>
                </a:cubicBezTo>
                <a:cubicBezTo>
                  <a:pt x="1350048" y="4385347"/>
                  <a:pt x="1350048" y="4385347"/>
                  <a:pt x="1152983" y="4537265"/>
                </a:cubicBezTo>
                <a:cubicBezTo>
                  <a:pt x="1135068" y="4551076"/>
                  <a:pt x="1103773" y="4553230"/>
                  <a:pt x="1084134" y="4542005"/>
                </a:cubicBezTo>
                <a:cubicBezTo>
                  <a:pt x="1084134" y="4542005"/>
                  <a:pt x="1084134" y="4542005"/>
                  <a:pt x="951630" y="4444221"/>
                </a:cubicBezTo>
                <a:cubicBezTo>
                  <a:pt x="931560" y="4426738"/>
                  <a:pt x="923577" y="4402132"/>
                  <a:pt x="934371" y="4376235"/>
                </a:cubicBezTo>
                <a:cubicBezTo>
                  <a:pt x="934371" y="4376235"/>
                  <a:pt x="934371" y="4376235"/>
                  <a:pt x="1019001" y="4144018"/>
                </a:cubicBezTo>
                <a:cubicBezTo>
                  <a:pt x="1023967" y="4124810"/>
                  <a:pt x="1021813" y="4093515"/>
                  <a:pt x="1001743" y="4076031"/>
                </a:cubicBezTo>
                <a:cubicBezTo>
                  <a:pt x="1001743" y="4076031"/>
                  <a:pt x="1001743" y="4076031"/>
                  <a:pt x="907223" y="3981921"/>
                </a:cubicBezTo>
                <a:cubicBezTo>
                  <a:pt x="893412" y="3964005"/>
                  <a:pt x="861686" y="3959901"/>
                  <a:pt x="837082" y="3967884"/>
                </a:cubicBezTo>
                <a:cubicBezTo>
                  <a:pt x="837082" y="3967884"/>
                  <a:pt x="837082" y="3967884"/>
                  <a:pt x="603981" y="4053108"/>
                </a:cubicBezTo>
                <a:cubicBezTo>
                  <a:pt x="585636" y="4060659"/>
                  <a:pt x="553479" y="4050296"/>
                  <a:pt x="539668" y="4032381"/>
                </a:cubicBezTo>
                <a:cubicBezTo>
                  <a:pt x="539668" y="4032381"/>
                  <a:pt x="539668" y="4032381"/>
                  <a:pt x="442562" y="3900717"/>
                </a:cubicBezTo>
                <a:cubicBezTo>
                  <a:pt x="428752" y="3882802"/>
                  <a:pt x="432856" y="3851076"/>
                  <a:pt x="444081" y="3831438"/>
                </a:cubicBezTo>
                <a:cubicBezTo>
                  <a:pt x="444081" y="3831438"/>
                  <a:pt x="444081" y="3831438"/>
                  <a:pt x="593886" y="3632465"/>
                </a:cubicBezTo>
                <a:cubicBezTo>
                  <a:pt x="611801" y="3618654"/>
                  <a:pt x="609646" y="3587359"/>
                  <a:pt x="601664" y="3562755"/>
                </a:cubicBezTo>
                <a:cubicBezTo>
                  <a:pt x="601664" y="3562755"/>
                  <a:pt x="601664" y="3562755"/>
                  <a:pt x="537146" y="3447713"/>
                </a:cubicBezTo>
                <a:cubicBezTo>
                  <a:pt x="529594" y="3429367"/>
                  <a:pt x="497006" y="3412745"/>
                  <a:pt x="478229" y="3414037"/>
                </a:cubicBezTo>
                <a:cubicBezTo>
                  <a:pt x="478229" y="3414037"/>
                  <a:pt x="478229" y="3414037"/>
                  <a:pt x="227440" y="3425016"/>
                </a:cubicBezTo>
                <a:cubicBezTo>
                  <a:pt x="202404" y="3426739"/>
                  <a:pt x="182335" y="3409255"/>
                  <a:pt x="174783" y="3390909"/>
                </a:cubicBezTo>
                <a:cubicBezTo>
                  <a:pt x="174783" y="3390909"/>
                  <a:pt x="174783" y="3390909"/>
                  <a:pt x="119766" y="3231193"/>
                </a:cubicBezTo>
                <a:cubicBezTo>
                  <a:pt x="112214" y="3212847"/>
                  <a:pt x="116319" y="3181121"/>
                  <a:pt x="134234" y="3167311"/>
                </a:cubicBezTo>
                <a:cubicBezTo>
                  <a:pt x="134234" y="3167311"/>
                  <a:pt x="134234" y="3167311"/>
                  <a:pt x="338420" y="3027480"/>
                </a:cubicBezTo>
                <a:cubicBezTo>
                  <a:pt x="356335" y="3013669"/>
                  <a:pt x="372957" y="2981082"/>
                  <a:pt x="364974" y="2956477"/>
                </a:cubicBezTo>
                <a:cubicBezTo>
                  <a:pt x="364974" y="2956477"/>
                  <a:pt x="364974" y="2956477"/>
                  <a:pt x="343407" y="2825900"/>
                </a:cubicBezTo>
                <a:cubicBezTo>
                  <a:pt x="335855" y="2807555"/>
                  <a:pt x="315354" y="2783811"/>
                  <a:pt x="296147" y="2778845"/>
                </a:cubicBezTo>
                <a:cubicBezTo>
                  <a:pt x="296147" y="2778845"/>
                  <a:pt x="296147" y="2778845"/>
                  <a:pt x="52704" y="2713854"/>
                </a:cubicBezTo>
                <a:cubicBezTo>
                  <a:pt x="27237" y="2709319"/>
                  <a:pt x="6737" y="2685576"/>
                  <a:pt x="11703" y="2666368"/>
                </a:cubicBezTo>
                <a:cubicBezTo>
                  <a:pt x="11703" y="2666368"/>
                  <a:pt x="11703" y="2666368"/>
                  <a:pt x="68" y="2497376"/>
                </a:cubicBezTo>
                <a:cubicBezTo>
                  <a:pt x="-1225" y="2478599"/>
                  <a:pt x="15828" y="2452271"/>
                  <a:pt x="40433" y="2444288"/>
                </a:cubicBezTo>
                <a:cubicBezTo>
                  <a:pt x="40433" y="2444288"/>
                  <a:pt x="40433" y="2444288"/>
                  <a:pt x="273964" y="2365323"/>
                </a:cubicBezTo>
                <a:cubicBezTo>
                  <a:pt x="298569" y="2357341"/>
                  <a:pt x="315622" y="2331012"/>
                  <a:pt x="320588" y="2311804"/>
                </a:cubicBezTo>
                <a:cubicBezTo>
                  <a:pt x="320588" y="2311804"/>
                  <a:pt x="320588" y="2311804"/>
                  <a:pt x="336575" y="2178642"/>
                </a:cubicBezTo>
                <a:cubicBezTo>
                  <a:pt x="341110" y="2153176"/>
                  <a:pt x="326868" y="2129002"/>
                  <a:pt x="306799" y="2111518"/>
                </a:cubicBezTo>
                <a:cubicBezTo>
                  <a:pt x="306799" y="2111518"/>
                  <a:pt x="306799" y="2111518"/>
                  <a:pt x="90773" y="1988041"/>
                </a:cubicBezTo>
                <a:cubicBezTo>
                  <a:pt x="71134" y="1976816"/>
                  <a:pt x="62720" y="1945952"/>
                  <a:pt x="67687" y="1926744"/>
                </a:cubicBezTo>
                <a:cubicBezTo>
                  <a:pt x="67687" y="1926744"/>
                  <a:pt x="67687" y="1926744"/>
                  <a:pt x="106985" y="1766823"/>
                </a:cubicBezTo>
                <a:cubicBezTo>
                  <a:pt x="117779" y="1740925"/>
                  <a:pt x="135263" y="1720855"/>
                  <a:pt x="160730" y="1725391"/>
                </a:cubicBezTo>
                <a:cubicBezTo>
                  <a:pt x="160730" y="1725391"/>
                  <a:pt x="160730" y="1725391"/>
                  <a:pt x="411519" y="1714412"/>
                </a:cubicBezTo>
                <a:cubicBezTo>
                  <a:pt x="430727" y="1719379"/>
                  <a:pt x="460729" y="1698447"/>
                  <a:pt x="471954" y="1678808"/>
                </a:cubicBezTo>
                <a:cubicBezTo>
                  <a:pt x="471954" y="1678808"/>
                  <a:pt x="471954" y="1678808"/>
                  <a:pt x="520097" y="1556010"/>
                </a:cubicBezTo>
                <a:cubicBezTo>
                  <a:pt x="531322" y="1536371"/>
                  <a:pt x="529168" y="1505076"/>
                  <a:pt x="509098" y="1487592"/>
                </a:cubicBezTo>
                <a:cubicBezTo>
                  <a:pt x="509098" y="1487592"/>
                  <a:pt x="509098" y="1487592"/>
                  <a:pt x="345093" y="1297648"/>
                </a:cubicBezTo>
                <a:cubicBezTo>
                  <a:pt x="331282" y="1279733"/>
                  <a:pt x="329559" y="1254697"/>
                  <a:pt x="340784" y="1235058"/>
                </a:cubicBezTo>
                <a:cubicBezTo>
                  <a:pt x="340784" y="1235058"/>
                  <a:pt x="340784" y="1235058"/>
                  <a:pt x="425188" y="1090897"/>
                </a:cubicBezTo>
                <a:cubicBezTo>
                  <a:pt x="436413" y="1071259"/>
                  <a:pt x="467277" y="1062845"/>
                  <a:pt x="486485" y="1067811"/>
                </a:cubicBezTo>
                <a:cubicBezTo>
                  <a:pt x="486485" y="1067811"/>
                  <a:pt x="486485" y="1067811"/>
                  <a:pt x="730358" y="1139061"/>
                </a:cubicBezTo>
                <a:cubicBezTo>
                  <a:pt x="749566" y="1144028"/>
                  <a:pt x="780430" y="1135614"/>
                  <a:pt x="797914" y="1115544"/>
                </a:cubicBezTo>
                <a:cubicBezTo>
                  <a:pt x="797914" y="1115544"/>
                  <a:pt x="797914" y="1115544"/>
                  <a:pt x="885334" y="1015196"/>
                </a:cubicBezTo>
                <a:cubicBezTo>
                  <a:pt x="896559" y="995557"/>
                  <a:pt x="900663" y="963832"/>
                  <a:pt x="893112" y="945486"/>
                </a:cubicBezTo>
                <a:cubicBezTo>
                  <a:pt x="893112" y="945486"/>
                  <a:pt x="893112" y="945486"/>
                  <a:pt x="789542" y="719937"/>
                </a:cubicBezTo>
                <a:cubicBezTo>
                  <a:pt x="781559" y="695332"/>
                  <a:pt x="786094" y="669866"/>
                  <a:pt x="804010" y="656055"/>
                </a:cubicBezTo>
                <a:cubicBezTo>
                  <a:pt x="804010" y="656055"/>
                  <a:pt x="804010" y="656055"/>
                  <a:pt x="928553" y="546862"/>
                </a:cubicBezTo>
                <a:cubicBezTo>
                  <a:pt x="946468" y="533052"/>
                  <a:pt x="977762" y="530897"/>
                  <a:pt x="997401" y="542122"/>
                </a:cubicBezTo>
                <a:cubicBezTo>
                  <a:pt x="997401" y="542122"/>
                  <a:pt x="997401" y="542122"/>
                  <a:pt x="1208030" y="678547"/>
                </a:cubicBezTo>
                <a:cubicBezTo>
                  <a:pt x="1227669" y="689772"/>
                  <a:pt x="1258964" y="687618"/>
                  <a:pt x="1277310" y="680066"/>
                </a:cubicBezTo>
                <a:cubicBezTo>
                  <a:pt x="1277310" y="680066"/>
                  <a:pt x="1277310" y="680066"/>
                  <a:pt x="1391489" y="603030"/>
                </a:cubicBezTo>
                <a:cubicBezTo>
                  <a:pt x="1409835" y="595478"/>
                  <a:pt x="1420199" y="563321"/>
                  <a:pt x="1418906" y="544544"/>
                </a:cubicBezTo>
                <a:cubicBezTo>
                  <a:pt x="1418906" y="544544"/>
                  <a:pt x="1418906" y="544544"/>
                  <a:pt x="1389151" y="295048"/>
                </a:cubicBezTo>
                <a:cubicBezTo>
                  <a:pt x="1381168" y="270443"/>
                  <a:pt x="1398221" y="244115"/>
                  <a:pt x="1416567" y="236563"/>
                </a:cubicBezTo>
                <a:cubicBezTo>
                  <a:pt x="1416567" y="236563"/>
                  <a:pt x="1416567" y="236563"/>
                  <a:pt x="1569163" y="169459"/>
                </a:cubicBezTo>
                <a:cubicBezTo>
                  <a:pt x="1593768" y="161476"/>
                  <a:pt x="1619234" y="166012"/>
                  <a:pt x="1633045" y="183927"/>
                </a:cubicBezTo>
                <a:cubicBezTo>
                  <a:pt x="1633045" y="183927"/>
                  <a:pt x="1633045" y="183927"/>
                  <a:pt x="1797481" y="380130"/>
                </a:cubicBezTo>
                <a:cubicBezTo>
                  <a:pt x="1810861" y="391786"/>
                  <a:pt x="1843017" y="402149"/>
                  <a:pt x="1861794" y="400856"/>
                </a:cubicBezTo>
                <a:cubicBezTo>
                  <a:pt x="1861794" y="400856"/>
                  <a:pt x="1861794" y="400856"/>
                  <a:pt x="1991078" y="360512"/>
                </a:cubicBezTo>
                <a:cubicBezTo>
                  <a:pt x="2016114" y="358788"/>
                  <a:pt x="2033167" y="332460"/>
                  <a:pt x="2038133" y="313252"/>
                </a:cubicBezTo>
                <a:cubicBezTo>
                  <a:pt x="2038133" y="313252"/>
                  <a:pt x="2038133" y="313252"/>
                  <a:pt x="2083916" y="64843"/>
                </a:cubicBezTo>
                <a:cubicBezTo>
                  <a:pt x="2082624" y="46067"/>
                  <a:pt x="2106367" y="25566"/>
                  <a:pt x="2130972" y="17583"/>
                </a:cubicBezTo>
                <a:cubicBezTo>
                  <a:pt x="2130972" y="17583"/>
                  <a:pt x="2130972" y="17583"/>
                  <a:pt x="2293273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 bwMode="auto">
          <a:xfrm>
            <a:off x="848643" y="1005576"/>
            <a:ext cx="3732239" cy="3736032"/>
          </a:xfrm>
          <a:custGeom>
            <a:avLst/>
            <a:gdLst>
              <a:gd name="connsiteX0" fmla="*/ 2485624 w 4976318"/>
              <a:gd name="connsiteY0" fmla="*/ 578679 h 4981376"/>
              <a:gd name="connsiteX1" fmla="*/ 573608 w 4976318"/>
              <a:gd name="connsiteY1" fmla="*/ 2490695 h 4981376"/>
              <a:gd name="connsiteX2" fmla="*/ 2485624 w 4976318"/>
              <a:gd name="connsiteY2" fmla="*/ 4402711 h 4981376"/>
              <a:gd name="connsiteX3" fmla="*/ 4397640 w 4976318"/>
              <a:gd name="connsiteY3" fmla="*/ 2490695 h 4981376"/>
              <a:gd name="connsiteX4" fmla="*/ 2485624 w 4976318"/>
              <a:gd name="connsiteY4" fmla="*/ 578679 h 4981376"/>
              <a:gd name="connsiteX5" fmla="*/ 2460535 w 4976318"/>
              <a:gd name="connsiteY5" fmla="*/ 0 h 4981376"/>
              <a:gd name="connsiteX6" fmla="*/ 2516999 w 4976318"/>
              <a:gd name="connsiteY6" fmla="*/ 37643 h 4981376"/>
              <a:gd name="connsiteX7" fmla="*/ 2598558 w 4976318"/>
              <a:gd name="connsiteY7" fmla="*/ 276046 h 4981376"/>
              <a:gd name="connsiteX8" fmla="*/ 2648748 w 4976318"/>
              <a:gd name="connsiteY8" fmla="*/ 319963 h 4981376"/>
              <a:gd name="connsiteX9" fmla="*/ 2786771 w 4976318"/>
              <a:gd name="connsiteY9" fmla="*/ 332510 h 4981376"/>
              <a:gd name="connsiteX10" fmla="*/ 2849509 w 4976318"/>
              <a:gd name="connsiteY10" fmla="*/ 301141 h 4981376"/>
              <a:gd name="connsiteX11" fmla="*/ 2974984 w 4976318"/>
              <a:gd name="connsiteY11" fmla="*/ 87833 h 4981376"/>
              <a:gd name="connsiteX12" fmla="*/ 3037722 w 4976318"/>
              <a:gd name="connsiteY12" fmla="*/ 62738 h 4981376"/>
              <a:gd name="connsiteX13" fmla="*/ 3194567 w 4976318"/>
              <a:gd name="connsiteY13" fmla="*/ 100380 h 4981376"/>
              <a:gd name="connsiteX14" fmla="*/ 3238483 w 4976318"/>
              <a:gd name="connsiteY14" fmla="*/ 156845 h 4981376"/>
              <a:gd name="connsiteX15" fmla="*/ 3244757 w 4976318"/>
              <a:gd name="connsiteY15" fmla="*/ 407795 h 4981376"/>
              <a:gd name="connsiteX16" fmla="*/ 3282399 w 4976318"/>
              <a:gd name="connsiteY16" fmla="*/ 464259 h 4981376"/>
              <a:gd name="connsiteX17" fmla="*/ 3407875 w 4976318"/>
              <a:gd name="connsiteY17" fmla="*/ 514450 h 4981376"/>
              <a:gd name="connsiteX18" fmla="*/ 3476886 w 4976318"/>
              <a:gd name="connsiteY18" fmla="*/ 501902 h 4981376"/>
              <a:gd name="connsiteX19" fmla="*/ 3665100 w 4976318"/>
              <a:gd name="connsiteY19" fmla="*/ 338784 h 4981376"/>
              <a:gd name="connsiteX20" fmla="*/ 3727837 w 4976318"/>
              <a:gd name="connsiteY20" fmla="*/ 332510 h 4981376"/>
              <a:gd name="connsiteX21" fmla="*/ 3872134 w 4976318"/>
              <a:gd name="connsiteY21" fmla="*/ 420343 h 4981376"/>
              <a:gd name="connsiteX22" fmla="*/ 3897229 w 4976318"/>
              <a:gd name="connsiteY22" fmla="*/ 476807 h 4981376"/>
              <a:gd name="connsiteX23" fmla="*/ 3828218 w 4976318"/>
              <a:gd name="connsiteY23" fmla="*/ 721484 h 4981376"/>
              <a:gd name="connsiteX24" fmla="*/ 3847039 w 4976318"/>
              <a:gd name="connsiteY24" fmla="*/ 784222 h 4981376"/>
              <a:gd name="connsiteX25" fmla="*/ 3953693 w 4976318"/>
              <a:gd name="connsiteY25" fmla="*/ 872055 h 4981376"/>
              <a:gd name="connsiteX26" fmla="*/ 4022705 w 4976318"/>
              <a:gd name="connsiteY26" fmla="*/ 884602 h 4981376"/>
              <a:gd name="connsiteX27" fmla="*/ 4248561 w 4976318"/>
              <a:gd name="connsiteY27" fmla="*/ 777948 h 4981376"/>
              <a:gd name="connsiteX28" fmla="*/ 4311298 w 4976318"/>
              <a:gd name="connsiteY28" fmla="*/ 790496 h 4981376"/>
              <a:gd name="connsiteX29" fmla="*/ 4417952 w 4976318"/>
              <a:gd name="connsiteY29" fmla="*/ 915971 h 4981376"/>
              <a:gd name="connsiteX30" fmla="*/ 4424226 w 4976318"/>
              <a:gd name="connsiteY30" fmla="*/ 984983 h 4981376"/>
              <a:gd name="connsiteX31" fmla="*/ 4292477 w 4976318"/>
              <a:gd name="connsiteY31" fmla="*/ 1192017 h 4981376"/>
              <a:gd name="connsiteX32" fmla="*/ 4292477 w 4976318"/>
              <a:gd name="connsiteY32" fmla="*/ 1261029 h 4981376"/>
              <a:gd name="connsiteX33" fmla="*/ 4361488 w 4976318"/>
              <a:gd name="connsiteY33" fmla="*/ 1373957 h 4981376"/>
              <a:gd name="connsiteX34" fmla="*/ 4424226 w 4976318"/>
              <a:gd name="connsiteY34" fmla="*/ 1405325 h 4981376"/>
              <a:gd name="connsiteX35" fmla="*/ 4675177 w 4976318"/>
              <a:gd name="connsiteY35" fmla="*/ 1373957 h 4981376"/>
              <a:gd name="connsiteX36" fmla="*/ 4731641 w 4976318"/>
              <a:gd name="connsiteY36" fmla="*/ 1405325 h 4981376"/>
              <a:gd name="connsiteX37" fmla="*/ 4800653 w 4976318"/>
              <a:gd name="connsiteY37" fmla="*/ 1555896 h 4981376"/>
              <a:gd name="connsiteX38" fmla="*/ 4781831 w 4976318"/>
              <a:gd name="connsiteY38" fmla="*/ 1618634 h 4981376"/>
              <a:gd name="connsiteX39" fmla="*/ 4593618 w 4976318"/>
              <a:gd name="connsiteY39" fmla="*/ 1781752 h 4981376"/>
              <a:gd name="connsiteX40" fmla="*/ 4574797 w 4976318"/>
              <a:gd name="connsiteY40" fmla="*/ 1850763 h 4981376"/>
              <a:gd name="connsiteX41" fmla="*/ 4606166 w 4976318"/>
              <a:gd name="connsiteY41" fmla="*/ 1976239 h 4981376"/>
              <a:gd name="connsiteX42" fmla="*/ 4662630 w 4976318"/>
              <a:gd name="connsiteY42" fmla="*/ 2026429 h 4981376"/>
              <a:gd name="connsiteX43" fmla="*/ 4907307 w 4976318"/>
              <a:gd name="connsiteY43" fmla="*/ 2064072 h 4981376"/>
              <a:gd name="connsiteX44" fmla="*/ 4951223 w 4976318"/>
              <a:gd name="connsiteY44" fmla="*/ 2114262 h 4981376"/>
              <a:gd name="connsiteX45" fmla="*/ 4976318 w 4976318"/>
              <a:gd name="connsiteY45" fmla="*/ 2277380 h 4981376"/>
              <a:gd name="connsiteX46" fmla="*/ 4938676 w 4976318"/>
              <a:gd name="connsiteY46" fmla="*/ 2333844 h 4981376"/>
              <a:gd name="connsiteX47" fmla="*/ 4712820 w 4976318"/>
              <a:gd name="connsiteY47" fmla="*/ 2434224 h 4981376"/>
              <a:gd name="connsiteX48" fmla="*/ 4668903 w 4976318"/>
              <a:gd name="connsiteY48" fmla="*/ 2490688 h 4981376"/>
              <a:gd name="connsiteX49" fmla="*/ 4668903 w 4976318"/>
              <a:gd name="connsiteY49" fmla="*/ 2628711 h 4981376"/>
              <a:gd name="connsiteX50" fmla="*/ 4700272 w 4976318"/>
              <a:gd name="connsiteY50" fmla="*/ 2685175 h 4981376"/>
              <a:gd name="connsiteX51" fmla="*/ 4926128 w 4976318"/>
              <a:gd name="connsiteY51" fmla="*/ 2798103 h 4981376"/>
              <a:gd name="connsiteX52" fmla="*/ 4957497 w 4976318"/>
              <a:gd name="connsiteY52" fmla="*/ 2854567 h 4981376"/>
              <a:gd name="connsiteX53" fmla="*/ 4926128 w 4976318"/>
              <a:gd name="connsiteY53" fmla="*/ 3017685 h 4981376"/>
              <a:gd name="connsiteX54" fmla="*/ 4875938 w 4976318"/>
              <a:gd name="connsiteY54" fmla="*/ 3061601 h 4981376"/>
              <a:gd name="connsiteX55" fmla="*/ 4631261 w 4976318"/>
              <a:gd name="connsiteY55" fmla="*/ 3092970 h 4981376"/>
              <a:gd name="connsiteX56" fmla="*/ 4574797 w 4976318"/>
              <a:gd name="connsiteY56" fmla="*/ 3136887 h 4981376"/>
              <a:gd name="connsiteX57" fmla="*/ 4530880 w 4976318"/>
              <a:gd name="connsiteY57" fmla="*/ 3262362 h 4981376"/>
              <a:gd name="connsiteX58" fmla="*/ 4549702 w 4976318"/>
              <a:gd name="connsiteY58" fmla="*/ 3331374 h 4981376"/>
              <a:gd name="connsiteX59" fmla="*/ 4725367 w 4976318"/>
              <a:gd name="connsiteY59" fmla="*/ 3500766 h 4981376"/>
              <a:gd name="connsiteX60" fmla="*/ 4737915 w 4976318"/>
              <a:gd name="connsiteY60" fmla="*/ 3569777 h 4981376"/>
              <a:gd name="connsiteX61" fmla="*/ 4662630 w 4976318"/>
              <a:gd name="connsiteY61" fmla="*/ 3714074 h 4981376"/>
              <a:gd name="connsiteX62" fmla="*/ 4606166 w 4976318"/>
              <a:gd name="connsiteY62" fmla="*/ 3745443 h 4981376"/>
              <a:gd name="connsiteX63" fmla="*/ 4355215 w 4976318"/>
              <a:gd name="connsiteY63" fmla="*/ 3695253 h 4981376"/>
              <a:gd name="connsiteX64" fmla="*/ 4292477 w 4976318"/>
              <a:gd name="connsiteY64" fmla="*/ 3720348 h 4981376"/>
              <a:gd name="connsiteX65" fmla="*/ 4217192 w 4976318"/>
              <a:gd name="connsiteY65" fmla="*/ 3827002 h 4981376"/>
              <a:gd name="connsiteX66" fmla="*/ 4210918 w 4976318"/>
              <a:gd name="connsiteY66" fmla="*/ 3896013 h 4981376"/>
              <a:gd name="connsiteX67" fmla="*/ 4330120 w 4976318"/>
              <a:gd name="connsiteY67" fmla="*/ 4115595 h 4981376"/>
              <a:gd name="connsiteX68" fmla="*/ 4323846 w 4976318"/>
              <a:gd name="connsiteY68" fmla="*/ 4184607 h 4981376"/>
              <a:gd name="connsiteX69" fmla="*/ 4204644 w 4976318"/>
              <a:gd name="connsiteY69" fmla="*/ 4297535 h 4981376"/>
              <a:gd name="connsiteX70" fmla="*/ 4141906 w 4976318"/>
              <a:gd name="connsiteY70" fmla="*/ 4310083 h 4981376"/>
              <a:gd name="connsiteX71" fmla="*/ 3922324 w 4976318"/>
              <a:gd name="connsiteY71" fmla="*/ 4190881 h 4981376"/>
              <a:gd name="connsiteX72" fmla="*/ 3853313 w 4976318"/>
              <a:gd name="connsiteY72" fmla="*/ 4197155 h 4981376"/>
              <a:gd name="connsiteX73" fmla="*/ 3746659 w 4976318"/>
              <a:gd name="connsiteY73" fmla="*/ 4278714 h 4981376"/>
              <a:gd name="connsiteX74" fmla="*/ 3721563 w 4976318"/>
              <a:gd name="connsiteY74" fmla="*/ 4341451 h 4981376"/>
              <a:gd name="connsiteX75" fmla="*/ 3771754 w 4976318"/>
              <a:gd name="connsiteY75" fmla="*/ 4586129 h 4981376"/>
              <a:gd name="connsiteX76" fmla="*/ 3740385 w 4976318"/>
              <a:gd name="connsiteY76" fmla="*/ 4648866 h 4981376"/>
              <a:gd name="connsiteX77" fmla="*/ 3596088 w 4976318"/>
              <a:gd name="connsiteY77" fmla="*/ 4724152 h 4981376"/>
              <a:gd name="connsiteX78" fmla="*/ 3533350 w 4976318"/>
              <a:gd name="connsiteY78" fmla="*/ 4717878 h 4981376"/>
              <a:gd name="connsiteX79" fmla="*/ 3357685 w 4976318"/>
              <a:gd name="connsiteY79" fmla="*/ 4535938 h 4981376"/>
              <a:gd name="connsiteX80" fmla="*/ 3288673 w 4976318"/>
              <a:gd name="connsiteY80" fmla="*/ 4523391 h 4981376"/>
              <a:gd name="connsiteX81" fmla="*/ 3163198 w 4976318"/>
              <a:gd name="connsiteY81" fmla="*/ 4567307 h 4981376"/>
              <a:gd name="connsiteX82" fmla="*/ 3119281 w 4976318"/>
              <a:gd name="connsiteY82" fmla="*/ 4623771 h 4981376"/>
              <a:gd name="connsiteX83" fmla="*/ 3100460 w 4976318"/>
              <a:gd name="connsiteY83" fmla="*/ 4868448 h 4981376"/>
              <a:gd name="connsiteX84" fmla="*/ 3050270 w 4976318"/>
              <a:gd name="connsiteY84" fmla="*/ 4918639 h 4981376"/>
              <a:gd name="connsiteX85" fmla="*/ 2893425 w 4976318"/>
              <a:gd name="connsiteY85" fmla="*/ 4950007 h 4981376"/>
              <a:gd name="connsiteX86" fmla="*/ 2830688 w 4976318"/>
              <a:gd name="connsiteY86" fmla="*/ 4924912 h 4981376"/>
              <a:gd name="connsiteX87" fmla="*/ 2717760 w 4976318"/>
              <a:gd name="connsiteY87" fmla="*/ 4705330 h 4981376"/>
              <a:gd name="connsiteX88" fmla="*/ 2655022 w 4976318"/>
              <a:gd name="connsiteY88" fmla="*/ 4667688 h 4981376"/>
              <a:gd name="connsiteX89" fmla="*/ 2523273 w 4976318"/>
              <a:gd name="connsiteY89" fmla="*/ 4673961 h 4981376"/>
              <a:gd name="connsiteX90" fmla="*/ 2466809 w 4976318"/>
              <a:gd name="connsiteY90" fmla="*/ 4711604 h 4981376"/>
              <a:gd name="connsiteX91" fmla="*/ 2366428 w 4976318"/>
              <a:gd name="connsiteY91" fmla="*/ 4943734 h 4981376"/>
              <a:gd name="connsiteX92" fmla="*/ 2309964 w 4976318"/>
              <a:gd name="connsiteY92" fmla="*/ 4981376 h 4981376"/>
              <a:gd name="connsiteX93" fmla="*/ 2146846 w 4976318"/>
              <a:gd name="connsiteY93" fmla="*/ 4962555 h 4981376"/>
              <a:gd name="connsiteX94" fmla="*/ 2096656 w 4976318"/>
              <a:gd name="connsiteY94" fmla="*/ 4918639 h 4981376"/>
              <a:gd name="connsiteX95" fmla="*/ 2052740 w 4976318"/>
              <a:gd name="connsiteY95" fmla="*/ 4667688 h 4981376"/>
              <a:gd name="connsiteX96" fmla="*/ 2008823 w 4976318"/>
              <a:gd name="connsiteY96" fmla="*/ 4617497 h 4981376"/>
              <a:gd name="connsiteX97" fmla="*/ 1877074 w 4976318"/>
              <a:gd name="connsiteY97" fmla="*/ 4586129 h 4981376"/>
              <a:gd name="connsiteX98" fmla="*/ 1808063 w 4976318"/>
              <a:gd name="connsiteY98" fmla="*/ 4604950 h 4981376"/>
              <a:gd name="connsiteX99" fmla="*/ 1651218 w 4976318"/>
              <a:gd name="connsiteY99" fmla="*/ 4799437 h 4981376"/>
              <a:gd name="connsiteX100" fmla="*/ 1588481 w 4976318"/>
              <a:gd name="connsiteY100" fmla="*/ 4818258 h 4981376"/>
              <a:gd name="connsiteX101" fmla="*/ 1437910 w 4976318"/>
              <a:gd name="connsiteY101" fmla="*/ 4749247 h 4981376"/>
              <a:gd name="connsiteX102" fmla="*/ 1400267 w 4976318"/>
              <a:gd name="connsiteY102" fmla="*/ 4692783 h 4981376"/>
              <a:gd name="connsiteX103" fmla="*/ 1431636 w 4976318"/>
              <a:gd name="connsiteY103" fmla="*/ 4448106 h 4981376"/>
              <a:gd name="connsiteX104" fmla="*/ 1400267 w 4976318"/>
              <a:gd name="connsiteY104" fmla="*/ 4385368 h 4981376"/>
              <a:gd name="connsiteX105" fmla="*/ 1287339 w 4976318"/>
              <a:gd name="connsiteY105" fmla="*/ 4310083 h 4981376"/>
              <a:gd name="connsiteX106" fmla="*/ 1218328 w 4976318"/>
              <a:gd name="connsiteY106" fmla="*/ 4310083 h 4981376"/>
              <a:gd name="connsiteX107" fmla="*/ 1011293 w 4976318"/>
              <a:gd name="connsiteY107" fmla="*/ 4448106 h 4981376"/>
              <a:gd name="connsiteX108" fmla="*/ 942282 w 4976318"/>
              <a:gd name="connsiteY108" fmla="*/ 4448106 h 4981376"/>
              <a:gd name="connsiteX109" fmla="*/ 816806 w 4976318"/>
              <a:gd name="connsiteY109" fmla="*/ 4341451 h 4981376"/>
              <a:gd name="connsiteX110" fmla="*/ 804259 w 4976318"/>
              <a:gd name="connsiteY110" fmla="*/ 4272440 h 4981376"/>
              <a:gd name="connsiteX111" fmla="*/ 904639 w 4976318"/>
              <a:gd name="connsiteY111" fmla="*/ 4046584 h 4981376"/>
              <a:gd name="connsiteX112" fmla="*/ 892092 w 4976318"/>
              <a:gd name="connsiteY112" fmla="*/ 3977572 h 4981376"/>
              <a:gd name="connsiteX113" fmla="*/ 804259 w 4976318"/>
              <a:gd name="connsiteY113" fmla="*/ 3877192 h 4981376"/>
              <a:gd name="connsiteX114" fmla="*/ 735247 w 4976318"/>
              <a:gd name="connsiteY114" fmla="*/ 3858371 h 4981376"/>
              <a:gd name="connsiteX115" fmla="*/ 496844 w 4976318"/>
              <a:gd name="connsiteY115" fmla="*/ 3927382 h 4981376"/>
              <a:gd name="connsiteX116" fmla="*/ 434106 w 4976318"/>
              <a:gd name="connsiteY116" fmla="*/ 3902287 h 4981376"/>
              <a:gd name="connsiteX117" fmla="*/ 346273 w 4976318"/>
              <a:gd name="connsiteY117" fmla="*/ 3764264 h 4981376"/>
              <a:gd name="connsiteX118" fmla="*/ 352547 w 4976318"/>
              <a:gd name="connsiteY118" fmla="*/ 3695253 h 4981376"/>
              <a:gd name="connsiteX119" fmla="*/ 515665 w 4976318"/>
              <a:gd name="connsiteY119" fmla="*/ 3507039 h 4981376"/>
              <a:gd name="connsiteX120" fmla="*/ 528213 w 4976318"/>
              <a:gd name="connsiteY120" fmla="*/ 3438028 h 4981376"/>
              <a:gd name="connsiteX121" fmla="*/ 471749 w 4976318"/>
              <a:gd name="connsiteY121" fmla="*/ 3318826 h 4981376"/>
              <a:gd name="connsiteX122" fmla="*/ 415285 w 4976318"/>
              <a:gd name="connsiteY122" fmla="*/ 3281184 h 4981376"/>
              <a:gd name="connsiteX123" fmla="*/ 164334 w 4976318"/>
              <a:gd name="connsiteY123" fmla="*/ 3274910 h 4981376"/>
              <a:gd name="connsiteX124" fmla="*/ 114144 w 4976318"/>
              <a:gd name="connsiteY124" fmla="*/ 3237267 h 4981376"/>
              <a:gd name="connsiteX125" fmla="*/ 70227 w 4976318"/>
              <a:gd name="connsiteY125" fmla="*/ 3074149 h 4981376"/>
              <a:gd name="connsiteX126" fmla="*/ 89049 w 4976318"/>
              <a:gd name="connsiteY126" fmla="*/ 3011411 h 4981376"/>
              <a:gd name="connsiteX127" fmla="*/ 302357 w 4976318"/>
              <a:gd name="connsiteY127" fmla="*/ 2885936 h 4981376"/>
              <a:gd name="connsiteX128" fmla="*/ 333726 w 4976318"/>
              <a:gd name="connsiteY128" fmla="*/ 2816924 h 4981376"/>
              <a:gd name="connsiteX129" fmla="*/ 321178 w 4976318"/>
              <a:gd name="connsiteY129" fmla="*/ 2685175 h 4981376"/>
              <a:gd name="connsiteX130" fmla="*/ 277262 w 4976318"/>
              <a:gd name="connsiteY130" fmla="*/ 2634985 h 4981376"/>
              <a:gd name="connsiteX131" fmla="*/ 38858 w 4976318"/>
              <a:gd name="connsiteY131" fmla="*/ 2553426 h 4981376"/>
              <a:gd name="connsiteX132" fmla="*/ 1216 w 4976318"/>
              <a:gd name="connsiteY132" fmla="*/ 2503236 h 4981376"/>
              <a:gd name="connsiteX133" fmla="*/ 1216 w 4976318"/>
              <a:gd name="connsiteY133" fmla="*/ 2333844 h 4981376"/>
              <a:gd name="connsiteX134" fmla="*/ 45132 w 4976318"/>
              <a:gd name="connsiteY134" fmla="*/ 2283654 h 4981376"/>
              <a:gd name="connsiteX135" fmla="*/ 283536 w 4976318"/>
              <a:gd name="connsiteY135" fmla="*/ 2220916 h 4981376"/>
              <a:gd name="connsiteX136" fmla="*/ 333726 w 4976318"/>
              <a:gd name="connsiteY136" fmla="*/ 2170726 h 4981376"/>
              <a:gd name="connsiteX137" fmla="*/ 358821 w 4976318"/>
              <a:gd name="connsiteY137" fmla="*/ 2038977 h 4981376"/>
              <a:gd name="connsiteX138" fmla="*/ 333726 w 4976318"/>
              <a:gd name="connsiteY138" fmla="*/ 1969965 h 4981376"/>
              <a:gd name="connsiteX139" fmla="*/ 126691 w 4976318"/>
              <a:gd name="connsiteY139" fmla="*/ 1831942 h 4981376"/>
              <a:gd name="connsiteX140" fmla="*/ 107870 w 4976318"/>
              <a:gd name="connsiteY140" fmla="*/ 1769204 h 4981376"/>
              <a:gd name="connsiteX141" fmla="*/ 158060 w 4976318"/>
              <a:gd name="connsiteY141" fmla="*/ 1612360 h 4981376"/>
              <a:gd name="connsiteX142" fmla="*/ 214524 w 4976318"/>
              <a:gd name="connsiteY142" fmla="*/ 1574717 h 4981376"/>
              <a:gd name="connsiteX143" fmla="*/ 465475 w 4976318"/>
              <a:gd name="connsiteY143" fmla="*/ 1580991 h 4981376"/>
              <a:gd name="connsiteX144" fmla="*/ 528213 w 4976318"/>
              <a:gd name="connsiteY144" fmla="*/ 1549622 h 4981376"/>
              <a:gd name="connsiteX145" fmla="*/ 584677 w 4976318"/>
              <a:gd name="connsiteY145" fmla="*/ 1430420 h 4981376"/>
              <a:gd name="connsiteX146" fmla="*/ 578403 w 4976318"/>
              <a:gd name="connsiteY146" fmla="*/ 1361409 h 4981376"/>
              <a:gd name="connsiteX147" fmla="*/ 427833 w 4976318"/>
              <a:gd name="connsiteY147" fmla="*/ 1160648 h 4981376"/>
              <a:gd name="connsiteX148" fmla="*/ 427833 w 4976318"/>
              <a:gd name="connsiteY148" fmla="*/ 1097911 h 4981376"/>
              <a:gd name="connsiteX149" fmla="*/ 521939 w 4976318"/>
              <a:gd name="connsiteY149" fmla="*/ 959887 h 4981376"/>
              <a:gd name="connsiteX150" fmla="*/ 584677 w 4976318"/>
              <a:gd name="connsiteY150" fmla="*/ 941066 h 4981376"/>
              <a:gd name="connsiteX151" fmla="*/ 823080 w 4976318"/>
              <a:gd name="connsiteY151" fmla="*/ 1028899 h 4981376"/>
              <a:gd name="connsiteX152" fmla="*/ 892092 w 4976318"/>
              <a:gd name="connsiteY152" fmla="*/ 1010078 h 4981376"/>
              <a:gd name="connsiteX153" fmla="*/ 986198 w 4976318"/>
              <a:gd name="connsiteY153" fmla="*/ 915971 h 4981376"/>
              <a:gd name="connsiteX154" fmla="*/ 998746 w 4976318"/>
              <a:gd name="connsiteY154" fmla="*/ 846960 h 4981376"/>
              <a:gd name="connsiteX155" fmla="*/ 910913 w 4976318"/>
              <a:gd name="connsiteY155" fmla="*/ 614830 h 4981376"/>
              <a:gd name="connsiteX156" fmla="*/ 929734 w 4976318"/>
              <a:gd name="connsiteY156" fmla="*/ 552092 h 4981376"/>
              <a:gd name="connsiteX157" fmla="*/ 1061484 w 4976318"/>
              <a:gd name="connsiteY157" fmla="*/ 451712 h 4981376"/>
              <a:gd name="connsiteX158" fmla="*/ 1130495 w 4976318"/>
              <a:gd name="connsiteY158" fmla="*/ 451712 h 4981376"/>
              <a:gd name="connsiteX159" fmla="*/ 1331256 w 4976318"/>
              <a:gd name="connsiteY159" fmla="*/ 602282 h 4981376"/>
              <a:gd name="connsiteX160" fmla="*/ 1400267 w 4976318"/>
              <a:gd name="connsiteY160" fmla="*/ 608556 h 4981376"/>
              <a:gd name="connsiteX161" fmla="*/ 1519469 w 4976318"/>
              <a:gd name="connsiteY161" fmla="*/ 539545 h 4981376"/>
              <a:gd name="connsiteX162" fmla="*/ 1550838 w 4976318"/>
              <a:gd name="connsiteY162" fmla="*/ 483081 h 4981376"/>
              <a:gd name="connsiteX163" fmla="*/ 1538290 w 4976318"/>
              <a:gd name="connsiteY163" fmla="*/ 232130 h 4981376"/>
              <a:gd name="connsiteX164" fmla="*/ 1569659 w 4976318"/>
              <a:gd name="connsiteY164" fmla="*/ 175666 h 4981376"/>
              <a:gd name="connsiteX165" fmla="*/ 1726504 w 4976318"/>
              <a:gd name="connsiteY165" fmla="*/ 119202 h 4981376"/>
              <a:gd name="connsiteX166" fmla="*/ 1789241 w 4976318"/>
              <a:gd name="connsiteY166" fmla="*/ 138023 h 4981376"/>
              <a:gd name="connsiteX167" fmla="*/ 1939812 w 4976318"/>
              <a:gd name="connsiteY167" fmla="*/ 345058 h 4981376"/>
              <a:gd name="connsiteX168" fmla="*/ 2002550 w 4976318"/>
              <a:gd name="connsiteY168" fmla="*/ 370153 h 4981376"/>
              <a:gd name="connsiteX169" fmla="*/ 2134299 w 4976318"/>
              <a:gd name="connsiteY169" fmla="*/ 338784 h 4981376"/>
              <a:gd name="connsiteX170" fmla="*/ 2184489 w 4976318"/>
              <a:gd name="connsiteY170" fmla="*/ 294868 h 4981376"/>
              <a:gd name="connsiteX171" fmla="*/ 2247227 w 4976318"/>
              <a:gd name="connsiteY171" fmla="*/ 50190 h 4981376"/>
              <a:gd name="connsiteX172" fmla="*/ 2297417 w 4976318"/>
              <a:gd name="connsiteY172" fmla="*/ 6274 h 4981376"/>
              <a:gd name="connsiteX173" fmla="*/ 2460535 w 4976318"/>
              <a:gd name="connsiteY173" fmla="*/ 0 h 49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4976318" h="4981376">
                <a:moveTo>
                  <a:pt x="2485624" y="578679"/>
                </a:moveTo>
                <a:cubicBezTo>
                  <a:pt x="1429647" y="578679"/>
                  <a:pt x="573608" y="1434718"/>
                  <a:pt x="573608" y="2490695"/>
                </a:cubicBezTo>
                <a:cubicBezTo>
                  <a:pt x="573608" y="3546672"/>
                  <a:pt x="1429647" y="4402711"/>
                  <a:pt x="2485624" y="4402711"/>
                </a:cubicBezTo>
                <a:cubicBezTo>
                  <a:pt x="3541601" y="4402711"/>
                  <a:pt x="4397640" y="3546672"/>
                  <a:pt x="4397640" y="2490695"/>
                </a:cubicBezTo>
                <a:cubicBezTo>
                  <a:pt x="4397640" y="1434718"/>
                  <a:pt x="3541601" y="578679"/>
                  <a:pt x="2485624" y="578679"/>
                </a:cubicBezTo>
                <a:close/>
                <a:moveTo>
                  <a:pt x="2460535" y="0"/>
                </a:moveTo>
                <a:cubicBezTo>
                  <a:pt x="2485630" y="0"/>
                  <a:pt x="2510725" y="18821"/>
                  <a:pt x="2516999" y="37643"/>
                </a:cubicBezTo>
                <a:cubicBezTo>
                  <a:pt x="2516999" y="37643"/>
                  <a:pt x="2516999" y="37643"/>
                  <a:pt x="2598558" y="276046"/>
                </a:cubicBezTo>
                <a:cubicBezTo>
                  <a:pt x="2604832" y="294868"/>
                  <a:pt x="2629927" y="313689"/>
                  <a:pt x="2648748" y="319963"/>
                </a:cubicBezTo>
                <a:cubicBezTo>
                  <a:pt x="2648748" y="319963"/>
                  <a:pt x="2648748" y="319963"/>
                  <a:pt x="2786771" y="332510"/>
                </a:cubicBezTo>
                <a:cubicBezTo>
                  <a:pt x="2805593" y="332510"/>
                  <a:pt x="2836961" y="319963"/>
                  <a:pt x="2849509" y="301141"/>
                </a:cubicBezTo>
                <a:cubicBezTo>
                  <a:pt x="2849509" y="301141"/>
                  <a:pt x="2849509" y="301141"/>
                  <a:pt x="2974984" y="87833"/>
                </a:cubicBezTo>
                <a:cubicBezTo>
                  <a:pt x="2987532" y="69012"/>
                  <a:pt x="3012627" y="56464"/>
                  <a:pt x="3037722" y="62738"/>
                </a:cubicBezTo>
                <a:cubicBezTo>
                  <a:pt x="3037722" y="62738"/>
                  <a:pt x="3037722" y="62738"/>
                  <a:pt x="3194567" y="100380"/>
                </a:cubicBezTo>
                <a:cubicBezTo>
                  <a:pt x="3219662" y="106654"/>
                  <a:pt x="3238483" y="131749"/>
                  <a:pt x="3238483" y="156845"/>
                </a:cubicBezTo>
                <a:cubicBezTo>
                  <a:pt x="3238483" y="156845"/>
                  <a:pt x="3238483" y="156845"/>
                  <a:pt x="3244757" y="407795"/>
                </a:cubicBezTo>
                <a:cubicBezTo>
                  <a:pt x="3244757" y="426617"/>
                  <a:pt x="3263578" y="451712"/>
                  <a:pt x="3282399" y="464259"/>
                </a:cubicBezTo>
                <a:cubicBezTo>
                  <a:pt x="3282399" y="464259"/>
                  <a:pt x="3282399" y="464259"/>
                  <a:pt x="3407875" y="514450"/>
                </a:cubicBezTo>
                <a:cubicBezTo>
                  <a:pt x="3432970" y="526997"/>
                  <a:pt x="3458065" y="520723"/>
                  <a:pt x="3476886" y="501902"/>
                </a:cubicBezTo>
                <a:cubicBezTo>
                  <a:pt x="3476886" y="501902"/>
                  <a:pt x="3476886" y="501902"/>
                  <a:pt x="3665100" y="338784"/>
                </a:cubicBezTo>
                <a:cubicBezTo>
                  <a:pt x="3677647" y="319963"/>
                  <a:pt x="3709016" y="319963"/>
                  <a:pt x="3727837" y="332510"/>
                </a:cubicBezTo>
                <a:cubicBezTo>
                  <a:pt x="3727837" y="332510"/>
                  <a:pt x="3727837" y="332510"/>
                  <a:pt x="3872134" y="420343"/>
                </a:cubicBezTo>
                <a:cubicBezTo>
                  <a:pt x="3890955" y="432890"/>
                  <a:pt x="3903503" y="457986"/>
                  <a:pt x="3897229" y="476807"/>
                </a:cubicBezTo>
                <a:cubicBezTo>
                  <a:pt x="3897229" y="476807"/>
                  <a:pt x="3897229" y="476807"/>
                  <a:pt x="3828218" y="721484"/>
                </a:cubicBezTo>
                <a:cubicBezTo>
                  <a:pt x="3821944" y="740305"/>
                  <a:pt x="3828218" y="771674"/>
                  <a:pt x="3847039" y="784222"/>
                </a:cubicBezTo>
                <a:cubicBezTo>
                  <a:pt x="3847039" y="784222"/>
                  <a:pt x="3847039" y="784222"/>
                  <a:pt x="3953693" y="872055"/>
                </a:cubicBezTo>
                <a:cubicBezTo>
                  <a:pt x="3966241" y="890876"/>
                  <a:pt x="3997609" y="890876"/>
                  <a:pt x="4022705" y="884602"/>
                </a:cubicBezTo>
                <a:cubicBezTo>
                  <a:pt x="4022705" y="884602"/>
                  <a:pt x="4022705" y="884602"/>
                  <a:pt x="4248561" y="777948"/>
                </a:cubicBezTo>
                <a:cubicBezTo>
                  <a:pt x="4267382" y="771674"/>
                  <a:pt x="4298751" y="777948"/>
                  <a:pt x="4311298" y="790496"/>
                </a:cubicBezTo>
                <a:cubicBezTo>
                  <a:pt x="4311298" y="790496"/>
                  <a:pt x="4311298" y="790496"/>
                  <a:pt x="4417952" y="915971"/>
                </a:cubicBezTo>
                <a:cubicBezTo>
                  <a:pt x="4436774" y="934792"/>
                  <a:pt x="4436774" y="966161"/>
                  <a:pt x="4424226" y="984983"/>
                </a:cubicBezTo>
                <a:cubicBezTo>
                  <a:pt x="4424226" y="984983"/>
                  <a:pt x="4424226" y="984983"/>
                  <a:pt x="4292477" y="1192017"/>
                </a:cubicBezTo>
                <a:cubicBezTo>
                  <a:pt x="4279929" y="1210838"/>
                  <a:pt x="4279929" y="1242207"/>
                  <a:pt x="4292477" y="1261029"/>
                </a:cubicBezTo>
                <a:cubicBezTo>
                  <a:pt x="4292477" y="1261029"/>
                  <a:pt x="4292477" y="1261029"/>
                  <a:pt x="4361488" y="1373957"/>
                </a:cubicBezTo>
                <a:cubicBezTo>
                  <a:pt x="4374036" y="1392778"/>
                  <a:pt x="4405405" y="1411599"/>
                  <a:pt x="4424226" y="1405325"/>
                </a:cubicBezTo>
                <a:cubicBezTo>
                  <a:pt x="4424226" y="1405325"/>
                  <a:pt x="4424226" y="1405325"/>
                  <a:pt x="4675177" y="1373957"/>
                </a:cubicBezTo>
                <a:cubicBezTo>
                  <a:pt x="4693998" y="1367683"/>
                  <a:pt x="4725367" y="1386504"/>
                  <a:pt x="4731641" y="1405325"/>
                </a:cubicBezTo>
                <a:cubicBezTo>
                  <a:pt x="4731641" y="1405325"/>
                  <a:pt x="4731641" y="1405325"/>
                  <a:pt x="4800653" y="1555896"/>
                </a:cubicBezTo>
                <a:cubicBezTo>
                  <a:pt x="4806926" y="1574717"/>
                  <a:pt x="4800653" y="1606086"/>
                  <a:pt x="4781831" y="1618634"/>
                </a:cubicBezTo>
                <a:cubicBezTo>
                  <a:pt x="4781831" y="1618634"/>
                  <a:pt x="4781831" y="1618634"/>
                  <a:pt x="4593618" y="1781752"/>
                </a:cubicBezTo>
                <a:cubicBezTo>
                  <a:pt x="4574797" y="1794299"/>
                  <a:pt x="4568523" y="1825668"/>
                  <a:pt x="4574797" y="1850763"/>
                </a:cubicBezTo>
                <a:cubicBezTo>
                  <a:pt x="4574797" y="1850763"/>
                  <a:pt x="4574797" y="1850763"/>
                  <a:pt x="4606166" y="1976239"/>
                </a:cubicBezTo>
                <a:cubicBezTo>
                  <a:pt x="4612439" y="2001334"/>
                  <a:pt x="4637534" y="2020155"/>
                  <a:pt x="4662630" y="2026429"/>
                </a:cubicBezTo>
                <a:cubicBezTo>
                  <a:pt x="4662630" y="2026429"/>
                  <a:pt x="4662630" y="2026429"/>
                  <a:pt x="4907307" y="2064072"/>
                </a:cubicBezTo>
                <a:cubicBezTo>
                  <a:pt x="4932402" y="2070345"/>
                  <a:pt x="4951223" y="2089167"/>
                  <a:pt x="4951223" y="2114262"/>
                </a:cubicBezTo>
                <a:lnTo>
                  <a:pt x="4976318" y="2277380"/>
                </a:lnTo>
                <a:cubicBezTo>
                  <a:pt x="4976318" y="2302475"/>
                  <a:pt x="4963771" y="2327570"/>
                  <a:pt x="4938676" y="2333844"/>
                </a:cubicBezTo>
                <a:cubicBezTo>
                  <a:pt x="4938676" y="2333844"/>
                  <a:pt x="4938676" y="2333844"/>
                  <a:pt x="4712820" y="2434224"/>
                </a:cubicBezTo>
                <a:cubicBezTo>
                  <a:pt x="4687725" y="2440498"/>
                  <a:pt x="4668903" y="2465593"/>
                  <a:pt x="4668903" y="2490688"/>
                </a:cubicBezTo>
                <a:cubicBezTo>
                  <a:pt x="4668903" y="2490688"/>
                  <a:pt x="4668903" y="2490688"/>
                  <a:pt x="4668903" y="2628711"/>
                </a:cubicBezTo>
                <a:cubicBezTo>
                  <a:pt x="4668903" y="2647532"/>
                  <a:pt x="4681451" y="2672628"/>
                  <a:pt x="4700272" y="2685175"/>
                </a:cubicBezTo>
                <a:cubicBezTo>
                  <a:pt x="4700272" y="2685175"/>
                  <a:pt x="4700272" y="2685175"/>
                  <a:pt x="4926128" y="2798103"/>
                </a:cubicBezTo>
                <a:cubicBezTo>
                  <a:pt x="4944949" y="2804377"/>
                  <a:pt x="4957497" y="2835746"/>
                  <a:pt x="4957497" y="2854567"/>
                </a:cubicBezTo>
                <a:cubicBezTo>
                  <a:pt x="4957497" y="2854567"/>
                  <a:pt x="4957497" y="2854567"/>
                  <a:pt x="4926128" y="3017685"/>
                </a:cubicBezTo>
                <a:cubicBezTo>
                  <a:pt x="4919854" y="3042780"/>
                  <a:pt x="4901033" y="3061601"/>
                  <a:pt x="4875938" y="3061601"/>
                </a:cubicBezTo>
                <a:cubicBezTo>
                  <a:pt x="4875938" y="3061601"/>
                  <a:pt x="4875938" y="3061601"/>
                  <a:pt x="4631261" y="3092970"/>
                </a:cubicBezTo>
                <a:cubicBezTo>
                  <a:pt x="4606166" y="3092970"/>
                  <a:pt x="4581071" y="3111792"/>
                  <a:pt x="4574797" y="3136887"/>
                </a:cubicBezTo>
                <a:cubicBezTo>
                  <a:pt x="4574797" y="3136887"/>
                  <a:pt x="4574797" y="3136887"/>
                  <a:pt x="4530880" y="3262362"/>
                </a:cubicBezTo>
                <a:cubicBezTo>
                  <a:pt x="4524607" y="3281184"/>
                  <a:pt x="4530880" y="3312552"/>
                  <a:pt x="4549702" y="3331374"/>
                </a:cubicBezTo>
                <a:cubicBezTo>
                  <a:pt x="4549702" y="3331374"/>
                  <a:pt x="4549702" y="3331374"/>
                  <a:pt x="4725367" y="3500766"/>
                </a:cubicBezTo>
                <a:cubicBezTo>
                  <a:pt x="4744189" y="3519587"/>
                  <a:pt x="4750462" y="3544682"/>
                  <a:pt x="4737915" y="3569777"/>
                </a:cubicBezTo>
                <a:cubicBezTo>
                  <a:pt x="4737915" y="3569777"/>
                  <a:pt x="4737915" y="3569777"/>
                  <a:pt x="4662630" y="3714074"/>
                </a:cubicBezTo>
                <a:cubicBezTo>
                  <a:pt x="4650082" y="3732895"/>
                  <a:pt x="4624987" y="3745443"/>
                  <a:pt x="4606166" y="3745443"/>
                </a:cubicBezTo>
                <a:cubicBezTo>
                  <a:pt x="4606166" y="3745443"/>
                  <a:pt x="4606166" y="3745443"/>
                  <a:pt x="4355215" y="3695253"/>
                </a:cubicBezTo>
                <a:cubicBezTo>
                  <a:pt x="4336393" y="3688979"/>
                  <a:pt x="4305025" y="3701526"/>
                  <a:pt x="4292477" y="3720348"/>
                </a:cubicBezTo>
                <a:cubicBezTo>
                  <a:pt x="4292477" y="3720348"/>
                  <a:pt x="4292477" y="3720348"/>
                  <a:pt x="4217192" y="3827002"/>
                </a:cubicBezTo>
                <a:cubicBezTo>
                  <a:pt x="4198370" y="3845823"/>
                  <a:pt x="4198370" y="3877192"/>
                  <a:pt x="4210918" y="3896013"/>
                </a:cubicBezTo>
                <a:cubicBezTo>
                  <a:pt x="4210918" y="3896013"/>
                  <a:pt x="4210918" y="3896013"/>
                  <a:pt x="4330120" y="4115595"/>
                </a:cubicBezTo>
                <a:cubicBezTo>
                  <a:pt x="4342667" y="4134417"/>
                  <a:pt x="4336393" y="4165786"/>
                  <a:pt x="4323846" y="4184607"/>
                </a:cubicBezTo>
                <a:cubicBezTo>
                  <a:pt x="4323846" y="4184607"/>
                  <a:pt x="4323846" y="4184607"/>
                  <a:pt x="4204644" y="4297535"/>
                </a:cubicBezTo>
                <a:cubicBezTo>
                  <a:pt x="4192097" y="4316356"/>
                  <a:pt x="4160728" y="4322630"/>
                  <a:pt x="4141906" y="4310083"/>
                </a:cubicBezTo>
                <a:cubicBezTo>
                  <a:pt x="4141906" y="4310083"/>
                  <a:pt x="4141906" y="4310083"/>
                  <a:pt x="3922324" y="4190881"/>
                </a:cubicBezTo>
                <a:cubicBezTo>
                  <a:pt x="3903503" y="4178333"/>
                  <a:pt x="3872134" y="4184607"/>
                  <a:pt x="3853313" y="4197155"/>
                </a:cubicBezTo>
                <a:cubicBezTo>
                  <a:pt x="3853313" y="4197155"/>
                  <a:pt x="3853313" y="4197155"/>
                  <a:pt x="3746659" y="4278714"/>
                </a:cubicBezTo>
                <a:cubicBezTo>
                  <a:pt x="3727837" y="4291261"/>
                  <a:pt x="3715290" y="4322630"/>
                  <a:pt x="3721563" y="4341451"/>
                </a:cubicBezTo>
                <a:cubicBezTo>
                  <a:pt x="3721563" y="4341451"/>
                  <a:pt x="3721563" y="4341451"/>
                  <a:pt x="3771754" y="4586129"/>
                </a:cubicBezTo>
                <a:cubicBezTo>
                  <a:pt x="3778027" y="4611224"/>
                  <a:pt x="3765480" y="4636319"/>
                  <a:pt x="3740385" y="4648866"/>
                </a:cubicBezTo>
                <a:cubicBezTo>
                  <a:pt x="3740385" y="4648866"/>
                  <a:pt x="3740385" y="4648866"/>
                  <a:pt x="3596088" y="4724152"/>
                </a:cubicBezTo>
                <a:cubicBezTo>
                  <a:pt x="3577267" y="4736699"/>
                  <a:pt x="3545898" y="4730425"/>
                  <a:pt x="3533350" y="4717878"/>
                </a:cubicBezTo>
                <a:cubicBezTo>
                  <a:pt x="3533350" y="4717878"/>
                  <a:pt x="3533350" y="4717878"/>
                  <a:pt x="3357685" y="4535938"/>
                </a:cubicBezTo>
                <a:cubicBezTo>
                  <a:pt x="3338863" y="4523391"/>
                  <a:pt x="3307494" y="4517117"/>
                  <a:pt x="3288673" y="4523391"/>
                </a:cubicBezTo>
                <a:cubicBezTo>
                  <a:pt x="3288673" y="4523391"/>
                  <a:pt x="3288673" y="4523391"/>
                  <a:pt x="3163198" y="4567307"/>
                </a:cubicBezTo>
                <a:cubicBezTo>
                  <a:pt x="3138103" y="4573581"/>
                  <a:pt x="3119281" y="4598676"/>
                  <a:pt x="3119281" y="4623771"/>
                </a:cubicBezTo>
                <a:cubicBezTo>
                  <a:pt x="3119281" y="4623771"/>
                  <a:pt x="3119281" y="4623771"/>
                  <a:pt x="3100460" y="4868448"/>
                </a:cubicBezTo>
                <a:cubicBezTo>
                  <a:pt x="3094186" y="4893543"/>
                  <a:pt x="3075365" y="4918639"/>
                  <a:pt x="3050270" y="4918639"/>
                </a:cubicBezTo>
                <a:cubicBezTo>
                  <a:pt x="3050270" y="4918639"/>
                  <a:pt x="3050270" y="4918639"/>
                  <a:pt x="2893425" y="4950007"/>
                </a:cubicBezTo>
                <a:cubicBezTo>
                  <a:pt x="2868330" y="4956281"/>
                  <a:pt x="2843235" y="4943734"/>
                  <a:pt x="2830688" y="4924912"/>
                </a:cubicBezTo>
                <a:cubicBezTo>
                  <a:pt x="2830688" y="4924912"/>
                  <a:pt x="2830688" y="4924912"/>
                  <a:pt x="2717760" y="4705330"/>
                </a:cubicBezTo>
                <a:cubicBezTo>
                  <a:pt x="2705212" y="4680235"/>
                  <a:pt x="2680117" y="4667688"/>
                  <a:pt x="2655022" y="4667688"/>
                </a:cubicBezTo>
                <a:cubicBezTo>
                  <a:pt x="2655022" y="4667688"/>
                  <a:pt x="2655022" y="4667688"/>
                  <a:pt x="2523273" y="4673961"/>
                </a:cubicBezTo>
                <a:cubicBezTo>
                  <a:pt x="2498178" y="4673961"/>
                  <a:pt x="2473083" y="4692783"/>
                  <a:pt x="2466809" y="4711604"/>
                </a:cubicBezTo>
                <a:cubicBezTo>
                  <a:pt x="2466809" y="4711604"/>
                  <a:pt x="2466809" y="4711604"/>
                  <a:pt x="2366428" y="4943734"/>
                </a:cubicBezTo>
                <a:cubicBezTo>
                  <a:pt x="2360155" y="4968829"/>
                  <a:pt x="2335060" y="4981376"/>
                  <a:pt x="2309964" y="4981376"/>
                </a:cubicBezTo>
                <a:cubicBezTo>
                  <a:pt x="2309964" y="4981376"/>
                  <a:pt x="2309964" y="4981376"/>
                  <a:pt x="2146846" y="4962555"/>
                </a:cubicBezTo>
                <a:cubicBezTo>
                  <a:pt x="2128025" y="4956281"/>
                  <a:pt x="2102930" y="4937460"/>
                  <a:pt x="2096656" y="4918639"/>
                </a:cubicBezTo>
                <a:cubicBezTo>
                  <a:pt x="2096656" y="4918639"/>
                  <a:pt x="2096656" y="4918639"/>
                  <a:pt x="2052740" y="4667688"/>
                </a:cubicBezTo>
                <a:cubicBezTo>
                  <a:pt x="2052740" y="4648866"/>
                  <a:pt x="2027645" y="4623771"/>
                  <a:pt x="2008823" y="4617497"/>
                </a:cubicBezTo>
                <a:cubicBezTo>
                  <a:pt x="2008823" y="4617497"/>
                  <a:pt x="2008823" y="4617497"/>
                  <a:pt x="1877074" y="4586129"/>
                </a:cubicBezTo>
                <a:cubicBezTo>
                  <a:pt x="1851979" y="4579855"/>
                  <a:pt x="1826884" y="4592402"/>
                  <a:pt x="1808063" y="4604950"/>
                </a:cubicBezTo>
                <a:cubicBezTo>
                  <a:pt x="1808063" y="4604950"/>
                  <a:pt x="1808063" y="4604950"/>
                  <a:pt x="1651218" y="4799437"/>
                </a:cubicBezTo>
                <a:cubicBezTo>
                  <a:pt x="1638671" y="4818258"/>
                  <a:pt x="1607302" y="4824532"/>
                  <a:pt x="1588481" y="4818258"/>
                </a:cubicBezTo>
                <a:cubicBezTo>
                  <a:pt x="1588481" y="4818258"/>
                  <a:pt x="1588481" y="4818258"/>
                  <a:pt x="1437910" y="4749247"/>
                </a:cubicBezTo>
                <a:cubicBezTo>
                  <a:pt x="1412815" y="4742973"/>
                  <a:pt x="1400267" y="4717878"/>
                  <a:pt x="1400267" y="4692783"/>
                </a:cubicBezTo>
                <a:cubicBezTo>
                  <a:pt x="1400267" y="4692783"/>
                  <a:pt x="1400267" y="4692783"/>
                  <a:pt x="1431636" y="4448106"/>
                </a:cubicBezTo>
                <a:cubicBezTo>
                  <a:pt x="1437910" y="4423010"/>
                  <a:pt x="1419089" y="4391642"/>
                  <a:pt x="1400267" y="4385368"/>
                </a:cubicBezTo>
                <a:cubicBezTo>
                  <a:pt x="1400267" y="4385368"/>
                  <a:pt x="1400267" y="4385368"/>
                  <a:pt x="1287339" y="4310083"/>
                </a:cubicBezTo>
                <a:cubicBezTo>
                  <a:pt x="1268518" y="4297535"/>
                  <a:pt x="1237149" y="4297535"/>
                  <a:pt x="1218328" y="4310083"/>
                </a:cubicBezTo>
                <a:cubicBezTo>
                  <a:pt x="1218328" y="4310083"/>
                  <a:pt x="1218328" y="4310083"/>
                  <a:pt x="1011293" y="4448106"/>
                </a:cubicBezTo>
                <a:cubicBezTo>
                  <a:pt x="992472" y="4460653"/>
                  <a:pt x="961103" y="4460653"/>
                  <a:pt x="942282" y="4448106"/>
                </a:cubicBezTo>
                <a:cubicBezTo>
                  <a:pt x="942282" y="4448106"/>
                  <a:pt x="942282" y="4448106"/>
                  <a:pt x="816806" y="4341451"/>
                </a:cubicBezTo>
                <a:cubicBezTo>
                  <a:pt x="797985" y="4322630"/>
                  <a:pt x="791711" y="4297535"/>
                  <a:pt x="804259" y="4272440"/>
                </a:cubicBezTo>
                <a:cubicBezTo>
                  <a:pt x="804259" y="4272440"/>
                  <a:pt x="804259" y="4272440"/>
                  <a:pt x="904639" y="4046584"/>
                </a:cubicBezTo>
                <a:cubicBezTo>
                  <a:pt x="910913" y="4027763"/>
                  <a:pt x="910913" y="3996394"/>
                  <a:pt x="892092" y="3977572"/>
                </a:cubicBezTo>
                <a:cubicBezTo>
                  <a:pt x="892092" y="3977572"/>
                  <a:pt x="892092" y="3977572"/>
                  <a:pt x="804259" y="3877192"/>
                </a:cubicBezTo>
                <a:cubicBezTo>
                  <a:pt x="791711" y="3858371"/>
                  <a:pt x="760342" y="3852097"/>
                  <a:pt x="735247" y="3858371"/>
                </a:cubicBezTo>
                <a:cubicBezTo>
                  <a:pt x="735247" y="3858371"/>
                  <a:pt x="735247" y="3858371"/>
                  <a:pt x="496844" y="3927382"/>
                </a:cubicBezTo>
                <a:cubicBezTo>
                  <a:pt x="478023" y="3933656"/>
                  <a:pt x="446654" y="3921108"/>
                  <a:pt x="434106" y="3902287"/>
                </a:cubicBezTo>
                <a:cubicBezTo>
                  <a:pt x="434106" y="3902287"/>
                  <a:pt x="434106" y="3902287"/>
                  <a:pt x="346273" y="3764264"/>
                </a:cubicBezTo>
                <a:cubicBezTo>
                  <a:pt x="333726" y="3745443"/>
                  <a:pt x="340000" y="3714074"/>
                  <a:pt x="352547" y="3695253"/>
                </a:cubicBezTo>
                <a:cubicBezTo>
                  <a:pt x="352547" y="3695253"/>
                  <a:pt x="352547" y="3695253"/>
                  <a:pt x="515665" y="3507039"/>
                </a:cubicBezTo>
                <a:cubicBezTo>
                  <a:pt x="534487" y="3494492"/>
                  <a:pt x="534487" y="3463123"/>
                  <a:pt x="528213" y="3438028"/>
                </a:cubicBezTo>
                <a:cubicBezTo>
                  <a:pt x="528213" y="3438028"/>
                  <a:pt x="528213" y="3438028"/>
                  <a:pt x="471749" y="3318826"/>
                </a:cubicBezTo>
                <a:cubicBezTo>
                  <a:pt x="465475" y="3300005"/>
                  <a:pt x="434106" y="3281184"/>
                  <a:pt x="415285" y="3281184"/>
                </a:cubicBezTo>
                <a:cubicBezTo>
                  <a:pt x="415285" y="3281184"/>
                  <a:pt x="415285" y="3281184"/>
                  <a:pt x="164334" y="3274910"/>
                </a:cubicBezTo>
                <a:cubicBezTo>
                  <a:pt x="139239" y="3274910"/>
                  <a:pt x="120418" y="3256088"/>
                  <a:pt x="114144" y="3237267"/>
                </a:cubicBezTo>
                <a:cubicBezTo>
                  <a:pt x="114144" y="3237267"/>
                  <a:pt x="114144" y="3237267"/>
                  <a:pt x="70227" y="3074149"/>
                </a:cubicBezTo>
                <a:cubicBezTo>
                  <a:pt x="63954" y="3055328"/>
                  <a:pt x="70227" y="3023959"/>
                  <a:pt x="89049" y="3011411"/>
                </a:cubicBezTo>
                <a:cubicBezTo>
                  <a:pt x="89049" y="3011411"/>
                  <a:pt x="89049" y="3011411"/>
                  <a:pt x="302357" y="2885936"/>
                </a:cubicBezTo>
                <a:cubicBezTo>
                  <a:pt x="321178" y="2873388"/>
                  <a:pt x="340000" y="2842019"/>
                  <a:pt x="333726" y="2816924"/>
                </a:cubicBezTo>
                <a:cubicBezTo>
                  <a:pt x="333726" y="2816924"/>
                  <a:pt x="333726" y="2816924"/>
                  <a:pt x="321178" y="2685175"/>
                </a:cubicBezTo>
                <a:cubicBezTo>
                  <a:pt x="314905" y="2666354"/>
                  <a:pt x="296083" y="2641259"/>
                  <a:pt x="277262" y="2634985"/>
                </a:cubicBezTo>
                <a:cubicBezTo>
                  <a:pt x="277262" y="2634985"/>
                  <a:pt x="277262" y="2634985"/>
                  <a:pt x="38858" y="2553426"/>
                </a:cubicBezTo>
                <a:cubicBezTo>
                  <a:pt x="13764" y="2547152"/>
                  <a:pt x="-5058" y="2522057"/>
                  <a:pt x="1216" y="2503236"/>
                </a:cubicBezTo>
                <a:cubicBezTo>
                  <a:pt x="1216" y="2503236"/>
                  <a:pt x="1216" y="2503236"/>
                  <a:pt x="1216" y="2333844"/>
                </a:cubicBezTo>
                <a:cubicBezTo>
                  <a:pt x="1216" y="2315022"/>
                  <a:pt x="20037" y="2289927"/>
                  <a:pt x="45132" y="2283654"/>
                </a:cubicBezTo>
                <a:cubicBezTo>
                  <a:pt x="45132" y="2283654"/>
                  <a:pt x="45132" y="2283654"/>
                  <a:pt x="283536" y="2220916"/>
                </a:cubicBezTo>
                <a:cubicBezTo>
                  <a:pt x="308631" y="2214642"/>
                  <a:pt x="327452" y="2189547"/>
                  <a:pt x="333726" y="2170726"/>
                </a:cubicBezTo>
                <a:cubicBezTo>
                  <a:pt x="333726" y="2170726"/>
                  <a:pt x="333726" y="2170726"/>
                  <a:pt x="358821" y="2038977"/>
                </a:cubicBezTo>
                <a:cubicBezTo>
                  <a:pt x="365095" y="2013881"/>
                  <a:pt x="352547" y="1988786"/>
                  <a:pt x="333726" y="1969965"/>
                </a:cubicBezTo>
                <a:cubicBezTo>
                  <a:pt x="333726" y="1969965"/>
                  <a:pt x="333726" y="1969965"/>
                  <a:pt x="126691" y="1831942"/>
                </a:cubicBezTo>
                <a:cubicBezTo>
                  <a:pt x="107870" y="1819394"/>
                  <a:pt x="101596" y="1788026"/>
                  <a:pt x="107870" y="1769204"/>
                </a:cubicBezTo>
                <a:cubicBezTo>
                  <a:pt x="107870" y="1769204"/>
                  <a:pt x="107870" y="1769204"/>
                  <a:pt x="158060" y="1612360"/>
                </a:cubicBezTo>
                <a:cubicBezTo>
                  <a:pt x="170608" y="1587265"/>
                  <a:pt x="189429" y="1568444"/>
                  <a:pt x="214524" y="1574717"/>
                </a:cubicBezTo>
                <a:cubicBezTo>
                  <a:pt x="214524" y="1574717"/>
                  <a:pt x="214524" y="1574717"/>
                  <a:pt x="465475" y="1580991"/>
                </a:cubicBezTo>
                <a:cubicBezTo>
                  <a:pt x="484296" y="1587265"/>
                  <a:pt x="515665" y="1568444"/>
                  <a:pt x="528213" y="1549622"/>
                </a:cubicBezTo>
                <a:cubicBezTo>
                  <a:pt x="528213" y="1549622"/>
                  <a:pt x="528213" y="1549622"/>
                  <a:pt x="584677" y="1430420"/>
                </a:cubicBezTo>
                <a:cubicBezTo>
                  <a:pt x="597224" y="1411599"/>
                  <a:pt x="597224" y="1380230"/>
                  <a:pt x="578403" y="1361409"/>
                </a:cubicBezTo>
                <a:cubicBezTo>
                  <a:pt x="578403" y="1361409"/>
                  <a:pt x="578403" y="1361409"/>
                  <a:pt x="427833" y="1160648"/>
                </a:cubicBezTo>
                <a:cubicBezTo>
                  <a:pt x="415285" y="1141827"/>
                  <a:pt x="415285" y="1116732"/>
                  <a:pt x="427833" y="1097911"/>
                </a:cubicBezTo>
                <a:cubicBezTo>
                  <a:pt x="427833" y="1097911"/>
                  <a:pt x="427833" y="1097911"/>
                  <a:pt x="521939" y="959887"/>
                </a:cubicBezTo>
                <a:cubicBezTo>
                  <a:pt x="534487" y="941066"/>
                  <a:pt x="565856" y="934792"/>
                  <a:pt x="584677" y="941066"/>
                </a:cubicBezTo>
                <a:cubicBezTo>
                  <a:pt x="584677" y="941066"/>
                  <a:pt x="584677" y="941066"/>
                  <a:pt x="823080" y="1028899"/>
                </a:cubicBezTo>
                <a:cubicBezTo>
                  <a:pt x="841902" y="1035173"/>
                  <a:pt x="873270" y="1028899"/>
                  <a:pt x="892092" y="1010078"/>
                </a:cubicBezTo>
                <a:cubicBezTo>
                  <a:pt x="892092" y="1010078"/>
                  <a:pt x="892092" y="1010078"/>
                  <a:pt x="986198" y="915971"/>
                </a:cubicBezTo>
                <a:cubicBezTo>
                  <a:pt x="998746" y="897150"/>
                  <a:pt x="1005020" y="865781"/>
                  <a:pt x="998746" y="846960"/>
                </a:cubicBezTo>
                <a:cubicBezTo>
                  <a:pt x="998746" y="846960"/>
                  <a:pt x="998746" y="846960"/>
                  <a:pt x="910913" y="614830"/>
                </a:cubicBezTo>
                <a:cubicBezTo>
                  <a:pt x="904639" y="589735"/>
                  <a:pt x="910913" y="564640"/>
                  <a:pt x="929734" y="552092"/>
                </a:cubicBezTo>
                <a:cubicBezTo>
                  <a:pt x="929734" y="552092"/>
                  <a:pt x="929734" y="552092"/>
                  <a:pt x="1061484" y="451712"/>
                </a:cubicBezTo>
                <a:cubicBezTo>
                  <a:pt x="1080305" y="439164"/>
                  <a:pt x="1111674" y="439164"/>
                  <a:pt x="1130495" y="451712"/>
                </a:cubicBezTo>
                <a:cubicBezTo>
                  <a:pt x="1130495" y="451712"/>
                  <a:pt x="1130495" y="451712"/>
                  <a:pt x="1331256" y="602282"/>
                </a:cubicBezTo>
                <a:cubicBezTo>
                  <a:pt x="1350077" y="614830"/>
                  <a:pt x="1381446" y="614830"/>
                  <a:pt x="1400267" y="608556"/>
                </a:cubicBezTo>
                <a:cubicBezTo>
                  <a:pt x="1400267" y="608556"/>
                  <a:pt x="1400267" y="608556"/>
                  <a:pt x="1519469" y="539545"/>
                </a:cubicBezTo>
                <a:cubicBezTo>
                  <a:pt x="1538290" y="533271"/>
                  <a:pt x="1550838" y="501902"/>
                  <a:pt x="1550838" y="483081"/>
                </a:cubicBezTo>
                <a:cubicBezTo>
                  <a:pt x="1550838" y="483081"/>
                  <a:pt x="1550838" y="483081"/>
                  <a:pt x="1538290" y="232130"/>
                </a:cubicBezTo>
                <a:cubicBezTo>
                  <a:pt x="1532017" y="207035"/>
                  <a:pt x="1550838" y="181939"/>
                  <a:pt x="1569659" y="175666"/>
                </a:cubicBezTo>
                <a:cubicBezTo>
                  <a:pt x="1569659" y="175666"/>
                  <a:pt x="1569659" y="175666"/>
                  <a:pt x="1726504" y="119202"/>
                </a:cubicBezTo>
                <a:cubicBezTo>
                  <a:pt x="1751599" y="112928"/>
                  <a:pt x="1776694" y="119202"/>
                  <a:pt x="1789241" y="138023"/>
                </a:cubicBezTo>
                <a:cubicBezTo>
                  <a:pt x="1789241" y="138023"/>
                  <a:pt x="1789241" y="138023"/>
                  <a:pt x="1939812" y="345058"/>
                </a:cubicBezTo>
                <a:cubicBezTo>
                  <a:pt x="1952359" y="357605"/>
                  <a:pt x="1983728" y="370153"/>
                  <a:pt x="2002550" y="370153"/>
                </a:cubicBezTo>
                <a:cubicBezTo>
                  <a:pt x="2002550" y="370153"/>
                  <a:pt x="2002550" y="370153"/>
                  <a:pt x="2134299" y="338784"/>
                </a:cubicBezTo>
                <a:cubicBezTo>
                  <a:pt x="2159394" y="338784"/>
                  <a:pt x="2178215" y="313689"/>
                  <a:pt x="2184489" y="294868"/>
                </a:cubicBezTo>
                <a:cubicBezTo>
                  <a:pt x="2184489" y="294868"/>
                  <a:pt x="2184489" y="294868"/>
                  <a:pt x="2247227" y="50190"/>
                </a:cubicBezTo>
                <a:cubicBezTo>
                  <a:pt x="2247227" y="31369"/>
                  <a:pt x="2272322" y="12548"/>
                  <a:pt x="2297417" y="6274"/>
                </a:cubicBezTo>
                <a:cubicBezTo>
                  <a:pt x="2297417" y="6274"/>
                  <a:pt x="2297417" y="6274"/>
                  <a:pt x="246053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68" tIns="34289" rIns="68568" bIns="34289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Freeform 5"/>
          <p:cNvSpPr>
            <a:spLocks noEditPoints="1"/>
          </p:cNvSpPr>
          <p:nvPr/>
        </p:nvSpPr>
        <p:spPr bwMode="auto">
          <a:xfrm>
            <a:off x="4057959" y="685377"/>
            <a:ext cx="1075919" cy="1075919"/>
          </a:xfrm>
          <a:custGeom>
            <a:avLst/>
            <a:gdLst>
              <a:gd name="T0" fmla="*/ 1098 w 1098"/>
              <a:gd name="T1" fmla="*/ 620 h 1099"/>
              <a:gd name="T2" fmla="*/ 1098 w 1098"/>
              <a:gd name="T3" fmla="*/ 487 h 1099"/>
              <a:gd name="T4" fmla="*/ 940 w 1098"/>
              <a:gd name="T5" fmla="*/ 447 h 1099"/>
              <a:gd name="T6" fmla="*/ 892 w 1098"/>
              <a:gd name="T7" fmla="*/ 335 h 1099"/>
              <a:gd name="T8" fmla="*/ 976 w 1098"/>
              <a:gd name="T9" fmla="*/ 211 h 1099"/>
              <a:gd name="T10" fmla="*/ 882 w 1098"/>
              <a:gd name="T11" fmla="*/ 117 h 1099"/>
              <a:gd name="T12" fmla="*/ 751 w 1098"/>
              <a:gd name="T13" fmla="*/ 196 h 1099"/>
              <a:gd name="T14" fmla="*/ 645 w 1098"/>
              <a:gd name="T15" fmla="*/ 152 h 1099"/>
              <a:gd name="T16" fmla="*/ 615 w 1098"/>
              <a:gd name="T17" fmla="*/ 0 h 1099"/>
              <a:gd name="T18" fmla="*/ 482 w 1098"/>
              <a:gd name="T19" fmla="*/ 0 h 1099"/>
              <a:gd name="T20" fmla="*/ 445 w 1098"/>
              <a:gd name="T21" fmla="*/ 150 h 1099"/>
              <a:gd name="T22" fmla="*/ 329 w 1098"/>
              <a:gd name="T23" fmla="*/ 197 h 1099"/>
              <a:gd name="T24" fmla="*/ 203 w 1098"/>
              <a:gd name="T25" fmla="*/ 112 h 1099"/>
              <a:gd name="T26" fmla="*/ 109 w 1098"/>
              <a:gd name="T27" fmla="*/ 206 h 1099"/>
              <a:gd name="T28" fmla="*/ 188 w 1098"/>
              <a:gd name="T29" fmla="*/ 337 h 1099"/>
              <a:gd name="T30" fmla="*/ 141 w 1098"/>
              <a:gd name="T31" fmla="*/ 452 h 1099"/>
              <a:gd name="T32" fmla="*/ 0 w 1098"/>
              <a:gd name="T33" fmla="*/ 479 h 1099"/>
              <a:gd name="T34" fmla="*/ 0 w 1098"/>
              <a:gd name="T35" fmla="*/ 612 h 1099"/>
              <a:gd name="T36" fmla="*/ 140 w 1098"/>
              <a:gd name="T37" fmla="*/ 647 h 1099"/>
              <a:gd name="T38" fmla="*/ 186 w 1098"/>
              <a:gd name="T39" fmla="*/ 760 h 1099"/>
              <a:gd name="T40" fmla="*/ 100 w 1098"/>
              <a:gd name="T41" fmla="*/ 888 h 1099"/>
              <a:gd name="T42" fmla="*/ 194 w 1098"/>
              <a:gd name="T43" fmla="*/ 982 h 1099"/>
              <a:gd name="T44" fmla="*/ 327 w 1098"/>
              <a:gd name="T45" fmla="*/ 902 h 1099"/>
              <a:gd name="T46" fmla="*/ 446 w 1098"/>
              <a:gd name="T47" fmla="*/ 952 h 1099"/>
              <a:gd name="T48" fmla="*/ 475 w 1098"/>
              <a:gd name="T49" fmla="*/ 1099 h 1099"/>
              <a:gd name="T50" fmla="*/ 608 w 1098"/>
              <a:gd name="T51" fmla="*/ 1099 h 1099"/>
              <a:gd name="T52" fmla="*/ 645 w 1098"/>
              <a:gd name="T53" fmla="*/ 949 h 1099"/>
              <a:gd name="T54" fmla="*/ 755 w 1098"/>
              <a:gd name="T55" fmla="*/ 903 h 1099"/>
              <a:gd name="T56" fmla="*/ 881 w 1098"/>
              <a:gd name="T57" fmla="*/ 987 h 1099"/>
              <a:gd name="T58" fmla="*/ 975 w 1098"/>
              <a:gd name="T59" fmla="*/ 893 h 1099"/>
              <a:gd name="T60" fmla="*/ 895 w 1098"/>
              <a:gd name="T61" fmla="*/ 761 h 1099"/>
              <a:gd name="T62" fmla="*/ 941 w 1098"/>
              <a:gd name="T63" fmla="*/ 650 h 1099"/>
              <a:gd name="T64" fmla="*/ 1098 w 1098"/>
              <a:gd name="T65" fmla="*/ 620 h 1099"/>
              <a:gd name="T66" fmla="*/ 546 w 1098"/>
              <a:gd name="T67" fmla="*/ 828 h 1099"/>
              <a:gd name="T68" fmla="*/ 274 w 1098"/>
              <a:gd name="T69" fmla="*/ 556 h 1099"/>
              <a:gd name="T70" fmla="*/ 546 w 1098"/>
              <a:gd name="T71" fmla="*/ 284 h 1099"/>
              <a:gd name="T72" fmla="*/ 818 w 1098"/>
              <a:gd name="T73" fmla="*/ 556 h 1099"/>
              <a:gd name="T74" fmla="*/ 546 w 1098"/>
              <a:gd name="T75" fmla="*/ 82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8" h="1099">
                <a:moveTo>
                  <a:pt x="1098" y="620"/>
                </a:moveTo>
                <a:cubicBezTo>
                  <a:pt x="1098" y="487"/>
                  <a:pt x="1098" y="487"/>
                  <a:pt x="1098" y="487"/>
                </a:cubicBezTo>
                <a:cubicBezTo>
                  <a:pt x="940" y="447"/>
                  <a:pt x="940" y="447"/>
                  <a:pt x="940" y="447"/>
                </a:cubicBezTo>
                <a:cubicBezTo>
                  <a:pt x="929" y="407"/>
                  <a:pt x="913" y="370"/>
                  <a:pt x="892" y="335"/>
                </a:cubicBezTo>
                <a:cubicBezTo>
                  <a:pt x="976" y="211"/>
                  <a:pt x="976" y="211"/>
                  <a:pt x="976" y="211"/>
                </a:cubicBezTo>
                <a:cubicBezTo>
                  <a:pt x="882" y="117"/>
                  <a:pt x="882" y="117"/>
                  <a:pt x="882" y="117"/>
                </a:cubicBezTo>
                <a:cubicBezTo>
                  <a:pt x="751" y="196"/>
                  <a:pt x="751" y="196"/>
                  <a:pt x="751" y="196"/>
                </a:cubicBezTo>
                <a:cubicBezTo>
                  <a:pt x="718" y="177"/>
                  <a:pt x="683" y="162"/>
                  <a:pt x="645" y="152"/>
                </a:cubicBezTo>
                <a:cubicBezTo>
                  <a:pt x="615" y="0"/>
                  <a:pt x="615" y="0"/>
                  <a:pt x="615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45" y="150"/>
                  <a:pt x="445" y="150"/>
                  <a:pt x="445" y="150"/>
                </a:cubicBezTo>
                <a:cubicBezTo>
                  <a:pt x="404" y="159"/>
                  <a:pt x="365" y="175"/>
                  <a:pt x="329" y="197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88" y="337"/>
                  <a:pt x="188" y="337"/>
                  <a:pt x="188" y="337"/>
                </a:cubicBezTo>
                <a:cubicBezTo>
                  <a:pt x="167" y="372"/>
                  <a:pt x="151" y="411"/>
                  <a:pt x="141" y="452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612"/>
                  <a:pt x="0" y="612"/>
                  <a:pt x="0" y="612"/>
                </a:cubicBezTo>
                <a:cubicBezTo>
                  <a:pt x="140" y="647"/>
                  <a:pt x="140" y="647"/>
                  <a:pt x="140" y="647"/>
                </a:cubicBezTo>
                <a:cubicBezTo>
                  <a:pt x="150" y="688"/>
                  <a:pt x="166" y="726"/>
                  <a:pt x="186" y="760"/>
                </a:cubicBezTo>
                <a:cubicBezTo>
                  <a:pt x="100" y="888"/>
                  <a:pt x="100" y="888"/>
                  <a:pt x="100" y="888"/>
                </a:cubicBezTo>
                <a:cubicBezTo>
                  <a:pt x="194" y="982"/>
                  <a:pt x="194" y="982"/>
                  <a:pt x="194" y="982"/>
                </a:cubicBezTo>
                <a:cubicBezTo>
                  <a:pt x="327" y="902"/>
                  <a:pt x="327" y="902"/>
                  <a:pt x="327" y="902"/>
                </a:cubicBezTo>
                <a:cubicBezTo>
                  <a:pt x="363" y="925"/>
                  <a:pt x="404" y="941"/>
                  <a:pt x="446" y="952"/>
                </a:cubicBezTo>
                <a:cubicBezTo>
                  <a:pt x="475" y="1099"/>
                  <a:pt x="475" y="1099"/>
                  <a:pt x="475" y="1099"/>
                </a:cubicBezTo>
                <a:cubicBezTo>
                  <a:pt x="608" y="1099"/>
                  <a:pt x="608" y="1099"/>
                  <a:pt x="608" y="1099"/>
                </a:cubicBezTo>
                <a:cubicBezTo>
                  <a:pt x="645" y="949"/>
                  <a:pt x="645" y="949"/>
                  <a:pt x="645" y="949"/>
                </a:cubicBezTo>
                <a:cubicBezTo>
                  <a:pt x="684" y="939"/>
                  <a:pt x="721" y="923"/>
                  <a:pt x="755" y="903"/>
                </a:cubicBezTo>
                <a:cubicBezTo>
                  <a:pt x="881" y="987"/>
                  <a:pt x="881" y="987"/>
                  <a:pt x="881" y="987"/>
                </a:cubicBezTo>
                <a:cubicBezTo>
                  <a:pt x="975" y="893"/>
                  <a:pt x="975" y="893"/>
                  <a:pt x="975" y="893"/>
                </a:cubicBezTo>
                <a:cubicBezTo>
                  <a:pt x="895" y="761"/>
                  <a:pt x="895" y="761"/>
                  <a:pt x="895" y="761"/>
                </a:cubicBezTo>
                <a:cubicBezTo>
                  <a:pt x="915" y="727"/>
                  <a:pt x="931" y="690"/>
                  <a:pt x="941" y="650"/>
                </a:cubicBezTo>
                <a:lnTo>
                  <a:pt x="1098" y="620"/>
                </a:lnTo>
                <a:close/>
                <a:moveTo>
                  <a:pt x="546" y="828"/>
                </a:moveTo>
                <a:cubicBezTo>
                  <a:pt x="396" y="828"/>
                  <a:pt x="274" y="706"/>
                  <a:pt x="274" y="556"/>
                </a:cubicBezTo>
                <a:cubicBezTo>
                  <a:pt x="274" y="406"/>
                  <a:pt x="396" y="284"/>
                  <a:pt x="546" y="284"/>
                </a:cubicBezTo>
                <a:cubicBezTo>
                  <a:pt x="696" y="284"/>
                  <a:pt x="818" y="406"/>
                  <a:pt x="818" y="556"/>
                </a:cubicBezTo>
                <a:cubicBezTo>
                  <a:pt x="818" y="706"/>
                  <a:pt x="696" y="828"/>
                  <a:pt x="546" y="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8" tIns="34289" rIns="68568" bIns="34289" numCol="1" anchor="t" anchorCtr="0" compatLnSpc="1"/>
          <a:lstStyle/>
          <a:p>
            <a:endParaRPr lang="zh-CN" altLang="en-US"/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4078338" y="3837693"/>
            <a:ext cx="879329" cy="879329"/>
          </a:xfrm>
          <a:custGeom>
            <a:avLst/>
            <a:gdLst>
              <a:gd name="T0" fmla="*/ 1098 w 1098"/>
              <a:gd name="T1" fmla="*/ 620 h 1099"/>
              <a:gd name="T2" fmla="*/ 1098 w 1098"/>
              <a:gd name="T3" fmla="*/ 487 h 1099"/>
              <a:gd name="T4" fmla="*/ 940 w 1098"/>
              <a:gd name="T5" fmla="*/ 447 h 1099"/>
              <a:gd name="T6" fmla="*/ 892 w 1098"/>
              <a:gd name="T7" fmla="*/ 335 h 1099"/>
              <a:gd name="T8" fmla="*/ 976 w 1098"/>
              <a:gd name="T9" fmla="*/ 211 h 1099"/>
              <a:gd name="T10" fmla="*/ 882 w 1098"/>
              <a:gd name="T11" fmla="*/ 117 h 1099"/>
              <a:gd name="T12" fmla="*/ 751 w 1098"/>
              <a:gd name="T13" fmla="*/ 196 h 1099"/>
              <a:gd name="T14" fmla="*/ 645 w 1098"/>
              <a:gd name="T15" fmla="*/ 152 h 1099"/>
              <a:gd name="T16" fmla="*/ 615 w 1098"/>
              <a:gd name="T17" fmla="*/ 0 h 1099"/>
              <a:gd name="T18" fmla="*/ 482 w 1098"/>
              <a:gd name="T19" fmla="*/ 0 h 1099"/>
              <a:gd name="T20" fmla="*/ 445 w 1098"/>
              <a:gd name="T21" fmla="*/ 150 h 1099"/>
              <a:gd name="T22" fmla="*/ 329 w 1098"/>
              <a:gd name="T23" fmla="*/ 197 h 1099"/>
              <a:gd name="T24" fmla="*/ 203 w 1098"/>
              <a:gd name="T25" fmla="*/ 112 h 1099"/>
              <a:gd name="T26" fmla="*/ 109 w 1098"/>
              <a:gd name="T27" fmla="*/ 206 h 1099"/>
              <a:gd name="T28" fmla="*/ 188 w 1098"/>
              <a:gd name="T29" fmla="*/ 337 h 1099"/>
              <a:gd name="T30" fmla="*/ 141 w 1098"/>
              <a:gd name="T31" fmla="*/ 452 h 1099"/>
              <a:gd name="T32" fmla="*/ 0 w 1098"/>
              <a:gd name="T33" fmla="*/ 479 h 1099"/>
              <a:gd name="T34" fmla="*/ 0 w 1098"/>
              <a:gd name="T35" fmla="*/ 612 h 1099"/>
              <a:gd name="T36" fmla="*/ 140 w 1098"/>
              <a:gd name="T37" fmla="*/ 647 h 1099"/>
              <a:gd name="T38" fmla="*/ 186 w 1098"/>
              <a:gd name="T39" fmla="*/ 760 h 1099"/>
              <a:gd name="T40" fmla="*/ 100 w 1098"/>
              <a:gd name="T41" fmla="*/ 888 h 1099"/>
              <a:gd name="T42" fmla="*/ 194 w 1098"/>
              <a:gd name="T43" fmla="*/ 982 h 1099"/>
              <a:gd name="T44" fmla="*/ 327 w 1098"/>
              <a:gd name="T45" fmla="*/ 902 h 1099"/>
              <a:gd name="T46" fmla="*/ 446 w 1098"/>
              <a:gd name="T47" fmla="*/ 952 h 1099"/>
              <a:gd name="T48" fmla="*/ 475 w 1098"/>
              <a:gd name="T49" fmla="*/ 1099 h 1099"/>
              <a:gd name="T50" fmla="*/ 608 w 1098"/>
              <a:gd name="T51" fmla="*/ 1099 h 1099"/>
              <a:gd name="T52" fmla="*/ 645 w 1098"/>
              <a:gd name="T53" fmla="*/ 949 h 1099"/>
              <a:gd name="T54" fmla="*/ 755 w 1098"/>
              <a:gd name="T55" fmla="*/ 903 h 1099"/>
              <a:gd name="T56" fmla="*/ 881 w 1098"/>
              <a:gd name="T57" fmla="*/ 987 h 1099"/>
              <a:gd name="T58" fmla="*/ 975 w 1098"/>
              <a:gd name="T59" fmla="*/ 893 h 1099"/>
              <a:gd name="T60" fmla="*/ 895 w 1098"/>
              <a:gd name="T61" fmla="*/ 761 h 1099"/>
              <a:gd name="T62" fmla="*/ 941 w 1098"/>
              <a:gd name="T63" fmla="*/ 650 h 1099"/>
              <a:gd name="T64" fmla="*/ 1098 w 1098"/>
              <a:gd name="T65" fmla="*/ 620 h 1099"/>
              <a:gd name="T66" fmla="*/ 546 w 1098"/>
              <a:gd name="T67" fmla="*/ 828 h 1099"/>
              <a:gd name="T68" fmla="*/ 274 w 1098"/>
              <a:gd name="T69" fmla="*/ 556 h 1099"/>
              <a:gd name="T70" fmla="*/ 546 w 1098"/>
              <a:gd name="T71" fmla="*/ 284 h 1099"/>
              <a:gd name="T72" fmla="*/ 818 w 1098"/>
              <a:gd name="T73" fmla="*/ 556 h 1099"/>
              <a:gd name="T74" fmla="*/ 546 w 1098"/>
              <a:gd name="T75" fmla="*/ 82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8" h="1099">
                <a:moveTo>
                  <a:pt x="1098" y="620"/>
                </a:moveTo>
                <a:cubicBezTo>
                  <a:pt x="1098" y="487"/>
                  <a:pt x="1098" y="487"/>
                  <a:pt x="1098" y="487"/>
                </a:cubicBezTo>
                <a:cubicBezTo>
                  <a:pt x="940" y="447"/>
                  <a:pt x="940" y="447"/>
                  <a:pt x="940" y="447"/>
                </a:cubicBezTo>
                <a:cubicBezTo>
                  <a:pt x="929" y="407"/>
                  <a:pt x="913" y="370"/>
                  <a:pt x="892" y="335"/>
                </a:cubicBezTo>
                <a:cubicBezTo>
                  <a:pt x="976" y="211"/>
                  <a:pt x="976" y="211"/>
                  <a:pt x="976" y="211"/>
                </a:cubicBezTo>
                <a:cubicBezTo>
                  <a:pt x="882" y="117"/>
                  <a:pt x="882" y="117"/>
                  <a:pt x="882" y="117"/>
                </a:cubicBezTo>
                <a:cubicBezTo>
                  <a:pt x="751" y="196"/>
                  <a:pt x="751" y="196"/>
                  <a:pt x="751" y="196"/>
                </a:cubicBezTo>
                <a:cubicBezTo>
                  <a:pt x="718" y="177"/>
                  <a:pt x="683" y="162"/>
                  <a:pt x="645" y="152"/>
                </a:cubicBezTo>
                <a:cubicBezTo>
                  <a:pt x="615" y="0"/>
                  <a:pt x="615" y="0"/>
                  <a:pt x="615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45" y="150"/>
                  <a:pt x="445" y="150"/>
                  <a:pt x="445" y="150"/>
                </a:cubicBezTo>
                <a:cubicBezTo>
                  <a:pt x="404" y="159"/>
                  <a:pt x="365" y="175"/>
                  <a:pt x="329" y="197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88" y="337"/>
                  <a:pt x="188" y="337"/>
                  <a:pt x="188" y="337"/>
                </a:cubicBezTo>
                <a:cubicBezTo>
                  <a:pt x="167" y="372"/>
                  <a:pt x="151" y="411"/>
                  <a:pt x="141" y="452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612"/>
                  <a:pt x="0" y="612"/>
                  <a:pt x="0" y="612"/>
                </a:cubicBezTo>
                <a:cubicBezTo>
                  <a:pt x="140" y="647"/>
                  <a:pt x="140" y="647"/>
                  <a:pt x="140" y="647"/>
                </a:cubicBezTo>
                <a:cubicBezTo>
                  <a:pt x="150" y="688"/>
                  <a:pt x="166" y="726"/>
                  <a:pt x="186" y="760"/>
                </a:cubicBezTo>
                <a:cubicBezTo>
                  <a:pt x="100" y="888"/>
                  <a:pt x="100" y="888"/>
                  <a:pt x="100" y="888"/>
                </a:cubicBezTo>
                <a:cubicBezTo>
                  <a:pt x="194" y="982"/>
                  <a:pt x="194" y="982"/>
                  <a:pt x="194" y="982"/>
                </a:cubicBezTo>
                <a:cubicBezTo>
                  <a:pt x="327" y="902"/>
                  <a:pt x="327" y="902"/>
                  <a:pt x="327" y="902"/>
                </a:cubicBezTo>
                <a:cubicBezTo>
                  <a:pt x="363" y="925"/>
                  <a:pt x="404" y="941"/>
                  <a:pt x="446" y="952"/>
                </a:cubicBezTo>
                <a:cubicBezTo>
                  <a:pt x="475" y="1099"/>
                  <a:pt x="475" y="1099"/>
                  <a:pt x="475" y="1099"/>
                </a:cubicBezTo>
                <a:cubicBezTo>
                  <a:pt x="608" y="1099"/>
                  <a:pt x="608" y="1099"/>
                  <a:pt x="608" y="1099"/>
                </a:cubicBezTo>
                <a:cubicBezTo>
                  <a:pt x="645" y="949"/>
                  <a:pt x="645" y="949"/>
                  <a:pt x="645" y="949"/>
                </a:cubicBezTo>
                <a:cubicBezTo>
                  <a:pt x="684" y="939"/>
                  <a:pt x="721" y="923"/>
                  <a:pt x="755" y="903"/>
                </a:cubicBezTo>
                <a:cubicBezTo>
                  <a:pt x="881" y="987"/>
                  <a:pt x="881" y="987"/>
                  <a:pt x="881" y="987"/>
                </a:cubicBezTo>
                <a:cubicBezTo>
                  <a:pt x="975" y="893"/>
                  <a:pt x="975" y="893"/>
                  <a:pt x="975" y="893"/>
                </a:cubicBezTo>
                <a:cubicBezTo>
                  <a:pt x="895" y="761"/>
                  <a:pt x="895" y="761"/>
                  <a:pt x="895" y="761"/>
                </a:cubicBezTo>
                <a:cubicBezTo>
                  <a:pt x="915" y="727"/>
                  <a:pt x="931" y="690"/>
                  <a:pt x="941" y="650"/>
                </a:cubicBezTo>
                <a:lnTo>
                  <a:pt x="1098" y="620"/>
                </a:lnTo>
                <a:close/>
                <a:moveTo>
                  <a:pt x="546" y="828"/>
                </a:moveTo>
                <a:cubicBezTo>
                  <a:pt x="396" y="828"/>
                  <a:pt x="274" y="706"/>
                  <a:pt x="274" y="556"/>
                </a:cubicBezTo>
                <a:cubicBezTo>
                  <a:pt x="274" y="406"/>
                  <a:pt x="396" y="284"/>
                  <a:pt x="546" y="284"/>
                </a:cubicBezTo>
                <a:cubicBezTo>
                  <a:pt x="696" y="284"/>
                  <a:pt x="818" y="406"/>
                  <a:pt x="818" y="556"/>
                </a:cubicBezTo>
                <a:cubicBezTo>
                  <a:pt x="818" y="706"/>
                  <a:pt x="696" y="828"/>
                  <a:pt x="546" y="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8" tIns="34289" rIns="68568" bIns="34289" numCol="1" anchor="t" anchorCtr="0" compatLnSpc="1"/>
          <a:lstStyle/>
          <a:p>
            <a:endParaRPr lang="zh-CN" altLang="en-US"/>
          </a:p>
        </p:txBody>
      </p:sp>
      <p:sp>
        <p:nvSpPr>
          <p:cNvPr id="69" name="Freeform 5"/>
          <p:cNvSpPr>
            <a:spLocks noEditPoints="1"/>
          </p:cNvSpPr>
          <p:nvPr/>
        </p:nvSpPr>
        <p:spPr bwMode="auto">
          <a:xfrm>
            <a:off x="4873288" y="4349115"/>
            <a:ext cx="462324" cy="462324"/>
          </a:xfrm>
          <a:custGeom>
            <a:avLst/>
            <a:gdLst>
              <a:gd name="T0" fmla="*/ 1098 w 1098"/>
              <a:gd name="T1" fmla="*/ 620 h 1099"/>
              <a:gd name="T2" fmla="*/ 1098 w 1098"/>
              <a:gd name="T3" fmla="*/ 487 h 1099"/>
              <a:gd name="T4" fmla="*/ 940 w 1098"/>
              <a:gd name="T5" fmla="*/ 447 h 1099"/>
              <a:gd name="T6" fmla="*/ 892 w 1098"/>
              <a:gd name="T7" fmla="*/ 335 h 1099"/>
              <a:gd name="T8" fmla="*/ 976 w 1098"/>
              <a:gd name="T9" fmla="*/ 211 h 1099"/>
              <a:gd name="T10" fmla="*/ 882 w 1098"/>
              <a:gd name="T11" fmla="*/ 117 h 1099"/>
              <a:gd name="T12" fmla="*/ 751 w 1098"/>
              <a:gd name="T13" fmla="*/ 196 h 1099"/>
              <a:gd name="T14" fmla="*/ 645 w 1098"/>
              <a:gd name="T15" fmla="*/ 152 h 1099"/>
              <a:gd name="T16" fmla="*/ 615 w 1098"/>
              <a:gd name="T17" fmla="*/ 0 h 1099"/>
              <a:gd name="T18" fmla="*/ 482 w 1098"/>
              <a:gd name="T19" fmla="*/ 0 h 1099"/>
              <a:gd name="T20" fmla="*/ 445 w 1098"/>
              <a:gd name="T21" fmla="*/ 150 h 1099"/>
              <a:gd name="T22" fmla="*/ 329 w 1098"/>
              <a:gd name="T23" fmla="*/ 197 h 1099"/>
              <a:gd name="T24" fmla="*/ 203 w 1098"/>
              <a:gd name="T25" fmla="*/ 112 h 1099"/>
              <a:gd name="T26" fmla="*/ 109 w 1098"/>
              <a:gd name="T27" fmla="*/ 206 h 1099"/>
              <a:gd name="T28" fmla="*/ 188 w 1098"/>
              <a:gd name="T29" fmla="*/ 337 h 1099"/>
              <a:gd name="T30" fmla="*/ 141 w 1098"/>
              <a:gd name="T31" fmla="*/ 452 h 1099"/>
              <a:gd name="T32" fmla="*/ 0 w 1098"/>
              <a:gd name="T33" fmla="*/ 479 h 1099"/>
              <a:gd name="T34" fmla="*/ 0 w 1098"/>
              <a:gd name="T35" fmla="*/ 612 h 1099"/>
              <a:gd name="T36" fmla="*/ 140 w 1098"/>
              <a:gd name="T37" fmla="*/ 647 h 1099"/>
              <a:gd name="T38" fmla="*/ 186 w 1098"/>
              <a:gd name="T39" fmla="*/ 760 h 1099"/>
              <a:gd name="T40" fmla="*/ 100 w 1098"/>
              <a:gd name="T41" fmla="*/ 888 h 1099"/>
              <a:gd name="T42" fmla="*/ 194 w 1098"/>
              <a:gd name="T43" fmla="*/ 982 h 1099"/>
              <a:gd name="T44" fmla="*/ 327 w 1098"/>
              <a:gd name="T45" fmla="*/ 902 h 1099"/>
              <a:gd name="T46" fmla="*/ 446 w 1098"/>
              <a:gd name="T47" fmla="*/ 952 h 1099"/>
              <a:gd name="T48" fmla="*/ 475 w 1098"/>
              <a:gd name="T49" fmla="*/ 1099 h 1099"/>
              <a:gd name="T50" fmla="*/ 608 w 1098"/>
              <a:gd name="T51" fmla="*/ 1099 h 1099"/>
              <a:gd name="T52" fmla="*/ 645 w 1098"/>
              <a:gd name="T53" fmla="*/ 949 h 1099"/>
              <a:gd name="T54" fmla="*/ 755 w 1098"/>
              <a:gd name="T55" fmla="*/ 903 h 1099"/>
              <a:gd name="T56" fmla="*/ 881 w 1098"/>
              <a:gd name="T57" fmla="*/ 987 h 1099"/>
              <a:gd name="T58" fmla="*/ 975 w 1098"/>
              <a:gd name="T59" fmla="*/ 893 h 1099"/>
              <a:gd name="T60" fmla="*/ 895 w 1098"/>
              <a:gd name="T61" fmla="*/ 761 h 1099"/>
              <a:gd name="T62" fmla="*/ 941 w 1098"/>
              <a:gd name="T63" fmla="*/ 650 h 1099"/>
              <a:gd name="T64" fmla="*/ 1098 w 1098"/>
              <a:gd name="T65" fmla="*/ 620 h 1099"/>
              <a:gd name="T66" fmla="*/ 546 w 1098"/>
              <a:gd name="T67" fmla="*/ 828 h 1099"/>
              <a:gd name="T68" fmla="*/ 274 w 1098"/>
              <a:gd name="T69" fmla="*/ 556 h 1099"/>
              <a:gd name="T70" fmla="*/ 546 w 1098"/>
              <a:gd name="T71" fmla="*/ 284 h 1099"/>
              <a:gd name="T72" fmla="*/ 818 w 1098"/>
              <a:gd name="T73" fmla="*/ 556 h 1099"/>
              <a:gd name="T74" fmla="*/ 546 w 1098"/>
              <a:gd name="T75" fmla="*/ 82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8" h="1099">
                <a:moveTo>
                  <a:pt x="1098" y="620"/>
                </a:moveTo>
                <a:cubicBezTo>
                  <a:pt x="1098" y="487"/>
                  <a:pt x="1098" y="487"/>
                  <a:pt x="1098" y="487"/>
                </a:cubicBezTo>
                <a:cubicBezTo>
                  <a:pt x="940" y="447"/>
                  <a:pt x="940" y="447"/>
                  <a:pt x="940" y="447"/>
                </a:cubicBezTo>
                <a:cubicBezTo>
                  <a:pt x="929" y="407"/>
                  <a:pt x="913" y="370"/>
                  <a:pt x="892" y="335"/>
                </a:cubicBezTo>
                <a:cubicBezTo>
                  <a:pt x="976" y="211"/>
                  <a:pt x="976" y="211"/>
                  <a:pt x="976" y="211"/>
                </a:cubicBezTo>
                <a:cubicBezTo>
                  <a:pt x="882" y="117"/>
                  <a:pt x="882" y="117"/>
                  <a:pt x="882" y="117"/>
                </a:cubicBezTo>
                <a:cubicBezTo>
                  <a:pt x="751" y="196"/>
                  <a:pt x="751" y="196"/>
                  <a:pt x="751" y="196"/>
                </a:cubicBezTo>
                <a:cubicBezTo>
                  <a:pt x="718" y="177"/>
                  <a:pt x="683" y="162"/>
                  <a:pt x="645" y="152"/>
                </a:cubicBezTo>
                <a:cubicBezTo>
                  <a:pt x="615" y="0"/>
                  <a:pt x="615" y="0"/>
                  <a:pt x="615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45" y="150"/>
                  <a:pt x="445" y="150"/>
                  <a:pt x="445" y="150"/>
                </a:cubicBezTo>
                <a:cubicBezTo>
                  <a:pt x="404" y="159"/>
                  <a:pt x="365" y="175"/>
                  <a:pt x="329" y="197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88" y="337"/>
                  <a:pt x="188" y="337"/>
                  <a:pt x="188" y="337"/>
                </a:cubicBezTo>
                <a:cubicBezTo>
                  <a:pt x="167" y="372"/>
                  <a:pt x="151" y="411"/>
                  <a:pt x="141" y="452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612"/>
                  <a:pt x="0" y="612"/>
                  <a:pt x="0" y="612"/>
                </a:cubicBezTo>
                <a:cubicBezTo>
                  <a:pt x="140" y="647"/>
                  <a:pt x="140" y="647"/>
                  <a:pt x="140" y="647"/>
                </a:cubicBezTo>
                <a:cubicBezTo>
                  <a:pt x="150" y="688"/>
                  <a:pt x="166" y="726"/>
                  <a:pt x="186" y="760"/>
                </a:cubicBezTo>
                <a:cubicBezTo>
                  <a:pt x="100" y="888"/>
                  <a:pt x="100" y="888"/>
                  <a:pt x="100" y="888"/>
                </a:cubicBezTo>
                <a:cubicBezTo>
                  <a:pt x="194" y="982"/>
                  <a:pt x="194" y="982"/>
                  <a:pt x="194" y="982"/>
                </a:cubicBezTo>
                <a:cubicBezTo>
                  <a:pt x="327" y="902"/>
                  <a:pt x="327" y="902"/>
                  <a:pt x="327" y="902"/>
                </a:cubicBezTo>
                <a:cubicBezTo>
                  <a:pt x="363" y="925"/>
                  <a:pt x="404" y="941"/>
                  <a:pt x="446" y="952"/>
                </a:cubicBezTo>
                <a:cubicBezTo>
                  <a:pt x="475" y="1099"/>
                  <a:pt x="475" y="1099"/>
                  <a:pt x="475" y="1099"/>
                </a:cubicBezTo>
                <a:cubicBezTo>
                  <a:pt x="608" y="1099"/>
                  <a:pt x="608" y="1099"/>
                  <a:pt x="608" y="1099"/>
                </a:cubicBezTo>
                <a:cubicBezTo>
                  <a:pt x="645" y="949"/>
                  <a:pt x="645" y="949"/>
                  <a:pt x="645" y="949"/>
                </a:cubicBezTo>
                <a:cubicBezTo>
                  <a:pt x="684" y="939"/>
                  <a:pt x="721" y="923"/>
                  <a:pt x="755" y="903"/>
                </a:cubicBezTo>
                <a:cubicBezTo>
                  <a:pt x="881" y="987"/>
                  <a:pt x="881" y="987"/>
                  <a:pt x="881" y="987"/>
                </a:cubicBezTo>
                <a:cubicBezTo>
                  <a:pt x="975" y="893"/>
                  <a:pt x="975" y="893"/>
                  <a:pt x="975" y="893"/>
                </a:cubicBezTo>
                <a:cubicBezTo>
                  <a:pt x="895" y="761"/>
                  <a:pt x="895" y="761"/>
                  <a:pt x="895" y="761"/>
                </a:cubicBezTo>
                <a:cubicBezTo>
                  <a:pt x="915" y="727"/>
                  <a:pt x="931" y="690"/>
                  <a:pt x="941" y="650"/>
                </a:cubicBezTo>
                <a:lnTo>
                  <a:pt x="1098" y="620"/>
                </a:lnTo>
                <a:close/>
                <a:moveTo>
                  <a:pt x="546" y="828"/>
                </a:moveTo>
                <a:cubicBezTo>
                  <a:pt x="396" y="828"/>
                  <a:pt x="274" y="706"/>
                  <a:pt x="274" y="556"/>
                </a:cubicBezTo>
                <a:cubicBezTo>
                  <a:pt x="274" y="406"/>
                  <a:pt x="396" y="284"/>
                  <a:pt x="546" y="284"/>
                </a:cubicBezTo>
                <a:cubicBezTo>
                  <a:pt x="696" y="284"/>
                  <a:pt x="818" y="406"/>
                  <a:pt x="818" y="556"/>
                </a:cubicBezTo>
                <a:cubicBezTo>
                  <a:pt x="818" y="706"/>
                  <a:pt x="696" y="828"/>
                  <a:pt x="546" y="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8" tIns="34289" rIns="68568" bIns="34289" numCol="1" anchor="t" anchorCtr="0" compatLnSpc="1"/>
          <a:lstStyle/>
          <a:p>
            <a:endParaRPr lang="zh-CN" altLang="en-US"/>
          </a:p>
        </p:txBody>
      </p:sp>
      <p:sp>
        <p:nvSpPr>
          <p:cNvPr id="71" name="TextBox 19"/>
          <p:cNvSpPr txBox="1"/>
          <p:nvPr/>
        </p:nvSpPr>
        <p:spPr>
          <a:xfrm>
            <a:off x="1634562" y="2459453"/>
            <a:ext cx="2160388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线上自助服务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06"/>
          <p:cNvSpPr txBox="1"/>
          <p:nvPr/>
        </p:nvSpPr>
        <p:spPr>
          <a:xfrm>
            <a:off x="1769650" y="3226679"/>
            <a:ext cx="1890210" cy="507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平台各功能模块、数据资源采集等的更新升级服务，满足用户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线上法律资源检索需求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9"/>
          <p:cNvSpPr txBox="1"/>
          <p:nvPr/>
        </p:nvSpPr>
        <p:spPr>
          <a:xfrm>
            <a:off x="5361348" y="2459451"/>
            <a:ext cx="2160388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线下咨询服务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06"/>
          <p:cNvSpPr txBox="1"/>
          <p:nvPr/>
        </p:nvSpPr>
        <p:spPr>
          <a:xfrm>
            <a:off x="5576937" y="3226470"/>
            <a:ext cx="1944216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根据需求提供法律研究数据支持、指定信息查询服务，并定期提供法律信息检索能力、数据库讲座培训等特色服务项目</a:t>
            </a:r>
            <a:endParaRPr 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42"/>
          <p:cNvGrpSpPr/>
          <p:nvPr/>
        </p:nvGrpSpPr>
        <p:grpSpPr>
          <a:xfrm>
            <a:off x="6156458" y="1719605"/>
            <a:ext cx="608409" cy="608409"/>
            <a:chOff x="5637213" y="3511550"/>
            <a:chExt cx="376238" cy="3762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6" name="Freeform 50"/>
            <p:cNvSpPr>
              <a:spLocks noEditPoints="1"/>
            </p:cNvSpPr>
            <p:nvPr/>
          </p:nvSpPr>
          <p:spPr bwMode="auto">
            <a:xfrm>
              <a:off x="5637213" y="3546475"/>
              <a:ext cx="341313" cy="341313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173 w 184"/>
                <a:gd name="T5" fmla="*/ 49 h 184"/>
                <a:gd name="T6" fmla="*/ 171 w 184"/>
                <a:gd name="T7" fmla="*/ 49 h 184"/>
                <a:gd name="T8" fmla="*/ 170 w 184"/>
                <a:gd name="T9" fmla="*/ 49 h 184"/>
                <a:gd name="T10" fmla="*/ 158 w 184"/>
                <a:gd name="T11" fmla="*/ 48 h 184"/>
                <a:gd name="T12" fmla="*/ 149 w 184"/>
                <a:gd name="T13" fmla="*/ 56 h 184"/>
                <a:gd name="T14" fmla="*/ 160 w 184"/>
                <a:gd name="T15" fmla="*/ 92 h 184"/>
                <a:gd name="T16" fmla="*/ 92 w 184"/>
                <a:gd name="T17" fmla="*/ 160 h 184"/>
                <a:gd name="T18" fmla="*/ 24 w 184"/>
                <a:gd name="T19" fmla="*/ 92 h 184"/>
                <a:gd name="T20" fmla="*/ 92 w 184"/>
                <a:gd name="T21" fmla="*/ 24 h 184"/>
                <a:gd name="T22" fmla="*/ 128 w 184"/>
                <a:gd name="T23" fmla="*/ 35 h 184"/>
                <a:gd name="T24" fmla="*/ 135 w 184"/>
                <a:gd name="T25" fmla="*/ 27 h 184"/>
                <a:gd name="T26" fmla="*/ 134 w 184"/>
                <a:gd name="T27" fmla="*/ 14 h 184"/>
                <a:gd name="T28" fmla="*/ 134 w 184"/>
                <a:gd name="T29" fmla="*/ 10 h 184"/>
                <a:gd name="T30" fmla="*/ 92 w 184"/>
                <a:gd name="T31" fmla="*/ 0 h 184"/>
                <a:gd name="T32" fmla="*/ 0 w 184"/>
                <a:gd name="T33" fmla="*/ 92 h 184"/>
                <a:gd name="T34" fmla="*/ 92 w 184"/>
                <a:gd name="T35" fmla="*/ 184 h 184"/>
                <a:gd name="T36" fmla="*/ 92 w 184"/>
                <a:gd name="T37" fmla="*/ 184 h 184"/>
                <a:gd name="T38" fmla="*/ 92 w 184"/>
                <a:gd name="T3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1"/>
            <p:cNvSpPr>
              <a:spLocks noEditPoints="1"/>
            </p:cNvSpPr>
            <p:nvPr/>
          </p:nvSpPr>
          <p:spPr bwMode="auto">
            <a:xfrm>
              <a:off x="5724525" y="3633788"/>
              <a:ext cx="166688" cy="166688"/>
            </a:xfrm>
            <a:custGeom>
              <a:avLst/>
              <a:gdLst>
                <a:gd name="T0" fmla="*/ 45 w 90"/>
                <a:gd name="T1" fmla="*/ 21 h 90"/>
                <a:gd name="T2" fmla="*/ 47 w 90"/>
                <a:gd name="T3" fmla="*/ 21 h 90"/>
                <a:gd name="T4" fmla="*/ 64 w 90"/>
                <a:gd name="T5" fmla="*/ 4 h 90"/>
                <a:gd name="T6" fmla="*/ 64 w 90"/>
                <a:gd name="T7" fmla="*/ 4 h 90"/>
                <a:gd name="T8" fmla="*/ 45 w 90"/>
                <a:gd name="T9" fmla="*/ 0 h 90"/>
                <a:gd name="T10" fmla="*/ 0 w 90"/>
                <a:gd name="T11" fmla="*/ 45 h 90"/>
                <a:gd name="T12" fmla="*/ 45 w 90"/>
                <a:gd name="T13" fmla="*/ 90 h 90"/>
                <a:gd name="T14" fmla="*/ 90 w 90"/>
                <a:gd name="T15" fmla="*/ 45 h 90"/>
                <a:gd name="T16" fmla="*/ 86 w 90"/>
                <a:gd name="T17" fmla="*/ 26 h 90"/>
                <a:gd name="T18" fmla="*/ 86 w 90"/>
                <a:gd name="T19" fmla="*/ 26 h 90"/>
                <a:gd name="T20" fmla="*/ 69 w 90"/>
                <a:gd name="T21" fmla="*/ 43 h 90"/>
                <a:gd name="T22" fmla="*/ 69 w 90"/>
                <a:gd name="T23" fmla="*/ 45 h 90"/>
                <a:gd name="T24" fmla="*/ 45 w 90"/>
                <a:gd name="T25" fmla="*/ 69 h 90"/>
                <a:gd name="T26" fmla="*/ 21 w 90"/>
                <a:gd name="T27" fmla="*/ 45 h 90"/>
                <a:gd name="T28" fmla="*/ 45 w 90"/>
                <a:gd name="T29" fmla="*/ 21 h 90"/>
                <a:gd name="T30" fmla="*/ 45 w 90"/>
                <a:gd name="T31" fmla="*/ 21 h 90"/>
                <a:gd name="T32" fmla="*/ 45 w 90"/>
                <a:gd name="T33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2"/>
            <p:cNvSpPr>
              <a:spLocks noEditPoints="1"/>
            </p:cNvSpPr>
            <p:nvPr/>
          </p:nvSpPr>
          <p:spPr bwMode="auto">
            <a:xfrm>
              <a:off x="5824538" y="3511550"/>
              <a:ext cx="188913" cy="188913"/>
            </a:xfrm>
            <a:custGeom>
              <a:avLst/>
              <a:gdLst>
                <a:gd name="T0" fmla="*/ 86 w 102"/>
                <a:gd name="T1" fmla="*/ 28 h 102"/>
                <a:gd name="T2" fmla="*/ 91 w 102"/>
                <a:gd name="T3" fmla="*/ 23 h 102"/>
                <a:gd name="T4" fmla="*/ 91 w 102"/>
                <a:gd name="T5" fmla="*/ 14 h 102"/>
                <a:gd name="T6" fmla="*/ 87 w 102"/>
                <a:gd name="T7" fmla="*/ 11 h 102"/>
                <a:gd name="T8" fmla="*/ 83 w 102"/>
                <a:gd name="T9" fmla="*/ 9 h 102"/>
                <a:gd name="T10" fmla="*/ 79 w 102"/>
                <a:gd name="T11" fmla="*/ 11 h 102"/>
                <a:gd name="T12" fmla="*/ 74 w 102"/>
                <a:gd name="T13" fmla="*/ 17 h 102"/>
                <a:gd name="T14" fmla="*/ 72 w 102"/>
                <a:gd name="T15" fmla="*/ 2 h 102"/>
                <a:gd name="T16" fmla="*/ 70 w 102"/>
                <a:gd name="T17" fmla="*/ 0 h 102"/>
                <a:gd name="T18" fmla="*/ 69 w 102"/>
                <a:gd name="T19" fmla="*/ 0 h 102"/>
                <a:gd name="T20" fmla="*/ 47 w 102"/>
                <a:gd name="T21" fmla="*/ 23 h 102"/>
                <a:gd name="T22" fmla="*/ 44 w 102"/>
                <a:gd name="T23" fmla="*/ 30 h 102"/>
                <a:gd name="T24" fmla="*/ 44 w 102"/>
                <a:gd name="T25" fmla="*/ 31 h 102"/>
                <a:gd name="T26" fmla="*/ 45 w 102"/>
                <a:gd name="T27" fmla="*/ 45 h 102"/>
                <a:gd name="T28" fmla="*/ 37 w 102"/>
                <a:gd name="T29" fmla="*/ 53 h 102"/>
                <a:gd name="T30" fmla="*/ 22 w 102"/>
                <a:gd name="T31" fmla="*/ 68 h 102"/>
                <a:gd name="T32" fmla="*/ 22 w 102"/>
                <a:gd name="T33" fmla="*/ 68 h 102"/>
                <a:gd name="T34" fmla="*/ 8 w 102"/>
                <a:gd name="T35" fmla="*/ 82 h 102"/>
                <a:gd name="T36" fmla="*/ 2 w 102"/>
                <a:gd name="T37" fmla="*/ 89 h 102"/>
                <a:gd name="T38" fmla="*/ 0 w 102"/>
                <a:gd name="T39" fmla="*/ 92 h 102"/>
                <a:gd name="T40" fmla="*/ 0 w 102"/>
                <a:gd name="T41" fmla="*/ 97 h 102"/>
                <a:gd name="T42" fmla="*/ 5 w 102"/>
                <a:gd name="T43" fmla="*/ 102 h 102"/>
                <a:gd name="T44" fmla="*/ 5 w 102"/>
                <a:gd name="T45" fmla="*/ 102 h 102"/>
                <a:gd name="T46" fmla="*/ 10 w 102"/>
                <a:gd name="T47" fmla="*/ 102 h 102"/>
                <a:gd name="T48" fmla="*/ 13 w 102"/>
                <a:gd name="T49" fmla="*/ 100 h 102"/>
                <a:gd name="T50" fmla="*/ 57 w 102"/>
                <a:gd name="T51" fmla="*/ 56 h 102"/>
                <a:gd name="T52" fmla="*/ 70 w 102"/>
                <a:gd name="T53" fmla="*/ 57 h 102"/>
                <a:gd name="T54" fmla="*/ 71 w 102"/>
                <a:gd name="T55" fmla="*/ 57 h 102"/>
                <a:gd name="T56" fmla="*/ 71 w 102"/>
                <a:gd name="T57" fmla="*/ 57 h 102"/>
                <a:gd name="T58" fmla="*/ 78 w 102"/>
                <a:gd name="T59" fmla="*/ 54 h 102"/>
                <a:gd name="T60" fmla="*/ 101 w 102"/>
                <a:gd name="T61" fmla="*/ 32 h 102"/>
                <a:gd name="T62" fmla="*/ 100 w 102"/>
                <a:gd name="T63" fmla="*/ 29 h 102"/>
                <a:gd name="T64" fmla="*/ 86 w 102"/>
                <a:gd name="T65" fmla="*/ 28 h 102"/>
                <a:gd name="T66" fmla="*/ 86 w 102"/>
                <a:gd name="T67" fmla="*/ 28 h 102"/>
                <a:gd name="T68" fmla="*/ 86 w 102"/>
                <a:gd name="T69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46"/>
          <p:cNvGrpSpPr/>
          <p:nvPr/>
        </p:nvGrpSpPr>
        <p:grpSpPr>
          <a:xfrm>
            <a:off x="2449453" y="1691099"/>
            <a:ext cx="530606" cy="662634"/>
            <a:chOff x="2116138" y="2506419"/>
            <a:chExt cx="338137" cy="422275"/>
          </a:xfrm>
          <a:solidFill>
            <a:schemeClr val="accent1"/>
          </a:solidFill>
        </p:grpSpPr>
        <p:sp>
          <p:nvSpPr>
            <p:cNvPr id="88" name="Freeform 20"/>
            <p:cNvSpPr>
              <a:spLocks noEditPoints="1"/>
            </p:cNvSpPr>
            <p:nvPr/>
          </p:nvSpPr>
          <p:spPr bwMode="auto">
            <a:xfrm>
              <a:off x="2116138" y="2506419"/>
              <a:ext cx="338137" cy="422275"/>
            </a:xfrm>
            <a:custGeom>
              <a:avLst/>
              <a:gdLst>
                <a:gd name="T0" fmla="*/ 147 w 216"/>
                <a:gd name="T1" fmla="*/ 233 h 270"/>
                <a:gd name="T2" fmla="*/ 165 w 216"/>
                <a:gd name="T3" fmla="*/ 200 h 270"/>
                <a:gd name="T4" fmla="*/ 216 w 216"/>
                <a:gd name="T5" fmla="*/ 108 h 270"/>
                <a:gd name="T6" fmla="*/ 108 w 216"/>
                <a:gd name="T7" fmla="*/ 0 h 270"/>
                <a:gd name="T8" fmla="*/ 0 w 216"/>
                <a:gd name="T9" fmla="*/ 108 h 270"/>
                <a:gd name="T10" fmla="*/ 51 w 216"/>
                <a:gd name="T11" fmla="*/ 200 h 270"/>
                <a:gd name="T12" fmla="*/ 70 w 216"/>
                <a:gd name="T13" fmla="*/ 233 h 270"/>
                <a:gd name="T14" fmla="*/ 70 w 216"/>
                <a:gd name="T15" fmla="*/ 247 h 270"/>
                <a:gd name="T16" fmla="*/ 93 w 216"/>
                <a:gd name="T17" fmla="*/ 270 h 270"/>
                <a:gd name="T18" fmla="*/ 123 w 216"/>
                <a:gd name="T19" fmla="*/ 270 h 270"/>
                <a:gd name="T20" fmla="*/ 147 w 216"/>
                <a:gd name="T21" fmla="*/ 247 h 270"/>
                <a:gd name="T22" fmla="*/ 147 w 216"/>
                <a:gd name="T23" fmla="*/ 233 h 270"/>
                <a:gd name="T24" fmla="*/ 124 w 216"/>
                <a:gd name="T25" fmla="*/ 224 h 270"/>
                <a:gd name="T26" fmla="*/ 92 w 216"/>
                <a:gd name="T27" fmla="*/ 224 h 270"/>
                <a:gd name="T28" fmla="*/ 64 w 216"/>
                <a:gd name="T29" fmla="*/ 180 h 270"/>
                <a:gd name="T30" fmla="*/ 23 w 216"/>
                <a:gd name="T31" fmla="*/ 108 h 270"/>
                <a:gd name="T32" fmla="*/ 108 w 216"/>
                <a:gd name="T33" fmla="*/ 23 h 270"/>
                <a:gd name="T34" fmla="*/ 193 w 216"/>
                <a:gd name="T35" fmla="*/ 108 h 270"/>
                <a:gd name="T36" fmla="*/ 153 w 216"/>
                <a:gd name="T37" fmla="*/ 180 h 270"/>
                <a:gd name="T38" fmla="*/ 124 w 216"/>
                <a:gd name="T39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70">
                  <a:moveTo>
                    <a:pt x="147" y="233"/>
                  </a:moveTo>
                  <a:cubicBezTo>
                    <a:pt x="147" y="219"/>
                    <a:pt x="153" y="207"/>
                    <a:pt x="165" y="200"/>
                  </a:cubicBezTo>
                  <a:cubicBezTo>
                    <a:pt x="195" y="181"/>
                    <a:pt x="216" y="147"/>
                    <a:pt x="216" y="108"/>
                  </a:cubicBezTo>
                  <a:cubicBezTo>
                    <a:pt x="216" y="49"/>
                    <a:pt x="16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147"/>
                    <a:pt x="21" y="181"/>
                    <a:pt x="51" y="200"/>
                  </a:cubicBezTo>
                  <a:cubicBezTo>
                    <a:pt x="63" y="207"/>
                    <a:pt x="70" y="219"/>
                    <a:pt x="70" y="233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93" y="270"/>
                    <a:pt x="93" y="270"/>
                    <a:pt x="93" y="270"/>
                  </a:cubicBezTo>
                  <a:cubicBezTo>
                    <a:pt x="123" y="270"/>
                    <a:pt x="123" y="270"/>
                    <a:pt x="123" y="270"/>
                  </a:cubicBezTo>
                  <a:cubicBezTo>
                    <a:pt x="147" y="247"/>
                    <a:pt x="147" y="247"/>
                    <a:pt x="147" y="247"/>
                  </a:cubicBezTo>
                  <a:lnTo>
                    <a:pt x="147" y="233"/>
                  </a:lnTo>
                  <a:close/>
                  <a:moveTo>
                    <a:pt x="124" y="224"/>
                  </a:moveTo>
                  <a:cubicBezTo>
                    <a:pt x="92" y="224"/>
                    <a:pt x="92" y="224"/>
                    <a:pt x="92" y="224"/>
                  </a:cubicBezTo>
                  <a:cubicBezTo>
                    <a:pt x="89" y="206"/>
                    <a:pt x="79" y="190"/>
                    <a:pt x="64" y="180"/>
                  </a:cubicBezTo>
                  <a:cubicBezTo>
                    <a:pt x="38" y="165"/>
                    <a:pt x="23" y="138"/>
                    <a:pt x="23" y="108"/>
                  </a:cubicBezTo>
                  <a:cubicBezTo>
                    <a:pt x="23" y="62"/>
                    <a:pt x="61" y="23"/>
                    <a:pt x="108" y="23"/>
                  </a:cubicBezTo>
                  <a:cubicBezTo>
                    <a:pt x="155" y="23"/>
                    <a:pt x="193" y="62"/>
                    <a:pt x="193" y="108"/>
                  </a:cubicBezTo>
                  <a:cubicBezTo>
                    <a:pt x="193" y="138"/>
                    <a:pt x="178" y="165"/>
                    <a:pt x="153" y="180"/>
                  </a:cubicBezTo>
                  <a:cubicBezTo>
                    <a:pt x="137" y="190"/>
                    <a:pt x="127" y="206"/>
                    <a:pt x="124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212975" y="2581031"/>
              <a:ext cx="144462" cy="180975"/>
            </a:xfrm>
            <a:custGeom>
              <a:avLst/>
              <a:gdLst>
                <a:gd name="T0" fmla="*/ 57 w 91"/>
                <a:gd name="T1" fmla="*/ 44 h 114"/>
                <a:gd name="T2" fmla="*/ 75 w 91"/>
                <a:gd name="T3" fmla="*/ 0 h 114"/>
                <a:gd name="T4" fmla="*/ 0 w 91"/>
                <a:gd name="T5" fmla="*/ 70 h 114"/>
                <a:gd name="T6" fmla="*/ 34 w 91"/>
                <a:gd name="T7" fmla="*/ 70 h 114"/>
                <a:gd name="T8" fmla="*/ 16 w 91"/>
                <a:gd name="T9" fmla="*/ 114 h 114"/>
                <a:gd name="T10" fmla="*/ 91 w 91"/>
                <a:gd name="T11" fmla="*/ 44 h 114"/>
                <a:gd name="T12" fmla="*/ 57 w 91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57" y="44"/>
                  </a:moveTo>
                  <a:lnTo>
                    <a:pt x="75" y="0"/>
                  </a:lnTo>
                  <a:lnTo>
                    <a:pt x="0" y="70"/>
                  </a:lnTo>
                  <a:lnTo>
                    <a:pt x="34" y="70"/>
                  </a:lnTo>
                  <a:lnTo>
                    <a:pt x="16" y="114"/>
                  </a:lnTo>
                  <a:lnTo>
                    <a:pt x="91" y="44"/>
                  </a:lnTo>
                  <a:lnTo>
                    <a:pt x="5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6" grpId="1" bldLvl="0" animBg="1"/>
      <p:bldP spid="66" grpId="0" bldLvl="0" animBg="1"/>
      <p:bldP spid="66" grpId="1" bldLvl="0" animBg="1"/>
      <p:bldP spid="67" grpId="0" bldLvl="0" animBg="1"/>
      <p:bldP spid="67" grpId="1" bldLvl="0" animBg="1"/>
      <p:bldP spid="68" grpId="0" bldLvl="0" animBg="1"/>
      <p:bldP spid="68" grpId="1" bldLvl="0" animBg="1"/>
      <p:bldP spid="69" grpId="0" bldLvl="0" animBg="1"/>
      <p:bldP spid="69" grpId="1" bldLvl="0" animBg="1"/>
      <p:bldP spid="71" grpId="0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2527687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9"/>
          <p:cNvSpPr txBox="1"/>
          <p:nvPr/>
        </p:nvSpPr>
        <p:spPr>
          <a:xfrm>
            <a:off x="3971787" y="2325177"/>
            <a:ext cx="29163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2664024" y="2063936"/>
            <a:ext cx="78486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使用方法介绍</a:t>
            </a:r>
            <a:r>
              <a:rPr lang="en-US" altLang="zh-CN" dirty="0">
                <a:solidFill>
                  <a:srgbClr val="C00000"/>
                </a:solidFill>
              </a:rPr>
              <a:t>—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首页</a:t>
            </a:r>
            <a:endParaRPr lang="zh-CN" altLang="en-US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6" y="1059076"/>
            <a:ext cx="7407069" cy="33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法律法规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64" y="848913"/>
            <a:ext cx="7282472" cy="3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637667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法律法规  检索页面（刑法）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927735"/>
            <a:ext cx="8255635" cy="4006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法律法规  检索页面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" y="1071245"/>
            <a:ext cx="7339330" cy="3695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法律法规  全文及法规关联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969645"/>
            <a:ext cx="8488680" cy="41738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6410960" cy="377825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法律法规   法条关联（拐卖妇女、儿童罪）  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895350"/>
            <a:ext cx="7571105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90885"/>
            <a:ext cx="4067944" cy="961765"/>
            <a:chOff x="0" y="2090868"/>
            <a:chExt cx="4067944" cy="961765"/>
          </a:xfrm>
        </p:grpSpPr>
        <p:sp>
          <p:nvSpPr>
            <p:cNvPr id="2" name="五边形 1"/>
            <p:cNvSpPr/>
            <p:nvPr/>
          </p:nvSpPr>
          <p:spPr>
            <a:xfrm>
              <a:off x="0" y="2090868"/>
              <a:ext cx="4067944" cy="96176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680" y="2110085"/>
              <a:ext cx="2465820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60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CONTENTS</a:t>
              </a:r>
              <a:endParaRPr lang="zh-CN" altLang="en-US" sz="6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5675" y="236277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01490" y="998220"/>
            <a:ext cx="4842510" cy="2956560"/>
            <a:chOff x="6774" y="1572"/>
            <a:chExt cx="7626" cy="4656"/>
          </a:xfrm>
        </p:grpSpPr>
        <p:sp>
          <p:nvSpPr>
            <p:cNvPr id="12" name="五边形 11"/>
            <p:cNvSpPr/>
            <p:nvPr/>
          </p:nvSpPr>
          <p:spPr>
            <a:xfrm flipH="1">
              <a:off x="7427" y="1572"/>
              <a:ext cx="6973" cy="80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五边形 12"/>
            <p:cNvSpPr/>
            <p:nvPr/>
          </p:nvSpPr>
          <p:spPr>
            <a:xfrm flipH="1">
              <a:off x="7427" y="2546"/>
              <a:ext cx="6973" cy="80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五边形 13"/>
            <p:cNvSpPr/>
            <p:nvPr/>
          </p:nvSpPr>
          <p:spPr>
            <a:xfrm flipH="1">
              <a:off x="7427" y="3520"/>
              <a:ext cx="6973" cy="80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五边形 14"/>
            <p:cNvSpPr/>
            <p:nvPr/>
          </p:nvSpPr>
          <p:spPr>
            <a:xfrm flipH="1">
              <a:off x="7427" y="4493"/>
              <a:ext cx="6973" cy="80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9"/>
            <p:cNvSpPr txBox="1"/>
            <p:nvPr/>
          </p:nvSpPr>
          <p:spPr>
            <a:xfrm>
              <a:off x="8099" y="1731"/>
              <a:ext cx="3410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系统简介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8099" y="2705"/>
              <a:ext cx="3410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系统特色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8100" y="3678"/>
              <a:ext cx="3410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应用价值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6786" y="1634"/>
              <a:ext cx="483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6786" y="2608"/>
              <a:ext cx="468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6774" y="3581"/>
              <a:ext cx="485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6789" y="4555"/>
              <a:ext cx="462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51"/>
            <p:cNvSpPr>
              <a:spLocks noEditPoints="1"/>
            </p:cNvSpPr>
            <p:nvPr/>
          </p:nvSpPr>
          <p:spPr bwMode="auto">
            <a:xfrm>
              <a:off x="12104" y="1756"/>
              <a:ext cx="293" cy="439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68555" tIns="34289" rIns="68555" bIns="34289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2016" y="2759"/>
              <a:ext cx="469" cy="376"/>
            </a:xfrm>
            <a:custGeom>
              <a:avLst/>
              <a:gdLst>
                <a:gd name="T0" fmla="*/ 93 w 341"/>
                <a:gd name="T1" fmla="*/ 57 h 272"/>
                <a:gd name="T2" fmla="*/ 318 w 341"/>
                <a:gd name="T3" fmla="*/ 57 h 272"/>
                <a:gd name="T4" fmla="*/ 327 w 341"/>
                <a:gd name="T5" fmla="*/ 59 h 272"/>
                <a:gd name="T6" fmla="*/ 205 w 341"/>
                <a:gd name="T7" fmla="*/ 152 h 272"/>
                <a:gd name="T8" fmla="*/ 82 w 341"/>
                <a:gd name="T9" fmla="*/ 60 h 272"/>
                <a:gd name="T10" fmla="*/ 93 w 341"/>
                <a:gd name="T11" fmla="*/ 57 h 272"/>
                <a:gd name="T12" fmla="*/ 51 w 341"/>
                <a:gd name="T13" fmla="*/ 131 h 272"/>
                <a:gd name="T14" fmla="*/ 58 w 341"/>
                <a:gd name="T15" fmla="*/ 153 h 272"/>
                <a:gd name="T16" fmla="*/ 70 w 341"/>
                <a:gd name="T17" fmla="*/ 153 h 272"/>
                <a:gd name="T18" fmla="*/ 70 w 341"/>
                <a:gd name="T19" fmla="*/ 185 h 272"/>
                <a:gd name="T20" fmla="*/ 0 w 341"/>
                <a:gd name="T21" fmla="*/ 185 h 272"/>
                <a:gd name="T22" fmla="*/ 7 w 341"/>
                <a:gd name="T23" fmla="*/ 207 h 272"/>
                <a:gd name="T24" fmla="*/ 70 w 341"/>
                <a:gd name="T25" fmla="*/ 207 h 272"/>
                <a:gd name="T26" fmla="*/ 71 w 341"/>
                <a:gd name="T27" fmla="*/ 214 h 272"/>
                <a:gd name="T28" fmla="*/ 163 w 341"/>
                <a:gd name="T29" fmla="*/ 147 h 272"/>
                <a:gd name="T30" fmla="*/ 70 w 341"/>
                <a:gd name="T31" fmla="*/ 78 h 272"/>
                <a:gd name="T32" fmla="*/ 70 w 341"/>
                <a:gd name="T33" fmla="*/ 80 h 272"/>
                <a:gd name="T34" fmla="*/ 70 w 341"/>
                <a:gd name="T35" fmla="*/ 131 h 272"/>
                <a:gd name="T36" fmla="*/ 51 w 341"/>
                <a:gd name="T37" fmla="*/ 131 h 272"/>
                <a:gd name="T38" fmla="*/ 46 w 341"/>
                <a:gd name="T39" fmla="*/ 250 h 272"/>
                <a:gd name="T40" fmla="*/ 198 w 341"/>
                <a:gd name="T41" fmla="*/ 250 h 272"/>
                <a:gd name="T42" fmla="*/ 203 w 341"/>
                <a:gd name="T43" fmla="*/ 272 h 272"/>
                <a:gd name="T44" fmla="*/ 51 w 341"/>
                <a:gd name="T45" fmla="*/ 272 h 272"/>
                <a:gd name="T46" fmla="*/ 46 w 341"/>
                <a:gd name="T47" fmla="*/ 250 h 272"/>
                <a:gd name="T48" fmla="*/ 111 w 341"/>
                <a:gd name="T49" fmla="*/ 0 h 272"/>
                <a:gd name="T50" fmla="*/ 264 w 341"/>
                <a:gd name="T51" fmla="*/ 0 h 272"/>
                <a:gd name="T52" fmla="*/ 269 w 341"/>
                <a:gd name="T53" fmla="*/ 21 h 272"/>
                <a:gd name="T54" fmla="*/ 198 w 341"/>
                <a:gd name="T55" fmla="*/ 21 h 272"/>
                <a:gd name="T56" fmla="*/ 203 w 341"/>
                <a:gd name="T57" fmla="*/ 41 h 272"/>
                <a:gd name="T58" fmla="*/ 29 w 341"/>
                <a:gd name="T59" fmla="*/ 41 h 272"/>
                <a:gd name="T60" fmla="*/ 23 w 341"/>
                <a:gd name="T61" fmla="*/ 17 h 272"/>
                <a:gd name="T62" fmla="*/ 115 w 341"/>
                <a:gd name="T63" fmla="*/ 17 h 272"/>
                <a:gd name="T64" fmla="*/ 111 w 341"/>
                <a:gd name="T65" fmla="*/ 0 h 272"/>
                <a:gd name="T66" fmla="*/ 341 w 341"/>
                <a:gd name="T67" fmla="*/ 75 h 272"/>
                <a:gd name="T68" fmla="*/ 249 w 341"/>
                <a:gd name="T69" fmla="*/ 146 h 272"/>
                <a:gd name="T70" fmla="*/ 340 w 341"/>
                <a:gd name="T71" fmla="*/ 213 h 272"/>
                <a:gd name="T72" fmla="*/ 341 w 341"/>
                <a:gd name="T73" fmla="*/ 206 h 272"/>
                <a:gd name="T74" fmla="*/ 341 w 341"/>
                <a:gd name="T75" fmla="*/ 80 h 272"/>
                <a:gd name="T76" fmla="*/ 341 w 341"/>
                <a:gd name="T77" fmla="*/ 75 h 272"/>
                <a:gd name="T78" fmla="*/ 325 w 341"/>
                <a:gd name="T79" fmla="*/ 228 h 272"/>
                <a:gd name="T80" fmla="*/ 318 w 341"/>
                <a:gd name="T81" fmla="*/ 229 h 272"/>
                <a:gd name="T82" fmla="*/ 93 w 341"/>
                <a:gd name="T83" fmla="*/ 229 h 272"/>
                <a:gd name="T84" fmla="*/ 88 w 341"/>
                <a:gd name="T85" fmla="*/ 229 h 272"/>
                <a:gd name="T86" fmla="*/ 181 w 341"/>
                <a:gd name="T87" fmla="*/ 161 h 272"/>
                <a:gd name="T88" fmla="*/ 199 w 341"/>
                <a:gd name="T89" fmla="*/ 174 h 272"/>
                <a:gd name="T90" fmla="*/ 206 w 341"/>
                <a:gd name="T91" fmla="*/ 179 h 272"/>
                <a:gd name="T92" fmla="*/ 212 w 341"/>
                <a:gd name="T93" fmla="*/ 174 h 272"/>
                <a:gd name="T94" fmla="*/ 231 w 341"/>
                <a:gd name="T95" fmla="*/ 160 h 272"/>
                <a:gd name="T96" fmla="*/ 325 w 341"/>
                <a:gd name="T97" fmla="*/ 22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1" h="272">
                  <a:moveTo>
                    <a:pt x="93" y="57"/>
                  </a:moveTo>
                  <a:cubicBezTo>
                    <a:pt x="318" y="57"/>
                    <a:pt x="318" y="57"/>
                    <a:pt x="318" y="57"/>
                  </a:cubicBezTo>
                  <a:cubicBezTo>
                    <a:pt x="321" y="57"/>
                    <a:pt x="324" y="58"/>
                    <a:pt x="327" y="59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5" y="58"/>
                    <a:pt x="89" y="57"/>
                    <a:pt x="93" y="57"/>
                  </a:cubicBezTo>
                  <a:close/>
                  <a:moveTo>
                    <a:pt x="51" y="131"/>
                  </a:moveTo>
                  <a:cubicBezTo>
                    <a:pt x="58" y="153"/>
                    <a:pt x="58" y="153"/>
                    <a:pt x="58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70" y="207"/>
                    <a:pt x="70" y="207"/>
                    <a:pt x="70" y="207"/>
                  </a:cubicBezTo>
                  <a:cubicBezTo>
                    <a:pt x="70" y="209"/>
                    <a:pt x="70" y="212"/>
                    <a:pt x="71" y="214"/>
                  </a:cubicBezTo>
                  <a:cubicBezTo>
                    <a:pt x="163" y="147"/>
                    <a:pt x="163" y="147"/>
                    <a:pt x="163" y="147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8"/>
                    <a:pt x="70" y="79"/>
                    <a:pt x="70" y="80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51" y="131"/>
                    <a:pt x="51" y="131"/>
                    <a:pt x="51" y="131"/>
                  </a:cubicBezTo>
                  <a:close/>
                  <a:moveTo>
                    <a:pt x="46" y="250"/>
                  </a:moveTo>
                  <a:cubicBezTo>
                    <a:pt x="198" y="250"/>
                    <a:pt x="198" y="250"/>
                    <a:pt x="198" y="250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51" y="272"/>
                    <a:pt x="51" y="272"/>
                    <a:pt x="51" y="272"/>
                  </a:cubicBezTo>
                  <a:cubicBezTo>
                    <a:pt x="46" y="250"/>
                    <a:pt x="46" y="250"/>
                    <a:pt x="46" y="250"/>
                  </a:cubicBezTo>
                  <a:close/>
                  <a:moveTo>
                    <a:pt x="111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1" y="0"/>
                    <a:pt x="111" y="0"/>
                    <a:pt x="111" y="0"/>
                  </a:cubicBezTo>
                  <a:close/>
                  <a:moveTo>
                    <a:pt x="341" y="75"/>
                  </a:moveTo>
                  <a:cubicBezTo>
                    <a:pt x="249" y="146"/>
                    <a:pt x="249" y="146"/>
                    <a:pt x="249" y="146"/>
                  </a:cubicBezTo>
                  <a:cubicBezTo>
                    <a:pt x="340" y="213"/>
                    <a:pt x="340" y="213"/>
                    <a:pt x="340" y="213"/>
                  </a:cubicBezTo>
                  <a:cubicBezTo>
                    <a:pt x="341" y="211"/>
                    <a:pt x="341" y="209"/>
                    <a:pt x="341" y="206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78"/>
                    <a:pt x="341" y="77"/>
                    <a:pt x="341" y="75"/>
                  </a:cubicBezTo>
                  <a:close/>
                  <a:moveTo>
                    <a:pt x="325" y="228"/>
                  </a:moveTo>
                  <a:cubicBezTo>
                    <a:pt x="323" y="229"/>
                    <a:pt x="321" y="229"/>
                    <a:pt x="318" y="229"/>
                  </a:cubicBezTo>
                  <a:cubicBezTo>
                    <a:pt x="93" y="229"/>
                    <a:pt x="93" y="229"/>
                    <a:pt x="93" y="229"/>
                  </a:cubicBezTo>
                  <a:cubicBezTo>
                    <a:pt x="91" y="229"/>
                    <a:pt x="90" y="229"/>
                    <a:pt x="88" y="229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6" y="179"/>
                    <a:pt x="206" y="179"/>
                    <a:pt x="206" y="179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31" y="160"/>
                    <a:pt x="231" y="160"/>
                    <a:pt x="231" y="160"/>
                  </a:cubicBezTo>
                  <a:lnTo>
                    <a:pt x="325" y="2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06" tIns="45703" rIns="91406" bIns="45703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2059" y="4610"/>
              <a:ext cx="450" cy="525"/>
              <a:chOff x="944563" y="3860794"/>
              <a:chExt cx="392112" cy="457207"/>
            </a:xfrm>
          </p:grpSpPr>
          <p:sp>
            <p:nvSpPr>
              <p:cNvPr id="37" name="Freeform 12"/>
              <p:cNvSpPr/>
              <p:nvPr/>
            </p:nvSpPr>
            <p:spPr bwMode="auto">
              <a:xfrm>
                <a:off x="1065213" y="3990974"/>
                <a:ext cx="146051" cy="33339"/>
              </a:xfrm>
              <a:custGeom>
                <a:avLst/>
                <a:gdLst>
                  <a:gd name="T0" fmla="*/ 11 w 109"/>
                  <a:gd name="T1" fmla="*/ 0 h 25"/>
                  <a:gd name="T2" fmla="*/ 0 w 109"/>
                  <a:gd name="T3" fmla="*/ 10 h 25"/>
                  <a:gd name="T4" fmla="*/ 10 w 109"/>
                  <a:gd name="T5" fmla="*/ 20 h 25"/>
                  <a:gd name="T6" fmla="*/ 98 w 109"/>
                  <a:gd name="T7" fmla="*/ 25 h 25"/>
                  <a:gd name="T8" fmla="*/ 108 w 109"/>
                  <a:gd name="T9" fmla="*/ 16 h 25"/>
                  <a:gd name="T10" fmla="*/ 99 w 109"/>
                  <a:gd name="T11" fmla="*/ 5 h 25"/>
                  <a:gd name="T12" fmla="*/ 11 w 10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5">
                    <a:moveTo>
                      <a:pt x="11" y="0"/>
                    </a:moveTo>
                    <a:cubicBezTo>
                      <a:pt x="5" y="0"/>
                      <a:pt x="1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103" y="25"/>
                      <a:pt x="108" y="21"/>
                      <a:pt x="108" y="16"/>
                    </a:cubicBezTo>
                    <a:cubicBezTo>
                      <a:pt x="109" y="10"/>
                      <a:pt x="104" y="6"/>
                      <a:pt x="99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1063625" y="3860794"/>
                <a:ext cx="141287" cy="125413"/>
              </a:xfrm>
              <a:custGeom>
                <a:avLst/>
                <a:gdLst>
                  <a:gd name="T0" fmla="*/ 75 w 89"/>
                  <a:gd name="T1" fmla="*/ 79 h 79"/>
                  <a:gd name="T2" fmla="*/ 89 w 89"/>
                  <a:gd name="T3" fmla="*/ 36 h 79"/>
                  <a:gd name="T4" fmla="*/ 63 w 89"/>
                  <a:gd name="T5" fmla="*/ 20 h 79"/>
                  <a:gd name="T6" fmla="*/ 57 w 89"/>
                  <a:gd name="T7" fmla="*/ 57 h 79"/>
                  <a:gd name="T8" fmla="*/ 56 w 89"/>
                  <a:gd name="T9" fmla="*/ 10 h 79"/>
                  <a:gd name="T10" fmla="*/ 42 w 89"/>
                  <a:gd name="T11" fmla="*/ 9 h 79"/>
                  <a:gd name="T12" fmla="*/ 44 w 89"/>
                  <a:gd name="T13" fmla="*/ 53 h 79"/>
                  <a:gd name="T14" fmla="*/ 29 w 89"/>
                  <a:gd name="T15" fmla="*/ 0 h 79"/>
                  <a:gd name="T16" fmla="*/ 0 w 89"/>
                  <a:gd name="T17" fmla="*/ 9 h 79"/>
                  <a:gd name="T18" fmla="*/ 23 w 89"/>
                  <a:gd name="T19" fmla="*/ 73 h 79"/>
                  <a:gd name="T20" fmla="*/ 75 w 89"/>
                  <a:gd name="T2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9">
                    <a:moveTo>
                      <a:pt x="75" y="79"/>
                    </a:moveTo>
                    <a:lnTo>
                      <a:pt x="89" y="36"/>
                    </a:lnTo>
                    <a:lnTo>
                      <a:pt x="63" y="20"/>
                    </a:lnTo>
                    <a:lnTo>
                      <a:pt x="57" y="57"/>
                    </a:lnTo>
                    <a:lnTo>
                      <a:pt x="56" y="10"/>
                    </a:lnTo>
                    <a:lnTo>
                      <a:pt x="42" y="9"/>
                    </a:lnTo>
                    <a:lnTo>
                      <a:pt x="44" y="53"/>
                    </a:lnTo>
                    <a:lnTo>
                      <a:pt x="29" y="0"/>
                    </a:lnTo>
                    <a:lnTo>
                      <a:pt x="0" y="9"/>
                    </a:lnTo>
                    <a:lnTo>
                      <a:pt x="23" y="73"/>
                    </a:lnTo>
                    <a:lnTo>
                      <a:pt x="75" y="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4"/>
              <p:cNvSpPr>
                <a:spLocks noEditPoints="1"/>
              </p:cNvSpPr>
              <p:nvPr/>
            </p:nvSpPr>
            <p:spPr bwMode="auto">
              <a:xfrm>
                <a:off x="944563" y="4030664"/>
                <a:ext cx="392112" cy="287337"/>
              </a:xfrm>
              <a:custGeom>
                <a:avLst/>
                <a:gdLst>
                  <a:gd name="T0" fmla="*/ 285 w 294"/>
                  <a:gd name="T1" fmla="*/ 204 h 215"/>
                  <a:gd name="T2" fmla="*/ 261 w 294"/>
                  <a:gd name="T3" fmla="*/ 190 h 215"/>
                  <a:gd name="T4" fmla="*/ 266 w 294"/>
                  <a:gd name="T5" fmla="*/ 153 h 215"/>
                  <a:gd name="T6" fmla="*/ 256 w 294"/>
                  <a:gd name="T7" fmla="*/ 139 h 215"/>
                  <a:gd name="T8" fmla="*/ 266 w 294"/>
                  <a:gd name="T9" fmla="*/ 133 h 215"/>
                  <a:gd name="T10" fmla="*/ 242 w 294"/>
                  <a:gd name="T11" fmla="*/ 60 h 215"/>
                  <a:gd name="T12" fmla="*/ 230 w 294"/>
                  <a:gd name="T13" fmla="*/ 55 h 215"/>
                  <a:gd name="T14" fmla="*/ 229 w 294"/>
                  <a:gd name="T15" fmla="*/ 43 h 215"/>
                  <a:gd name="T16" fmla="*/ 187 w 294"/>
                  <a:gd name="T17" fmla="*/ 4 h 215"/>
                  <a:gd name="T18" fmla="*/ 99 w 294"/>
                  <a:gd name="T19" fmla="*/ 0 h 215"/>
                  <a:gd name="T20" fmla="*/ 46 w 294"/>
                  <a:gd name="T21" fmla="*/ 73 h 215"/>
                  <a:gd name="T22" fmla="*/ 55 w 294"/>
                  <a:gd name="T23" fmla="*/ 80 h 215"/>
                  <a:gd name="T24" fmla="*/ 40 w 294"/>
                  <a:gd name="T25" fmla="*/ 85 h 215"/>
                  <a:gd name="T26" fmla="*/ 29 w 294"/>
                  <a:gd name="T27" fmla="*/ 197 h 215"/>
                  <a:gd name="T28" fmla="*/ 5 w 294"/>
                  <a:gd name="T29" fmla="*/ 200 h 215"/>
                  <a:gd name="T30" fmla="*/ 0 w 294"/>
                  <a:gd name="T31" fmla="*/ 215 h 215"/>
                  <a:gd name="T32" fmla="*/ 294 w 294"/>
                  <a:gd name="T33" fmla="*/ 215 h 215"/>
                  <a:gd name="T34" fmla="*/ 285 w 294"/>
                  <a:gd name="T35" fmla="*/ 204 h 215"/>
                  <a:gd name="T36" fmla="*/ 177 w 294"/>
                  <a:gd name="T37" fmla="*/ 161 h 215"/>
                  <a:gd name="T38" fmla="*/ 153 w 294"/>
                  <a:gd name="T39" fmla="*/ 173 h 215"/>
                  <a:gd name="T40" fmla="*/ 153 w 294"/>
                  <a:gd name="T41" fmla="*/ 184 h 215"/>
                  <a:gd name="T42" fmla="*/ 139 w 294"/>
                  <a:gd name="T43" fmla="*/ 184 h 215"/>
                  <a:gd name="T44" fmla="*/ 139 w 294"/>
                  <a:gd name="T45" fmla="*/ 172 h 215"/>
                  <a:gd name="T46" fmla="*/ 117 w 294"/>
                  <a:gd name="T47" fmla="*/ 163 h 215"/>
                  <a:gd name="T48" fmla="*/ 107 w 294"/>
                  <a:gd name="T49" fmla="*/ 133 h 215"/>
                  <a:gd name="T50" fmla="*/ 107 w 294"/>
                  <a:gd name="T51" fmla="*/ 127 h 215"/>
                  <a:gd name="T52" fmla="*/ 139 w 294"/>
                  <a:gd name="T53" fmla="*/ 127 h 215"/>
                  <a:gd name="T54" fmla="*/ 139 w 294"/>
                  <a:gd name="T55" fmla="*/ 135 h 215"/>
                  <a:gd name="T56" fmla="*/ 140 w 294"/>
                  <a:gd name="T57" fmla="*/ 150 h 215"/>
                  <a:gd name="T58" fmla="*/ 144 w 294"/>
                  <a:gd name="T59" fmla="*/ 153 h 215"/>
                  <a:gd name="T60" fmla="*/ 149 w 294"/>
                  <a:gd name="T61" fmla="*/ 151 h 215"/>
                  <a:gd name="T62" fmla="*/ 150 w 294"/>
                  <a:gd name="T63" fmla="*/ 145 h 215"/>
                  <a:gd name="T64" fmla="*/ 149 w 294"/>
                  <a:gd name="T65" fmla="*/ 130 h 215"/>
                  <a:gd name="T66" fmla="*/ 139 w 294"/>
                  <a:gd name="T67" fmla="*/ 120 h 215"/>
                  <a:gd name="T68" fmla="*/ 119 w 294"/>
                  <a:gd name="T69" fmla="*/ 107 h 215"/>
                  <a:gd name="T70" fmla="*/ 110 w 294"/>
                  <a:gd name="T71" fmla="*/ 95 h 215"/>
                  <a:gd name="T72" fmla="*/ 107 w 294"/>
                  <a:gd name="T73" fmla="*/ 77 h 215"/>
                  <a:gd name="T74" fmla="*/ 115 w 294"/>
                  <a:gd name="T75" fmla="*/ 55 h 215"/>
                  <a:gd name="T76" fmla="*/ 139 w 294"/>
                  <a:gd name="T77" fmla="*/ 45 h 215"/>
                  <a:gd name="T78" fmla="*/ 139 w 294"/>
                  <a:gd name="T79" fmla="*/ 35 h 215"/>
                  <a:gd name="T80" fmla="*/ 153 w 294"/>
                  <a:gd name="T81" fmla="*/ 35 h 215"/>
                  <a:gd name="T82" fmla="*/ 153 w 294"/>
                  <a:gd name="T83" fmla="*/ 45 h 215"/>
                  <a:gd name="T84" fmla="*/ 175 w 294"/>
                  <a:gd name="T85" fmla="*/ 55 h 215"/>
                  <a:gd name="T86" fmla="*/ 182 w 294"/>
                  <a:gd name="T87" fmla="*/ 77 h 215"/>
                  <a:gd name="T88" fmla="*/ 182 w 294"/>
                  <a:gd name="T89" fmla="*/ 83 h 215"/>
                  <a:gd name="T90" fmla="*/ 150 w 294"/>
                  <a:gd name="T91" fmla="*/ 83 h 215"/>
                  <a:gd name="T92" fmla="*/ 150 w 294"/>
                  <a:gd name="T93" fmla="*/ 78 h 215"/>
                  <a:gd name="T94" fmla="*/ 149 w 294"/>
                  <a:gd name="T95" fmla="*/ 67 h 215"/>
                  <a:gd name="T96" fmla="*/ 145 w 294"/>
                  <a:gd name="T97" fmla="*/ 64 h 215"/>
                  <a:gd name="T98" fmla="*/ 140 w 294"/>
                  <a:gd name="T99" fmla="*/ 66 h 215"/>
                  <a:gd name="T100" fmla="*/ 139 w 294"/>
                  <a:gd name="T101" fmla="*/ 73 h 215"/>
                  <a:gd name="T102" fmla="*/ 142 w 294"/>
                  <a:gd name="T103" fmla="*/ 83 h 215"/>
                  <a:gd name="T104" fmla="*/ 159 w 294"/>
                  <a:gd name="T105" fmla="*/ 95 h 215"/>
                  <a:gd name="T106" fmla="*/ 175 w 294"/>
                  <a:gd name="T107" fmla="*/ 106 h 215"/>
                  <a:gd name="T108" fmla="*/ 182 w 294"/>
                  <a:gd name="T109" fmla="*/ 117 h 215"/>
                  <a:gd name="T110" fmla="*/ 185 w 294"/>
                  <a:gd name="T111" fmla="*/ 134 h 215"/>
                  <a:gd name="T112" fmla="*/ 177 w 294"/>
                  <a:gd name="T113" fmla="*/ 16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15">
                    <a:moveTo>
                      <a:pt x="285" y="204"/>
                    </a:moveTo>
                    <a:cubicBezTo>
                      <a:pt x="277" y="199"/>
                      <a:pt x="269" y="195"/>
                      <a:pt x="261" y="190"/>
                    </a:cubicBezTo>
                    <a:cubicBezTo>
                      <a:pt x="264" y="177"/>
                      <a:pt x="266" y="165"/>
                      <a:pt x="266" y="153"/>
                    </a:cubicBezTo>
                    <a:cubicBezTo>
                      <a:pt x="256" y="139"/>
                      <a:pt x="256" y="139"/>
                      <a:pt x="256" y="139"/>
                    </a:cubicBezTo>
                    <a:cubicBezTo>
                      <a:pt x="266" y="133"/>
                      <a:pt x="266" y="133"/>
                      <a:pt x="266" y="133"/>
                    </a:cubicBezTo>
                    <a:cubicBezTo>
                      <a:pt x="264" y="106"/>
                      <a:pt x="255" y="82"/>
                      <a:pt x="242" y="60"/>
                    </a:cubicBezTo>
                    <a:cubicBezTo>
                      <a:pt x="230" y="55"/>
                      <a:pt x="230" y="55"/>
                      <a:pt x="230" y="55"/>
                    </a:cubicBezTo>
                    <a:cubicBezTo>
                      <a:pt x="229" y="43"/>
                      <a:pt x="229" y="43"/>
                      <a:pt x="229" y="43"/>
                    </a:cubicBezTo>
                    <a:cubicBezTo>
                      <a:pt x="217" y="29"/>
                      <a:pt x="203" y="16"/>
                      <a:pt x="187" y="4"/>
                    </a:cubicBezTo>
                    <a:cubicBezTo>
                      <a:pt x="158" y="3"/>
                      <a:pt x="129" y="1"/>
                      <a:pt x="99" y="0"/>
                    </a:cubicBezTo>
                    <a:cubicBezTo>
                      <a:pt x="78" y="24"/>
                      <a:pt x="60" y="48"/>
                      <a:pt x="46" y="73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24" y="121"/>
                      <a:pt x="18" y="158"/>
                      <a:pt x="29" y="197"/>
                    </a:cubicBezTo>
                    <a:cubicBezTo>
                      <a:pt x="21" y="198"/>
                      <a:pt x="13" y="199"/>
                      <a:pt x="5" y="200"/>
                    </a:cubicBezTo>
                    <a:cubicBezTo>
                      <a:pt x="3" y="205"/>
                      <a:pt x="2" y="210"/>
                      <a:pt x="0" y="215"/>
                    </a:cubicBezTo>
                    <a:cubicBezTo>
                      <a:pt x="98" y="215"/>
                      <a:pt x="196" y="215"/>
                      <a:pt x="294" y="215"/>
                    </a:cubicBezTo>
                    <a:cubicBezTo>
                      <a:pt x="291" y="211"/>
                      <a:pt x="288" y="207"/>
                      <a:pt x="285" y="204"/>
                    </a:cubicBezTo>
                    <a:close/>
                    <a:moveTo>
                      <a:pt x="177" y="161"/>
                    </a:moveTo>
                    <a:cubicBezTo>
                      <a:pt x="172" y="167"/>
                      <a:pt x="164" y="171"/>
                      <a:pt x="153" y="173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39" y="184"/>
                      <a:pt x="139" y="184"/>
                      <a:pt x="139" y="184"/>
                    </a:cubicBezTo>
                    <a:cubicBezTo>
                      <a:pt x="139" y="172"/>
                      <a:pt x="139" y="172"/>
                      <a:pt x="139" y="172"/>
                    </a:cubicBezTo>
                    <a:cubicBezTo>
                      <a:pt x="130" y="171"/>
                      <a:pt x="123" y="168"/>
                      <a:pt x="117" y="163"/>
                    </a:cubicBezTo>
                    <a:cubicBezTo>
                      <a:pt x="110" y="157"/>
                      <a:pt x="107" y="147"/>
                      <a:pt x="107" y="133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39" y="127"/>
                      <a:pt x="139" y="127"/>
                      <a:pt x="139" y="127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9" y="143"/>
                      <a:pt x="139" y="148"/>
                      <a:pt x="140" y="150"/>
                    </a:cubicBezTo>
                    <a:cubicBezTo>
                      <a:pt x="140" y="152"/>
                      <a:pt x="142" y="153"/>
                      <a:pt x="144" y="153"/>
                    </a:cubicBezTo>
                    <a:cubicBezTo>
                      <a:pt x="146" y="153"/>
                      <a:pt x="148" y="153"/>
                      <a:pt x="149" y="151"/>
                    </a:cubicBezTo>
                    <a:cubicBezTo>
                      <a:pt x="150" y="150"/>
                      <a:pt x="150" y="148"/>
                      <a:pt x="150" y="145"/>
                    </a:cubicBezTo>
                    <a:cubicBezTo>
                      <a:pt x="150" y="138"/>
                      <a:pt x="150" y="133"/>
                      <a:pt x="149" y="130"/>
                    </a:cubicBezTo>
                    <a:cubicBezTo>
                      <a:pt x="148" y="127"/>
                      <a:pt x="145" y="123"/>
                      <a:pt x="139" y="120"/>
                    </a:cubicBezTo>
                    <a:cubicBezTo>
                      <a:pt x="129" y="114"/>
                      <a:pt x="123" y="109"/>
                      <a:pt x="119" y="107"/>
                    </a:cubicBezTo>
                    <a:cubicBezTo>
                      <a:pt x="116" y="104"/>
                      <a:pt x="113" y="100"/>
                      <a:pt x="110" y="95"/>
                    </a:cubicBezTo>
                    <a:cubicBezTo>
                      <a:pt x="108" y="90"/>
                      <a:pt x="107" y="84"/>
                      <a:pt x="107" y="77"/>
                    </a:cubicBezTo>
                    <a:cubicBezTo>
                      <a:pt x="107" y="68"/>
                      <a:pt x="109" y="61"/>
                      <a:pt x="115" y="55"/>
                    </a:cubicBezTo>
                    <a:cubicBezTo>
                      <a:pt x="120" y="50"/>
                      <a:pt x="128" y="47"/>
                      <a:pt x="139" y="4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63" y="47"/>
                      <a:pt x="170" y="50"/>
                      <a:pt x="175" y="55"/>
                    </a:cubicBezTo>
                    <a:cubicBezTo>
                      <a:pt x="180" y="60"/>
                      <a:pt x="182" y="68"/>
                      <a:pt x="182" y="77"/>
                    </a:cubicBezTo>
                    <a:cubicBezTo>
                      <a:pt x="182" y="78"/>
                      <a:pt x="182" y="80"/>
                      <a:pt x="182" y="83"/>
                    </a:cubicBezTo>
                    <a:cubicBezTo>
                      <a:pt x="150" y="83"/>
                      <a:pt x="150" y="83"/>
                      <a:pt x="150" y="83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2"/>
                      <a:pt x="150" y="68"/>
                      <a:pt x="149" y="67"/>
                    </a:cubicBezTo>
                    <a:cubicBezTo>
                      <a:pt x="149" y="65"/>
                      <a:pt x="147" y="64"/>
                      <a:pt x="145" y="64"/>
                    </a:cubicBezTo>
                    <a:cubicBezTo>
                      <a:pt x="143" y="64"/>
                      <a:pt x="141" y="65"/>
                      <a:pt x="140" y="66"/>
                    </a:cubicBezTo>
                    <a:cubicBezTo>
                      <a:pt x="139" y="68"/>
                      <a:pt x="139" y="70"/>
                      <a:pt x="139" y="73"/>
                    </a:cubicBezTo>
                    <a:cubicBezTo>
                      <a:pt x="139" y="78"/>
                      <a:pt x="140" y="81"/>
                      <a:pt x="142" y="83"/>
                    </a:cubicBezTo>
                    <a:cubicBezTo>
                      <a:pt x="144" y="85"/>
                      <a:pt x="149" y="89"/>
                      <a:pt x="159" y="95"/>
                    </a:cubicBezTo>
                    <a:cubicBezTo>
                      <a:pt x="167" y="100"/>
                      <a:pt x="172" y="103"/>
                      <a:pt x="175" y="106"/>
                    </a:cubicBezTo>
                    <a:cubicBezTo>
                      <a:pt x="178" y="109"/>
                      <a:pt x="180" y="112"/>
                      <a:pt x="182" y="117"/>
                    </a:cubicBezTo>
                    <a:cubicBezTo>
                      <a:pt x="184" y="122"/>
                      <a:pt x="185" y="127"/>
                      <a:pt x="185" y="134"/>
                    </a:cubicBezTo>
                    <a:cubicBezTo>
                      <a:pt x="185" y="146"/>
                      <a:pt x="183" y="154"/>
                      <a:pt x="177" y="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KSO_Shape"/>
            <p:cNvSpPr/>
            <p:nvPr/>
          </p:nvSpPr>
          <p:spPr bwMode="auto">
            <a:xfrm>
              <a:off x="12042" y="3736"/>
              <a:ext cx="438" cy="43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55" tIns="34289" rIns="68555" bIns="34289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五边形 44"/>
            <p:cNvSpPr/>
            <p:nvPr/>
          </p:nvSpPr>
          <p:spPr>
            <a:xfrm flipH="1">
              <a:off x="7427" y="5426"/>
              <a:ext cx="6973" cy="80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8100" y="4610"/>
              <a:ext cx="3410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服务模式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20"/>
            <p:cNvSpPr txBox="1"/>
            <p:nvPr/>
          </p:nvSpPr>
          <p:spPr>
            <a:xfrm>
              <a:off x="6789" y="5487"/>
              <a:ext cx="477" cy="6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1963" y="5623"/>
              <a:ext cx="659" cy="450"/>
              <a:chOff x="4913498" y="4006828"/>
              <a:chExt cx="359542" cy="245478"/>
            </a:xfrm>
          </p:grpSpPr>
          <p:sp>
            <p:nvSpPr>
              <p:cNvPr id="54" name="任意多边形 53"/>
              <p:cNvSpPr/>
              <p:nvPr/>
            </p:nvSpPr>
            <p:spPr bwMode="auto">
              <a:xfrm>
                <a:off x="4956891" y="4126421"/>
                <a:ext cx="251679" cy="37860"/>
              </a:xfrm>
              <a:custGeom>
                <a:avLst/>
                <a:gdLst>
                  <a:gd name="connsiteX0" fmla="*/ 251679 w 251679"/>
                  <a:gd name="connsiteY0" fmla="*/ 1038 h 37860"/>
                  <a:gd name="connsiteX1" fmla="*/ 189689 w 251679"/>
                  <a:gd name="connsiteY1" fmla="*/ 37860 h 37860"/>
                  <a:gd name="connsiteX2" fmla="*/ 251679 w 251679"/>
                  <a:gd name="connsiteY2" fmla="*/ 1038 h 37860"/>
                  <a:gd name="connsiteX3" fmla="*/ 63229 w 251679"/>
                  <a:gd name="connsiteY3" fmla="*/ 1038 h 37860"/>
                  <a:gd name="connsiteX4" fmla="*/ 0 w 251679"/>
                  <a:gd name="connsiteY4" fmla="*/ 37860 h 37860"/>
                  <a:gd name="connsiteX5" fmla="*/ 63229 w 251679"/>
                  <a:gd name="connsiteY5" fmla="*/ 1038 h 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679" h="37860">
                    <a:moveTo>
                      <a:pt x="251679" y="1038"/>
                    </a:moveTo>
                    <a:cubicBezTo>
                      <a:pt x="223784" y="9221"/>
                      <a:pt x="204154" y="22518"/>
                      <a:pt x="189689" y="37860"/>
                    </a:cubicBezTo>
                    <a:cubicBezTo>
                      <a:pt x="191756" y="4107"/>
                      <a:pt x="224817" y="-3053"/>
                      <a:pt x="251679" y="1038"/>
                    </a:cubicBezTo>
                    <a:close/>
                    <a:moveTo>
                      <a:pt x="63229" y="1038"/>
                    </a:moveTo>
                    <a:cubicBezTo>
                      <a:pt x="34206" y="9221"/>
                      <a:pt x="15548" y="22518"/>
                      <a:pt x="0" y="37860"/>
                    </a:cubicBezTo>
                    <a:cubicBezTo>
                      <a:pt x="3109" y="4107"/>
                      <a:pt x="35242" y="-3053"/>
                      <a:pt x="63229" y="1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 noEditPoints="1"/>
              </p:cNvSpPr>
              <p:nvPr/>
            </p:nvSpPr>
            <p:spPr bwMode="auto">
              <a:xfrm>
                <a:off x="4913498" y="4006828"/>
                <a:ext cx="359542" cy="245478"/>
              </a:xfrm>
              <a:custGeom>
                <a:avLst/>
                <a:gdLst>
                  <a:gd name="T0" fmla="*/ 323 w 346"/>
                  <a:gd name="T1" fmla="*/ 96 h 235"/>
                  <a:gd name="T2" fmla="*/ 306 w 346"/>
                  <a:gd name="T3" fmla="*/ 83 h 235"/>
                  <a:gd name="T4" fmla="*/ 268 w 346"/>
                  <a:gd name="T5" fmla="*/ 37 h 235"/>
                  <a:gd name="T6" fmla="*/ 255 w 346"/>
                  <a:gd name="T7" fmla="*/ 13 h 235"/>
                  <a:gd name="T8" fmla="*/ 255 w 346"/>
                  <a:gd name="T9" fmla="*/ 13 h 235"/>
                  <a:gd name="T10" fmla="*/ 225 w 346"/>
                  <a:gd name="T11" fmla="*/ 0 h 235"/>
                  <a:gd name="T12" fmla="*/ 194 w 346"/>
                  <a:gd name="T13" fmla="*/ 13 h 235"/>
                  <a:gd name="T14" fmla="*/ 194 w 346"/>
                  <a:gd name="T15" fmla="*/ 13 h 235"/>
                  <a:gd name="T16" fmla="*/ 181 w 346"/>
                  <a:gd name="T17" fmla="*/ 44 h 235"/>
                  <a:gd name="T18" fmla="*/ 189 w 346"/>
                  <a:gd name="T19" fmla="*/ 68 h 235"/>
                  <a:gd name="T20" fmla="*/ 189 w 346"/>
                  <a:gd name="T21" fmla="*/ 75 h 235"/>
                  <a:gd name="T22" fmla="*/ 179 w 346"/>
                  <a:gd name="T23" fmla="*/ 75 h 235"/>
                  <a:gd name="T24" fmla="*/ 158 w 346"/>
                  <a:gd name="T25" fmla="*/ 75 h 235"/>
                  <a:gd name="T26" fmla="*/ 158 w 346"/>
                  <a:gd name="T27" fmla="*/ 68 h 235"/>
                  <a:gd name="T28" fmla="*/ 166 w 346"/>
                  <a:gd name="T29" fmla="*/ 44 h 235"/>
                  <a:gd name="T30" fmla="*/ 153 w 346"/>
                  <a:gd name="T31" fmla="*/ 13 h 235"/>
                  <a:gd name="T32" fmla="*/ 153 w 346"/>
                  <a:gd name="T33" fmla="*/ 13 h 235"/>
                  <a:gd name="T34" fmla="*/ 122 w 346"/>
                  <a:gd name="T35" fmla="*/ 0 h 235"/>
                  <a:gd name="T36" fmla="*/ 91 w 346"/>
                  <a:gd name="T37" fmla="*/ 13 h 235"/>
                  <a:gd name="T38" fmla="*/ 91 w 346"/>
                  <a:gd name="T39" fmla="*/ 13 h 235"/>
                  <a:gd name="T40" fmla="*/ 79 w 346"/>
                  <a:gd name="T41" fmla="*/ 37 h 235"/>
                  <a:gd name="T42" fmla="*/ 41 w 346"/>
                  <a:gd name="T43" fmla="*/ 83 h 235"/>
                  <a:gd name="T44" fmla="*/ 24 w 346"/>
                  <a:gd name="T45" fmla="*/ 96 h 235"/>
                  <a:gd name="T46" fmla="*/ 0 w 346"/>
                  <a:gd name="T47" fmla="*/ 153 h 235"/>
                  <a:gd name="T48" fmla="*/ 24 w 346"/>
                  <a:gd name="T49" fmla="*/ 211 h 235"/>
                  <a:gd name="T50" fmla="*/ 82 w 346"/>
                  <a:gd name="T51" fmla="*/ 235 h 235"/>
                  <a:gd name="T52" fmla="*/ 140 w 346"/>
                  <a:gd name="T53" fmla="*/ 211 h 235"/>
                  <a:gd name="T54" fmla="*/ 164 w 346"/>
                  <a:gd name="T55" fmla="*/ 153 h 235"/>
                  <a:gd name="T56" fmla="*/ 157 w 346"/>
                  <a:gd name="T57" fmla="*/ 122 h 235"/>
                  <a:gd name="T58" fmla="*/ 157 w 346"/>
                  <a:gd name="T59" fmla="*/ 114 h 235"/>
                  <a:gd name="T60" fmla="*/ 190 w 346"/>
                  <a:gd name="T61" fmla="*/ 114 h 235"/>
                  <a:gd name="T62" fmla="*/ 190 w 346"/>
                  <a:gd name="T63" fmla="*/ 122 h 235"/>
                  <a:gd name="T64" fmla="*/ 183 w 346"/>
                  <a:gd name="T65" fmla="*/ 153 h 235"/>
                  <a:gd name="T66" fmla="*/ 207 w 346"/>
                  <a:gd name="T67" fmla="*/ 211 h 235"/>
                  <a:gd name="T68" fmla="*/ 265 w 346"/>
                  <a:gd name="T69" fmla="*/ 235 h 235"/>
                  <a:gd name="T70" fmla="*/ 323 w 346"/>
                  <a:gd name="T71" fmla="*/ 211 h 235"/>
                  <a:gd name="T72" fmla="*/ 346 w 346"/>
                  <a:gd name="T73" fmla="*/ 153 h 235"/>
                  <a:gd name="T74" fmla="*/ 323 w 346"/>
                  <a:gd name="T75" fmla="*/ 96 h 235"/>
                  <a:gd name="T76" fmla="*/ 119 w 346"/>
                  <a:gd name="T77" fmla="*/ 191 h 235"/>
                  <a:gd name="T78" fmla="*/ 82 w 346"/>
                  <a:gd name="T79" fmla="*/ 206 h 235"/>
                  <a:gd name="T80" fmla="*/ 45 w 346"/>
                  <a:gd name="T81" fmla="*/ 191 h 235"/>
                  <a:gd name="T82" fmla="*/ 29 w 346"/>
                  <a:gd name="T83" fmla="*/ 153 h 235"/>
                  <a:gd name="T84" fmla="*/ 45 w 346"/>
                  <a:gd name="T85" fmla="*/ 116 h 235"/>
                  <a:gd name="T86" fmla="*/ 82 w 346"/>
                  <a:gd name="T87" fmla="*/ 101 h 235"/>
                  <a:gd name="T88" fmla="*/ 119 w 346"/>
                  <a:gd name="T89" fmla="*/ 116 h 235"/>
                  <a:gd name="T90" fmla="*/ 135 w 346"/>
                  <a:gd name="T91" fmla="*/ 153 h 235"/>
                  <a:gd name="T92" fmla="*/ 119 w 346"/>
                  <a:gd name="T93" fmla="*/ 191 h 235"/>
                  <a:gd name="T94" fmla="*/ 302 w 346"/>
                  <a:gd name="T95" fmla="*/ 191 h 235"/>
                  <a:gd name="T96" fmla="*/ 265 w 346"/>
                  <a:gd name="T97" fmla="*/ 206 h 235"/>
                  <a:gd name="T98" fmla="*/ 228 w 346"/>
                  <a:gd name="T99" fmla="*/ 191 h 235"/>
                  <a:gd name="T100" fmla="*/ 212 w 346"/>
                  <a:gd name="T101" fmla="*/ 153 h 235"/>
                  <a:gd name="T102" fmla="*/ 228 w 346"/>
                  <a:gd name="T103" fmla="*/ 116 h 235"/>
                  <a:gd name="T104" fmla="*/ 265 w 346"/>
                  <a:gd name="T105" fmla="*/ 101 h 235"/>
                  <a:gd name="T106" fmla="*/ 302 w 346"/>
                  <a:gd name="T107" fmla="*/ 116 h 235"/>
                  <a:gd name="T108" fmla="*/ 318 w 346"/>
                  <a:gd name="T109" fmla="*/ 153 h 235"/>
                  <a:gd name="T110" fmla="*/ 302 w 346"/>
                  <a:gd name="T111" fmla="*/ 19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6" h="235">
                    <a:moveTo>
                      <a:pt x="323" y="96"/>
                    </a:moveTo>
                    <a:cubicBezTo>
                      <a:pt x="318" y="91"/>
                      <a:pt x="312" y="87"/>
                      <a:pt x="306" y="83"/>
                    </a:cubicBezTo>
                    <a:cubicBezTo>
                      <a:pt x="268" y="37"/>
                      <a:pt x="268" y="37"/>
                      <a:pt x="268" y="37"/>
                    </a:cubicBezTo>
                    <a:cubicBezTo>
                      <a:pt x="266" y="28"/>
                      <a:pt x="262" y="19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48" y="5"/>
                      <a:pt x="237" y="0"/>
                      <a:pt x="225" y="0"/>
                    </a:cubicBezTo>
                    <a:cubicBezTo>
                      <a:pt x="213" y="0"/>
                      <a:pt x="202" y="5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86" y="21"/>
                      <a:pt x="181" y="32"/>
                      <a:pt x="181" y="44"/>
                    </a:cubicBezTo>
                    <a:cubicBezTo>
                      <a:pt x="181" y="53"/>
                      <a:pt x="184" y="61"/>
                      <a:pt x="189" y="68"/>
                    </a:cubicBezTo>
                    <a:cubicBezTo>
                      <a:pt x="189" y="75"/>
                      <a:pt x="189" y="75"/>
                      <a:pt x="189" y="75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63" y="61"/>
                      <a:pt x="166" y="53"/>
                      <a:pt x="166" y="44"/>
                    </a:cubicBezTo>
                    <a:cubicBezTo>
                      <a:pt x="166" y="32"/>
                      <a:pt x="161" y="21"/>
                      <a:pt x="153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45" y="5"/>
                      <a:pt x="134" y="0"/>
                      <a:pt x="122" y="0"/>
                    </a:cubicBezTo>
                    <a:cubicBezTo>
                      <a:pt x="110" y="0"/>
                      <a:pt x="99" y="5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5" y="19"/>
                      <a:pt x="81" y="28"/>
                      <a:pt x="79" y="37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35" y="87"/>
                      <a:pt x="29" y="91"/>
                      <a:pt x="24" y="96"/>
                    </a:cubicBezTo>
                    <a:cubicBezTo>
                      <a:pt x="10" y="111"/>
                      <a:pt x="0" y="131"/>
                      <a:pt x="0" y="153"/>
                    </a:cubicBezTo>
                    <a:cubicBezTo>
                      <a:pt x="0" y="176"/>
                      <a:pt x="10" y="196"/>
                      <a:pt x="24" y="211"/>
                    </a:cubicBezTo>
                    <a:cubicBezTo>
                      <a:pt x="39" y="226"/>
                      <a:pt x="59" y="235"/>
                      <a:pt x="82" y="235"/>
                    </a:cubicBezTo>
                    <a:cubicBezTo>
                      <a:pt x="105" y="235"/>
                      <a:pt x="125" y="226"/>
                      <a:pt x="140" y="211"/>
                    </a:cubicBezTo>
                    <a:cubicBezTo>
                      <a:pt x="154" y="196"/>
                      <a:pt x="164" y="176"/>
                      <a:pt x="164" y="153"/>
                    </a:cubicBezTo>
                    <a:cubicBezTo>
                      <a:pt x="164" y="142"/>
                      <a:pt x="161" y="131"/>
                      <a:pt x="157" y="122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90" y="114"/>
                      <a:pt x="190" y="114"/>
                      <a:pt x="190" y="114"/>
                    </a:cubicBez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86" y="131"/>
                      <a:pt x="183" y="142"/>
                      <a:pt x="183" y="153"/>
                    </a:cubicBezTo>
                    <a:cubicBezTo>
                      <a:pt x="183" y="176"/>
                      <a:pt x="192" y="196"/>
                      <a:pt x="207" y="211"/>
                    </a:cubicBezTo>
                    <a:cubicBezTo>
                      <a:pt x="222" y="226"/>
                      <a:pt x="242" y="235"/>
                      <a:pt x="265" y="235"/>
                    </a:cubicBezTo>
                    <a:cubicBezTo>
                      <a:pt x="287" y="235"/>
                      <a:pt x="308" y="226"/>
                      <a:pt x="323" y="211"/>
                    </a:cubicBezTo>
                    <a:cubicBezTo>
                      <a:pt x="337" y="196"/>
                      <a:pt x="346" y="176"/>
                      <a:pt x="346" y="153"/>
                    </a:cubicBezTo>
                    <a:cubicBezTo>
                      <a:pt x="346" y="131"/>
                      <a:pt x="337" y="111"/>
                      <a:pt x="323" y="96"/>
                    </a:cubicBezTo>
                    <a:close/>
                    <a:moveTo>
                      <a:pt x="119" y="191"/>
                    </a:moveTo>
                    <a:cubicBezTo>
                      <a:pt x="110" y="200"/>
                      <a:pt x="97" y="206"/>
                      <a:pt x="82" y="206"/>
                    </a:cubicBezTo>
                    <a:cubicBezTo>
                      <a:pt x="67" y="206"/>
                      <a:pt x="54" y="200"/>
                      <a:pt x="45" y="191"/>
                    </a:cubicBezTo>
                    <a:cubicBezTo>
                      <a:pt x="35" y="181"/>
                      <a:pt x="29" y="168"/>
                      <a:pt x="29" y="153"/>
                    </a:cubicBezTo>
                    <a:cubicBezTo>
                      <a:pt x="29" y="139"/>
                      <a:pt x="35" y="126"/>
                      <a:pt x="45" y="116"/>
                    </a:cubicBezTo>
                    <a:cubicBezTo>
                      <a:pt x="54" y="107"/>
                      <a:pt x="67" y="101"/>
                      <a:pt x="82" y="101"/>
                    </a:cubicBezTo>
                    <a:cubicBezTo>
                      <a:pt x="97" y="101"/>
                      <a:pt x="110" y="107"/>
                      <a:pt x="119" y="116"/>
                    </a:cubicBezTo>
                    <a:cubicBezTo>
                      <a:pt x="129" y="126"/>
                      <a:pt x="135" y="139"/>
                      <a:pt x="135" y="153"/>
                    </a:cubicBezTo>
                    <a:cubicBezTo>
                      <a:pt x="135" y="168"/>
                      <a:pt x="129" y="181"/>
                      <a:pt x="119" y="191"/>
                    </a:cubicBezTo>
                    <a:close/>
                    <a:moveTo>
                      <a:pt x="302" y="191"/>
                    </a:moveTo>
                    <a:cubicBezTo>
                      <a:pt x="293" y="200"/>
                      <a:pt x="279" y="206"/>
                      <a:pt x="265" y="206"/>
                    </a:cubicBezTo>
                    <a:cubicBezTo>
                      <a:pt x="250" y="206"/>
                      <a:pt x="237" y="200"/>
                      <a:pt x="228" y="191"/>
                    </a:cubicBezTo>
                    <a:cubicBezTo>
                      <a:pt x="218" y="181"/>
                      <a:pt x="212" y="168"/>
                      <a:pt x="212" y="153"/>
                    </a:cubicBezTo>
                    <a:cubicBezTo>
                      <a:pt x="212" y="139"/>
                      <a:pt x="218" y="126"/>
                      <a:pt x="228" y="116"/>
                    </a:cubicBezTo>
                    <a:cubicBezTo>
                      <a:pt x="237" y="107"/>
                      <a:pt x="250" y="101"/>
                      <a:pt x="265" y="101"/>
                    </a:cubicBezTo>
                    <a:cubicBezTo>
                      <a:pt x="279" y="101"/>
                      <a:pt x="293" y="107"/>
                      <a:pt x="302" y="116"/>
                    </a:cubicBezTo>
                    <a:cubicBezTo>
                      <a:pt x="312" y="126"/>
                      <a:pt x="318" y="139"/>
                      <a:pt x="318" y="153"/>
                    </a:cubicBezTo>
                    <a:cubicBezTo>
                      <a:pt x="318" y="168"/>
                      <a:pt x="312" y="181"/>
                      <a:pt x="302" y="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8100" y="5584"/>
              <a:ext cx="3410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marL="0" lvl="1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使用方法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法律法规   法条关联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810895"/>
            <a:ext cx="8449310" cy="4226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3.3 </a:t>
            </a:r>
            <a:r>
              <a:rPr lang="zh-CN" altLang="en-US" dirty="0">
                <a:solidFill>
                  <a:srgbClr val="C00000"/>
                </a:solidFill>
              </a:rPr>
              <a:t>司法案例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3" y="930341"/>
            <a:ext cx="7677894" cy="370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6753225" cy="377825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司法案例   检索页面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引导、快速检索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" y="944880"/>
            <a:ext cx="8232140" cy="419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6753225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司法案例   检索页面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高级检索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921385"/>
            <a:ext cx="8753475" cy="400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司法案例   智能搜索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" y="950595"/>
            <a:ext cx="8342630" cy="394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司法案例   智能搜索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5" y="699542"/>
            <a:ext cx="8023331" cy="435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8235315" cy="377825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司法案例   案例页面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阅读工具、概要、目录、法条速查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021080"/>
            <a:ext cx="8451215" cy="4121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5038725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司法案例   案例页面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案例数据包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" y="915670"/>
            <a:ext cx="8195945" cy="4034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司法案例   案例数据包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892175"/>
            <a:ext cx="8762365" cy="425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合同范本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" y="1635646"/>
            <a:ext cx="8998743" cy="106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27687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9"/>
          <p:cNvSpPr txBox="1"/>
          <p:nvPr/>
        </p:nvSpPr>
        <p:spPr>
          <a:xfrm>
            <a:off x="4013062" y="2301820"/>
            <a:ext cx="2916324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系统简介</a:t>
            </a:r>
            <a:endParaRPr lang="zh-CN" altLang="en-US" sz="3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2747628" y="2063936"/>
            <a:ext cx="61675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五边形 52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44" grpId="0" animBg="1"/>
      <p:bldP spid="48" grpId="0" animBg="1"/>
      <p:bldP spid="52" grpId="0" animBg="1"/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合同范本   检索页面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53" y="915566"/>
            <a:ext cx="6684695" cy="39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合同范本   合同编辑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65" y="843558"/>
            <a:ext cx="6389470" cy="41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法律文书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6" y="915566"/>
            <a:ext cx="8255868" cy="23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法律资讯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000125"/>
            <a:ext cx="8251825" cy="394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3.7 </a:t>
            </a:r>
            <a:r>
              <a:rPr lang="zh-CN" altLang="en-US" dirty="0">
                <a:solidFill>
                  <a:srgbClr val="C00000"/>
                </a:solidFill>
              </a:rPr>
              <a:t>法学辞典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9" y="843558"/>
            <a:ext cx="8084402" cy="34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22"/>
          <p:cNvSpPr/>
          <p:nvPr/>
        </p:nvSpPr>
        <p:spPr>
          <a:xfrm flipH="1">
            <a:off x="7428604" y="3813888"/>
            <a:ext cx="1715396" cy="41118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五边形 23"/>
          <p:cNvSpPr/>
          <p:nvPr/>
        </p:nvSpPr>
        <p:spPr>
          <a:xfrm>
            <a:off x="0" y="3813888"/>
            <a:ext cx="3869922" cy="41118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3795007" y="3382742"/>
            <a:ext cx="362476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800" spc="-225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THANKS</a:t>
            </a:r>
            <a:endParaRPr lang="en-US" altLang="zh-CN" sz="7800" spc="-225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620482" y="3927147"/>
            <a:ext cx="13316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微软雅黑" panose="020B0503020204020204" pitchFamily="34" charset="-122"/>
              </a:rPr>
              <a:t>- </a:t>
            </a:r>
            <a:r>
              <a:rPr lang="zh-CN" altLang="en-US" sz="9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微软雅黑" panose="020B0503020204020204" pitchFamily="34" charset="-122"/>
              </a:rPr>
              <a:t>法意科技有限公司</a:t>
            </a:r>
            <a:r>
              <a:rPr lang="en-US" altLang="zh-CN" sz="12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微软雅黑" panose="020B0503020204020204" pitchFamily="34" charset="-122"/>
              </a:rPr>
              <a:t>-</a:t>
            </a:r>
            <a:endParaRPr lang="zh-CN" altLang="en-US" sz="12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445" y="606425"/>
            <a:ext cx="2331085" cy="2256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30" y="606425"/>
            <a:ext cx="2182495" cy="2255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25" y="606425"/>
            <a:ext cx="2171065" cy="2256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090" y="606425"/>
            <a:ext cx="1507490" cy="30333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75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系统简介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74633" y="1294659"/>
            <a:ext cx="1068705" cy="1051560"/>
            <a:chOff x="630085" y="1203598"/>
            <a:chExt cx="1440160" cy="1440160"/>
          </a:xfrm>
          <a:solidFill>
            <a:srgbClr val="C00000"/>
          </a:solidFill>
        </p:grpSpPr>
        <p:sp>
          <p:nvSpPr>
            <p:cNvPr id="3" name="椭圆 2"/>
            <p:cNvSpPr/>
            <p:nvPr/>
          </p:nvSpPr>
          <p:spPr>
            <a:xfrm>
              <a:off x="630085" y="1203598"/>
              <a:ext cx="1440160" cy="1440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700" y="1485327"/>
              <a:ext cx="876930" cy="876702"/>
            </a:xfrm>
            <a:prstGeom prst="rect">
              <a:avLst/>
            </a:prstGeom>
            <a:grpFill/>
          </p:spPr>
        </p:pic>
      </p:grpSp>
      <p:sp>
        <p:nvSpPr>
          <p:cNvPr id="8" name="椭圆 7"/>
          <p:cNvSpPr/>
          <p:nvPr/>
        </p:nvSpPr>
        <p:spPr>
          <a:xfrm>
            <a:off x="813816" y="3074921"/>
            <a:ext cx="1080135" cy="10801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法律法规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121345" y="3075791"/>
            <a:ext cx="1080135" cy="108013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司法案例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36404" y="3075791"/>
            <a:ext cx="1080135" cy="108013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法律文书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28875" y="3075791"/>
            <a:ext cx="1080135" cy="108013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合同范本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43933" y="3075791"/>
            <a:ext cx="1080135" cy="108013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法学资讯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351462" y="3075791"/>
            <a:ext cx="1080135" cy="108013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法学辞典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5200" y="1543685"/>
            <a:ext cx="32461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中国法律资源库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系统功能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-1513160" y="8639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5" name="图示 14"/>
          <p:cNvGraphicFramePr/>
          <p:nvPr/>
        </p:nvGraphicFramePr>
        <p:xfrm>
          <a:off x="3203848" y="1002764"/>
          <a:ext cx="5470376" cy="365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527687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9"/>
          <p:cNvSpPr txBox="1"/>
          <p:nvPr/>
        </p:nvSpPr>
        <p:spPr>
          <a:xfrm>
            <a:off x="3923527" y="2294266"/>
            <a:ext cx="291632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系统特色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0"/>
          <p:cNvSpPr txBox="1"/>
          <p:nvPr/>
        </p:nvSpPr>
        <p:spPr>
          <a:xfrm>
            <a:off x="2668297" y="2063936"/>
            <a:ext cx="77545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五边形 33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0" grpId="0"/>
      <p:bldP spid="33" grpId="0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系统特点</a:t>
            </a:r>
            <a:endParaRPr lang="zh-CN" altLang="en-US" dirty="0">
              <a:solidFill>
                <a:srgbClr val="C00000"/>
              </a:solidFill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41926" y="3209063"/>
            <a:ext cx="3175624" cy="3179111"/>
            <a:chOff x="2763186" y="3147815"/>
            <a:chExt cx="3175624" cy="3179111"/>
          </a:xfrm>
        </p:grpSpPr>
        <p:grpSp>
          <p:nvGrpSpPr>
            <p:cNvPr id="6" name="组合 5"/>
            <p:cNvGrpSpPr/>
            <p:nvPr/>
          </p:nvGrpSpPr>
          <p:grpSpPr>
            <a:xfrm>
              <a:off x="2763186" y="3147815"/>
              <a:ext cx="3175624" cy="3179111"/>
              <a:chOff x="2763186" y="3147815"/>
              <a:chExt cx="3175624" cy="3179111"/>
            </a:xfrm>
          </p:grpSpPr>
          <p:sp>
            <p:nvSpPr>
              <p:cNvPr id="7" name="饼形 6"/>
              <p:cNvSpPr/>
              <p:nvPr/>
            </p:nvSpPr>
            <p:spPr>
              <a:xfrm rot="5400000">
                <a:off x="2770458" y="3158574"/>
                <a:ext cx="3168352" cy="3168352"/>
              </a:xfrm>
              <a:prstGeom prst="pie">
                <a:avLst>
                  <a:gd name="adj1" fmla="val 12698271"/>
                  <a:gd name="adj2" fmla="val 1620000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饼形 7"/>
              <p:cNvSpPr/>
              <p:nvPr/>
            </p:nvSpPr>
            <p:spPr>
              <a:xfrm rot="2700000">
                <a:off x="2763186" y="3147816"/>
                <a:ext cx="3168352" cy="3168352"/>
              </a:xfrm>
              <a:prstGeom prst="pie">
                <a:avLst>
                  <a:gd name="adj1" fmla="val 11647033"/>
                  <a:gd name="adj2" fmla="val 15443818"/>
                </a:avLst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饼形 12"/>
              <p:cNvSpPr/>
              <p:nvPr/>
            </p:nvSpPr>
            <p:spPr>
              <a:xfrm rot="20509694">
                <a:off x="2763186" y="3147815"/>
                <a:ext cx="3168352" cy="3168352"/>
              </a:xfrm>
              <a:prstGeom prst="pie">
                <a:avLst>
                  <a:gd name="adj1" fmla="val 11911485"/>
                  <a:gd name="adj2" fmla="val 15429133"/>
                </a:avLst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弦形 13"/>
              <p:cNvSpPr/>
              <p:nvPr/>
            </p:nvSpPr>
            <p:spPr>
              <a:xfrm rot="8414785">
                <a:off x="3109284" y="3640608"/>
                <a:ext cx="2512216" cy="2536285"/>
              </a:xfrm>
              <a:prstGeom prst="chord">
                <a:avLst>
                  <a:gd name="adj1" fmla="val 2753391"/>
                  <a:gd name="adj2" fmla="val 1283902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391201" y="3978395"/>
                <a:ext cx="2051685" cy="64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BD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数  据</a:t>
                </a:r>
                <a:endParaRPr lang="zh-CN" altLang="en-US" b="1" dirty="0">
                  <a:solidFill>
                    <a:srgbClr val="BD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endParaRPr>
              </a:p>
              <a:p>
                <a:pPr algn="ctr"/>
                <a:r>
                  <a:rPr lang="zh-CN" altLang="en-US" b="1" dirty="0">
                    <a:solidFill>
                      <a:srgbClr val="BD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全面、权威、专业</a:t>
                </a:r>
                <a:endParaRPr lang="zh-CN" altLang="en-US" b="1" dirty="0">
                  <a:solidFill>
                    <a:srgbClr val="BD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16" name="TextBox 21"/>
            <p:cNvSpPr txBox="1"/>
            <p:nvPr/>
          </p:nvSpPr>
          <p:spPr>
            <a:xfrm>
              <a:off x="2887494" y="3806644"/>
              <a:ext cx="503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4068617" y="3150058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5284642" y="3806644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标注 25"/>
          <p:cNvSpPr/>
          <p:nvPr/>
        </p:nvSpPr>
        <p:spPr>
          <a:xfrm>
            <a:off x="334010" y="2437418"/>
            <a:ext cx="2515235" cy="1305560"/>
          </a:xfrm>
          <a:prstGeom prst="wedgeRectCallout">
            <a:avLst>
              <a:gd name="adj1" fmla="val 52253"/>
              <a:gd name="adj2" fmla="val 79441"/>
            </a:avLst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资源全面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法意深耕法律信息资源数据库1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年，数据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，收录案例、法律法规、合同、法律文书等法律资源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3310890" y="1555403"/>
            <a:ext cx="2268220" cy="1156970"/>
          </a:xfrm>
          <a:prstGeom prst="wedgeRectCallout">
            <a:avLst>
              <a:gd name="adj1" fmla="val 14179"/>
              <a:gd name="adj2" fmla="val 90319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来源权威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数据来源于官方网站、权威书籍、研究机构和政府部门等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标注 31"/>
          <p:cNvSpPr/>
          <p:nvPr/>
        </p:nvSpPr>
        <p:spPr>
          <a:xfrm>
            <a:off x="6017895" y="2552988"/>
            <a:ext cx="2501265" cy="1189990"/>
          </a:xfrm>
          <a:prstGeom prst="wedgeRectCallout">
            <a:avLst>
              <a:gd name="adj1" fmla="val -49591"/>
              <a:gd name="adj2" fmla="val 74594"/>
            </a:avLst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专业实用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经过法律编辑团队校验、审核、整理、专业分析，提炼出文本各信息项，精准、可靠，能够为用户提供更为高效的指导和有价值的参照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任意多边形 19"/>
          <p:cNvSpPr/>
          <p:nvPr/>
        </p:nvSpPr>
        <p:spPr bwMode="auto">
          <a:xfrm>
            <a:off x="289769" y="483156"/>
            <a:ext cx="169722" cy="25531"/>
          </a:xfrm>
          <a:custGeom>
            <a:avLst/>
            <a:gdLst>
              <a:gd name="connsiteX0" fmla="*/ 251679 w 251679"/>
              <a:gd name="connsiteY0" fmla="*/ 1038 h 37860"/>
              <a:gd name="connsiteX1" fmla="*/ 189689 w 251679"/>
              <a:gd name="connsiteY1" fmla="*/ 37860 h 37860"/>
              <a:gd name="connsiteX2" fmla="*/ 251679 w 251679"/>
              <a:gd name="connsiteY2" fmla="*/ 1038 h 37860"/>
              <a:gd name="connsiteX3" fmla="*/ 63229 w 251679"/>
              <a:gd name="connsiteY3" fmla="*/ 1038 h 37860"/>
              <a:gd name="connsiteX4" fmla="*/ 0 w 251679"/>
              <a:gd name="connsiteY4" fmla="*/ 37860 h 37860"/>
              <a:gd name="connsiteX5" fmla="*/ 63229 w 251679"/>
              <a:gd name="connsiteY5" fmla="*/ 1038 h 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79" h="37860">
                <a:moveTo>
                  <a:pt x="251679" y="1038"/>
                </a:moveTo>
                <a:cubicBezTo>
                  <a:pt x="223784" y="9221"/>
                  <a:pt x="204154" y="22518"/>
                  <a:pt x="189689" y="37860"/>
                </a:cubicBezTo>
                <a:cubicBezTo>
                  <a:pt x="191756" y="4107"/>
                  <a:pt x="224817" y="-3053"/>
                  <a:pt x="251679" y="1038"/>
                </a:cubicBezTo>
                <a:close/>
                <a:moveTo>
                  <a:pt x="63229" y="1038"/>
                </a:moveTo>
                <a:cubicBezTo>
                  <a:pt x="34206" y="9221"/>
                  <a:pt x="15548" y="22518"/>
                  <a:pt x="0" y="37860"/>
                </a:cubicBezTo>
                <a:cubicBezTo>
                  <a:pt x="3109" y="4107"/>
                  <a:pt x="35242" y="-3053"/>
                  <a:pt x="63229" y="10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5" y="331068"/>
            <a:ext cx="2984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9" grpId="0" bldLvl="0" animBg="1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831217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9"/>
          <p:cNvSpPr txBox="1"/>
          <p:nvPr/>
        </p:nvSpPr>
        <p:spPr>
          <a:xfrm>
            <a:off x="4192244" y="2294513"/>
            <a:ext cx="323244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应用价值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2961863" y="2063936"/>
            <a:ext cx="79375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五边形 34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五边形 37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Freeform 15"/>
          <p:cNvSpPr>
            <a:spLocks noEditPoints="1"/>
          </p:cNvSpPr>
          <p:nvPr/>
        </p:nvSpPr>
        <p:spPr bwMode="auto">
          <a:xfrm>
            <a:off x="3574126" y="4695064"/>
            <a:ext cx="230312" cy="18441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/>
          </a:p>
        </p:txBody>
      </p:sp>
      <p:sp>
        <p:nvSpPr>
          <p:cNvPr id="20" name="Freeform 151"/>
          <p:cNvSpPr>
            <a:spLocks noEditPoints="1"/>
          </p:cNvSpPr>
          <p:nvPr/>
        </p:nvSpPr>
        <p:spPr bwMode="auto">
          <a:xfrm>
            <a:off x="3191815" y="4672746"/>
            <a:ext cx="143864" cy="21537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68555" tIns="34289" rIns="68555" bIns="3428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3977631" y="4673762"/>
            <a:ext cx="214740" cy="2125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55" tIns="34289" rIns="68555" bIns="3428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组合 21"/>
          <p:cNvGrpSpPr/>
          <p:nvPr/>
        </p:nvGrpSpPr>
        <p:grpSpPr>
          <a:xfrm>
            <a:off x="4477699" y="4673764"/>
            <a:ext cx="189663" cy="221151"/>
            <a:chOff x="944563" y="3860794"/>
            <a:chExt cx="392112" cy="457207"/>
          </a:xfrm>
          <a:solidFill>
            <a:schemeClr val="bg1">
              <a:lumMod val="65000"/>
            </a:schemeClr>
          </a:solidFill>
        </p:grpSpPr>
        <p:sp>
          <p:nvSpPr>
            <p:cNvPr id="23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6"/>
          <p:cNvGrpSpPr/>
          <p:nvPr/>
        </p:nvGrpSpPr>
        <p:grpSpPr>
          <a:xfrm>
            <a:off x="4949617" y="4722536"/>
            <a:ext cx="242461" cy="165540"/>
            <a:chOff x="4913498" y="4006828"/>
            <a:chExt cx="359542" cy="245478"/>
          </a:xfrm>
          <a:solidFill>
            <a:schemeClr val="bg1">
              <a:lumMod val="65000"/>
            </a:schemeClr>
          </a:solidFill>
        </p:grpSpPr>
        <p:sp>
          <p:nvSpPr>
            <p:cNvPr id="28" name="任意多边形 27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3" grpId="0"/>
      <p:bldP spid="34" grpId="0"/>
      <p:bldP spid="35" grpId="0" bldLvl="0" animBg="1"/>
      <p:bldP spid="36" grpId="0" bldLvl="0" animBg="1"/>
      <p:bldP spid="37" grpId="0" bldLvl="0" animBg="1"/>
      <p:bldP spid="3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67494"/>
            <a:ext cx="4482498" cy="432048"/>
          </a:xfrm>
        </p:spPr>
        <p:txBody>
          <a:bodyPr anchor="ctr"/>
          <a:lstStyle/>
          <a:p>
            <a:r>
              <a:rPr lang="zh-CN" altLang="en-US" dirty="0">
                <a:solidFill>
                  <a:srgbClr val="C00000"/>
                </a:solidFill>
              </a:rPr>
              <a:t>应用价值—面向教师</a:t>
            </a:r>
            <a:endParaRPr lang="zh-CN" altLang="en-US" dirty="0"/>
          </a:p>
        </p:txBody>
      </p:sp>
      <p:graphicFrame>
        <p:nvGraphicFramePr>
          <p:cNvPr id="30" name="图示 29"/>
          <p:cNvGraphicFramePr/>
          <p:nvPr/>
        </p:nvGraphicFramePr>
        <p:xfrm>
          <a:off x="835586" y="1107584"/>
          <a:ext cx="763284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3" name="组合 21"/>
          <p:cNvGrpSpPr/>
          <p:nvPr/>
        </p:nvGrpSpPr>
        <p:grpSpPr>
          <a:xfrm>
            <a:off x="305749" y="331634"/>
            <a:ext cx="189663" cy="221151"/>
            <a:chOff x="944563" y="3860794"/>
            <a:chExt cx="392112" cy="457207"/>
          </a:xfrm>
          <a:solidFill>
            <a:schemeClr val="bg1"/>
          </a:solidFill>
        </p:grpSpPr>
        <p:sp>
          <p:nvSpPr>
            <p:cNvPr id="23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18B4C3"/>
      </a:lt2>
      <a:accent1>
        <a:srgbClr val="BD0000"/>
      </a:accent1>
      <a:accent2>
        <a:srgbClr val="FFC000"/>
      </a:accent2>
      <a:accent3>
        <a:srgbClr val="40464A"/>
      </a:accent3>
      <a:accent4>
        <a:srgbClr val="9CC35D"/>
      </a:accent4>
      <a:accent5>
        <a:srgbClr val="FFFFFF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WPS 演示</Application>
  <PresentationFormat>全屏显示(16:9)</PresentationFormat>
  <Paragraphs>153</Paragraphs>
  <Slides>35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微软雅黑</vt:lpstr>
      <vt:lpstr>Swis721 Lt BT</vt:lpstr>
      <vt:lpstr>LilyUPC</vt:lpstr>
      <vt:lpstr>Segoe Print</vt:lpstr>
      <vt:lpstr>Agency FB</vt:lpstr>
      <vt:lpstr>Arial Unicode MS</vt:lpstr>
      <vt:lpstr>黑体</vt:lpstr>
      <vt:lpstr>Microsoft Sans Serif</vt:lpstr>
      <vt:lpstr>Office 主题​​</vt:lpstr>
      <vt:lpstr>PowerPoint 演示文稿</vt:lpstr>
      <vt:lpstr>PowerPoint 演示文稿</vt:lpstr>
      <vt:lpstr>PowerPoint 演示文稿</vt:lpstr>
      <vt:lpstr>系统简介</vt:lpstr>
      <vt:lpstr>系统功能</vt:lpstr>
      <vt:lpstr>PowerPoint 演示文稿</vt:lpstr>
      <vt:lpstr>系统特点</vt:lpstr>
      <vt:lpstr>PowerPoint 演示文稿</vt:lpstr>
      <vt:lpstr>应用价值—面向教师</vt:lpstr>
      <vt:lpstr>应用价值—面向学生</vt:lpstr>
      <vt:lpstr>PowerPoint 演示文稿</vt:lpstr>
      <vt:lpstr>服务模式</vt:lpstr>
      <vt:lpstr>PowerPoint 演示文稿</vt:lpstr>
      <vt:lpstr>使用方法介绍-3.1 首页</vt:lpstr>
      <vt:lpstr>3.2 法律法规</vt:lpstr>
      <vt:lpstr>3.2 法律法规  检索页面（刑法）</vt:lpstr>
      <vt:lpstr>3.2 法律法规  检索页面</vt:lpstr>
      <vt:lpstr>3.2 法律法规  全文及法规关联</vt:lpstr>
      <vt:lpstr>3.2 法律法规   法条关联（拐卖妇女、儿童罪）   </vt:lpstr>
      <vt:lpstr>3.2 法律法规   法条关联</vt:lpstr>
      <vt:lpstr>3.3 司法案例</vt:lpstr>
      <vt:lpstr>3.3 司法案例   检索页面-引导、快速检索</vt:lpstr>
      <vt:lpstr>3.3 司法案例   检索页面-高级检索</vt:lpstr>
      <vt:lpstr>3.3 司法案例   智能搜索</vt:lpstr>
      <vt:lpstr>3.3 司法案例   智能搜索</vt:lpstr>
      <vt:lpstr>3.3 司法案例   案例页面-阅读工具、概要、目录、法条速查</vt:lpstr>
      <vt:lpstr>3.3 司法案例   案例页面-案例数据包</vt:lpstr>
      <vt:lpstr>3.3 司法案例   案例数据包</vt:lpstr>
      <vt:lpstr>3.4 合同范本</vt:lpstr>
      <vt:lpstr>3.4 合同范本   检索页面</vt:lpstr>
      <vt:lpstr>3.4 合同范本   合同编辑</vt:lpstr>
      <vt:lpstr>3.5 法律文书</vt:lpstr>
      <vt:lpstr>3.6 法律资讯</vt:lpstr>
      <vt:lpstr>3.7 法学辞典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LawyeeBigdata_201707</dc:creator>
  <cp:lastModifiedBy>小石头吕岩</cp:lastModifiedBy>
  <cp:revision>1113</cp:revision>
  <dcterms:created xsi:type="dcterms:W3CDTF">2015-04-24T01:01:00Z</dcterms:created>
  <dcterms:modified xsi:type="dcterms:W3CDTF">2021-10-19T06:49:30Z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87ACD9E2D32B42DFBD23410B9E464FEE</vt:lpwstr>
  </property>
</Properties>
</file>