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68"/>
  </p:notesMasterIdLst>
  <p:sldIdLst>
    <p:sldId id="296" r:id="rId2"/>
    <p:sldId id="685" r:id="rId3"/>
    <p:sldId id="674" r:id="rId4"/>
    <p:sldId id="673" r:id="rId5"/>
    <p:sldId id="604" r:id="rId6"/>
    <p:sldId id="672" r:id="rId7"/>
    <p:sldId id="675" r:id="rId8"/>
    <p:sldId id="637" r:id="rId9"/>
    <p:sldId id="533" r:id="rId10"/>
    <p:sldId id="624" r:id="rId11"/>
    <p:sldId id="625" r:id="rId12"/>
    <p:sldId id="626" r:id="rId13"/>
    <p:sldId id="628" r:id="rId14"/>
    <p:sldId id="629" r:id="rId15"/>
    <p:sldId id="653" r:id="rId16"/>
    <p:sldId id="677" r:id="rId17"/>
    <p:sldId id="678" r:id="rId18"/>
    <p:sldId id="679" r:id="rId19"/>
    <p:sldId id="680" r:id="rId20"/>
    <p:sldId id="684" r:id="rId21"/>
    <p:sldId id="683" r:id="rId22"/>
    <p:sldId id="557" r:id="rId23"/>
    <p:sldId id="558" r:id="rId24"/>
    <p:sldId id="559" r:id="rId25"/>
    <p:sldId id="560" r:id="rId26"/>
    <p:sldId id="561" r:id="rId27"/>
    <p:sldId id="562" r:id="rId28"/>
    <p:sldId id="563" r:id="rId29"/>
    <p:sldId id="564" r:id="rId30"/>
    <p:sldId id="566" r:id="rId31"/>
    <p:sldId id="568" r:id="rId32"/>
    <p:sldId id="608" r:id="rId33"/>
    <p:sldId id="569" r:id="rId34"/>
    <p:sldId id="571" r:id="rId35"/>
    <p:sldId id="572" r:id="rId36"/>
    <p:sldId id="573" r:id="rId37"/>
    <p:sldId id="574" r:id="rId38"/>
    <p:sldId id="575" r:id="rId39"/>
    <p:sldId id="577" r:id="rId40"/>
    <p:sldId id="578" r:id="rId41"/>
    <p:sldId id="579" r:id="rId42"/>
    <p:sldId id="581" r:id="rId43"/>
    <p:sldId id="582" r:id="rId44"/>
    <p:sldId id="609" r:id="rId45"/>
    <p:sldId id="583" r:id="rId46"/>
    <p:sldId id="584" r:id="rId47"/>
    <p:sldId id="590" r:id="rId48"/>
    <p:sldId id="592" r:id="rId49"/>
    <p:sldId id="593" r:id="rId50"/>
    <p:sldId id="595" r:id="rId51"/>
    <p:sldId id="664" r:id="rId52"/>
    <p:sldId id="352" r:id="rId53"/>
    <p:sldId id="596" r:id="rId54"/>
    <p:sldId id="611" r:id="rId55"/>
    <p:sldId id="658" r:id="rId56"/>
    <p:sldId id="659" r:id="rId57"/>
    <p:sldId id="616" r:id="rId58"/>
    <p:sldId id="660" r:id="rId59"/>
    <p:sldId id="661" r:id="rId60"/>
    <p:sldId id="662" r:id="rId61"/>
    <p:sldId id="663" r:id="rId62"/>
    <p:sldId id="642" r:id="rId63"/>
    <p:sldId id="337" r:id="rId64"/>
    <p:sldId id="640" r:id="rId65"/>
    <p:sldId id="670" r:id="rId66"/>
    <p:sldId id="301" r:id="rId6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BBC838-B208-42DA-AA3A-CFF9B29C9F50}" v="58" dt="2019-02-28T08:50:51.157"/>
  </p1510:revLst>
</p1510:revInfo>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80070" autoAdjust="0"/>
  </p:normalViewPr>
  <p:slideViewPr>
    <p:cSldViewPr snapToGrid="0" showGuides="1">
      <p:cViewPr varScale="1">
        <p:scale>
          <a:sx n="66" d="100"/>
          <a:sy n="66" d="100"/>
        </p:scale>
        <p:origin x="1132" y="44"/>
      </p:cViewPr>
      <p:guideLst>
        <p:guide pos="576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hyperlink" Target="https://www.engineeringvillage.com/search/thesHome.url?database=1#/search/thes/fullrec.url?snum=1&amp;CID=thesFullRec&amp;term=Fruit+juices&amp;database=1" TargetMode="External"/><Relationship Id="rId2" Type="http://schemas.openxmlformats.org/officeDocument/2006/relationships/hyperlink" Target="https://www.engineeringvillage.com/search/thesHome.url?database=1#/search/thes/fullrec.url?snum=1&amp;CID=thesFullRec&amp;term=Bottling+plants&amp;database=1" TargetMode="External"/><Relationship Id="rId1" Type="http://schemas.openxmlformats.org/officeDocument/2006/relationships/hyperlink" Target="https://www.engineeringvillage.com/search/thesHome.url?database=1#/search/thes/fullrec.url?snum=1&amp;CID=thesFullRec&amp;term=Food+products&amp;database=1" TargetMode="External"/><Relationship Id="rId5" Type="http://schemas.openxmlformats.org/officeDocument/2006/relationships/hyperlink" Target="https://www.engineeringvillage.com/search/thesHome.url?database=1#/search/thes/fullrec.url?snum=2&amp;CID=thesFullRec&amp;term=Casein&amp;database=1" TargetMode="External"/><Relationship Id="rId4" Type="http://schemas.openxmlformats.org/officeDocument/2006/relationships/hyperlink" Target="https://www.engineeringvillage.com/search/thesHome.url?database=1#/search/thes/fullrec.url?snum=1&amp;CID=thesFullRec&amp;term=Dairy+products&amp;database=1"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engineeringvillage.com/search/thesHome.url?database=1#/search/thes/fullrec.url?snum=1&amp;CID=thesFullRec&amp;term=Fruit+juices&amp;database=1" TargetMode="External"/><Relationship Id="rId2" Type="http://schemas.openxmlformats.org/officeDocument/2006/relationships/hyperlink" Target="https://www.engineeringvillage.com/search/thesHome.url?database=1#/search/thes/fullrec.url?snum=1&amp;CID=thesFullRec&amp;term=Bottling+plants&amp;database=1" TargetMode="External"/><Relationship Id="rId1" Type="http://schemas.openxmlformats.org/officeDocument/2006/relationships/hyperlink" Target="https://www.engineeringvillage.com/search/thesHome.url?database=1#/search/thes/fullrec.url?snum=1&amp;CID=thesFullRec&amp;term=Food+products&amp;database=1" TargetMode="External"/><Relationship Id="rId5" Type="http://schemas.openxmlformats.org/officeDocument/2006/relationships/hyperlink" Target="https://www.engineeringvillage.com/search/thesHome.url?database=1#/search/thes/fullrec.url?snum=2&amp;CID=thesFullRec&amp;term=Casein&amp;database=1" TargetMode="External"/><Relationship Id="rId4" Type="http://schemas.openxmlformats.org/officeDocument/2006/relationships/hyperlink" Target="https://www.engineeringvillage.com/search/thesHome.url?database=1#/search/thes/fullrec.url?snum=1&amp;CID=thesFullRec&amp;term=Dairy+products&amp;database=1" TargetMode="Externa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E7900-D45B-4B77-831B-9A05C9F526ED}" type="doc">
      <dgm:prSet loTypeId="urn:microsoft.com/office/officeart/2005/8/layout/hierarchy3" loCatId="relationship" qsTypeId="urn:microsoft.com/office/officeart/2005/8/quickstyle/simple1" qsCatId="simple" csTypeId="urn:microsoft.com/office/officeart/2005/8/colors/accent0_2" csCatId="mainScheme" phldr="1"/>
      <dgm:spPr/>
      <dgm:t>
        <a:bodyPr/>
        <a:lstStyle/>
        <a:p>
          <a:endParaRPr lang="en-US"/>
        </a:p>
      </dgm:t>
    </dgm:pt>
    <dgm:pt modelId="{DF08AEF2-31F2-481A-841C-C4B1C000E711}">
      <dgm:prSet phldrT="[Text]" custT="1"/>
      <dgm:spPr/>
      <dgm:t>
        <a:bodyPr/>
        <a:lstStyle/>
        <a:p>
          <a:r>
            <a:rPr lang="zh-CN" altLang="en-US" sz="1600" b="1" dirty="0"/>
            <a:t>大致确定课题方向后</a:t>
          </a:r>
          <a:r>
            <a:rPr lang="zh-CN" altLang="en-US" sz="1600" b="1" dirty="0">
              <a:solidFill>
                <a:srgbClr val="FF0000"/>
              </a:solidFill>
            </a:rPr>
            <a:t>泛调研</a:t>
          </a:r>
          <a:endParaRPr lang="en-US" sz="1600" b="1" dirty="0">
            <a:solidFill>
              <a:srgbClr val="FF0000"/>
            </a:solidFill>
          </a:endParaRPr>
        </a:p>
      </dgm:t>
    </dgm:pt>
    <dgm:pt modelId="{477CAE0A-8724-404F-9EA6-CF5BEF16194C}" type="parTrans" cxnId="{FDAE548E-5B7D-4CD3-8AF4-1BF6A9E5A89D}">
      <dgm:prSet/>
      <dgm:spPr/>
      <dgm:t>
        <a:bodyPr/>
        <a:lstStyle/>
        <a:p>
          <a:endParaRPr lang="en-US" sz="1600"/>
        </a:p>
      </dgm:t>
    </dgm:pt>
    <dgm:pt modelId="{8403BDBC-A101-409F-A9D7-327AEEB1C735}" type="sibTrans" cxnId="{FDAE548E-5B7D-4CD3-8AF4-1BF6A9E5A89D}">
      <dgm:prSet/>
      <dgm:spPr/>
      <dgm:t>
        <a:bodyPr/>
        <a:lstStyle/>
        <a:p>
          <a:endParaRPr lang="en-US" sz="1600"/>
        </a:p>
      </dgm:t>
    </dgm:pt>
    <dgm:pt modelId="{DFD20650-FC61-48C7-826F-44CCBBE5DD68}">
      <dgm:prSet phldrT="[Text]" custT="1"/>
      <dgm:spPr/>
      <dgm:t>
        <a:bodyPr/>
        <a:lstStyle/>
        <a:p>
          <a:r>
            <a:rPr lang="zh-CN" altLang="en-US" sz="1600" b="1" dirty="0">
              <a:solidFill>
                <a:srgbClr val="FF0000"/>
              </a:solidFill>
            </a:rPr>
            <a:t>收集</a:t>
          </a:r>
          <a:r>
            <a:rPr lang="zh-CN" altLang="en-US" sz="1600" dirty="0"/>
            <a:t>该领域的综述文献、博士学位论文；重点利用本领域经典或综述文集数据库</a:t>
          </a:r>
          <a:endParaRPr lang="en-US" sz="1600" dirty="0"/>
        </a:p>
      </dgm:t>
    </dgm:pt>
    <dgm:pt modelId="{007F6170-3262-4907-962E-B1C278025C12}" type="parTrans" cxnId="{F46FE0F9-7E70-4DC4-B991-56B0188DCFA4}">
      <dgm:prSet/>
      <dgm:spPr/>
      <dgm:t>
        <a:bodyPr/>
        <a:lstStyle/>
        <a:p>
          <a:endParaRPr lang="en-US" sz="1600"/>
        </a:p>
      </dgm:t>
    </dgm:pt>
    <dgm:pt modelId="{4954AB6C-8DC6-4724-A6C3-6D734B6DFDDD}" type="sibTrans" cxnId="{F46FE0F9-7E70-4DC4-B991-56B0188DCFA4}">
      <dgm:prSet/>
      <dgm:spPr/>
      <dgm:t>
        <a:bodyPr/>
        <a:lstStyle/>
        <a:p>
          <a:endParaRPr lang="en-US" sz="1600"/>
        </a:p>
      </dgm:t>
    </dgm:pt>
    <dgm:pt modelId="{46E730F8-C685-40D4-AE67-1F1C42C43293}">
      <dgm:prSet phldrT="[Text]" custT="1"/>
      <dgm:spPr/>
      <dgm:t>
        <a:bodyPr/>
        <a:lstStyle/>
        <a:p>
          <a:r>
            <a:rPr lang="zh-CN" altLang="en-US" sz="1400" dirty="0"/>
            <a:t>重点阅读</a:t>
          </a:r>
          <a:r>
            <a:rPr lang="zh-CN" altLang="en-US" sz="1400" b="1" dirty="0">
              <a:solidFill>
                <a:srgbClr val="FF0000"/>
              </a:solidFill>
            </a:rPr>
            <a:t>英文综述</a:t>
          </a:r>
          <a:r>
            <a:rPr lang="zh-CN" altLang="en-US" sz="1400" dirty="0"/>
            <a:t>或研究论文标题、摘要：了解</a:t>
          </a:r>
          <a:r>
            <a:rPr lang="zh-CN" altLang="en-US" sz="1400" b="1" dirty="0">
              <a:solidFill>
                <a:srgbClr val="FF0000"/>
              </a:solidFill>
            </a:rPr>
            <a:t>前沿、难点、创新点</a:t>
          </a:r>
          <a:r>
            <a:rPr lang="zh-CN" altLang="en-US" sz="1400" dirty="0"/>
            <a:t>、并收集</a:t>
          </a:r>
          <a:r>
            <a:rPr lang="zh-CN" altLang="en-US" sz="1400" b="1" dirty="0">
              <a:solidFill>
                <a:srgbClr val="FF0000"/>
              </a:solidFill>
            </a:rPr>
            <a:t>关键词</a:t>
          </a:r>
          <a:endParaRPr lang="en-US" sz="1400" b="1" dirty="0">
            <a:solidFill>
              <a:srgbClr val="FF0000"/>
            </a:solidFill>
          </a:endParaRPr>
        </a:p>
      </dgm:t>
    </dgm:pt>
    <dgm:pt modelId="{5FB49BC8-588A-40F7-8AD7-F5101CC8A95C}" type="parTrans" cxnId="{8F84D70E-901C-4C27-AD76-DAA3DFD423D4}">
      <dgm:prSet/>
      <dgm:spPr/>
      <dgm:t>
        <a:bodyPr/>
        <a:lstStyle/>
        <a:p>
          <a:endParaRPr lang="en-US" sz="1600"/>
        </a:p>
      </dgm:t>
    </dgm:pt>
    <dgm:pt modelId="{F8F9CC40-1D8A-44C3-809A-E11A5C35CFB9}" type="sibTrans" cxnId="{8F84D70E-901C-4C27-AD76-DAA3DFD423D4}">
      <dgm:prSet/>
      <dgm:spPr/>
      <dgm:t>
        <a:bodyPr/>
        <a:lstStyle/>
        <a:p>
          <a:endParaRPr lang="en-US" sz="1600"/>
        </a:p>
      </dgm:t>
    </dgm:pt>
    <dgm:pt modelId="{36295992-B831-4B9F-9B32-C5EC5BFBA0F5}">
      <dgm:prSet phldrT="[Text]" custT="1"/>
      <dgm:spPr/>
      <dgm:t>
        <a:bodyPr/>
        <a:lstStyle/>
        <a:p>
          <a:r>
            <a:rPr lang="zh-CN" altLang="en-US" sz="1600" b="1" dirty="0"/>
            <a:t>确定具体研究题目后的</a:t>
          </a:r>
          <a:r>
            <a:rPr lang="zh-CN" altLang="en-US" sz="1600" b="1" dirty="0">
              <a:solidFill>
                <a:srgbClr val="FF0000"/>
              </a:solidFill>
            </a:rPr>
            <a:t>精调研</a:t>
          </a:r>
          <a:endParaRPr lang="en-US" sz="1600" b="1" dirty="0">
            <a:solidFill>
              <a:srgbClr val="FF0000"/>
            </a:solidFill>
          </a:endParaRPr>
        </a:p>
      </dgm:t>
    </dgm:pt>
    <dgm:pt modelId="{1B08A630-4B9F-4DC5-9AD8-0C6201C4F13C}" type="parTrans" cxnId="{549268E5-E9C2-4D04-8674-4ECBD30F4CDF}">
      <dgm:prSet/>
      <dgm:spPr/>
      <dgm:t>
        <a:bodyPr/>
        <a:lstStyle/>
        <a:p>
          <a:endParaRPr lang="en-US" sz="1600"/>
        </a:p>
      </dgm:t>
    </dgm:pt>
    <dgm:pt modelId="{5D6E3673-960B-4745-8063-6C5FE9E8747C}" type="sibTrans" cxnId="{549268E5-E9C2-4D04-8674-4ECBD30F4CDF}">
      <dgm:prSet/>
      <dgm:spPr/>
      <dgm:t>
        <a:bodyPr/>
        <a:lstStyle/>
        <a:p>
          <a:endParaRPr lang="en-US" sz="1600"/>
        </a:p>
      </dgm:t>
    </dgm:pt>
    <dgm:pt modelId="{FD30D897-B1F7-49F3-BCA6-D47F77F87EFB}">
      <dgm:prSet phldrT="[Text]" custT="1"/>
      <dgm:spPr/>
      <dgm:t>
        <a:bodyPr/>
        <a:lstStyle/>
        <a:p>
          <a:r>
            <a:rPr lang="zh-CN" altLang="en-US" sz="1400" dirty="0"/>
            <a:t>有针对性的收集文献，重点在于</a:t>
          </a:r>
          <a:r>
            <a:rPr lang="zh-CN" altLang="en-US" sz="1400" b="1" dirty="0">
              <a:solidFill>
                <a:srgbClr val="FF0000"/>
              </a:solidFill>
            </a:rPr>
            <a:t>确定内容</a:t>
          </a:r>
          <a:r>
            <a:rPr lang="zh-CN" altLang="en-US" sz="1400" dirty="0"/>
            <a:t>；利用数据库的</a:t>
          </a:r>
          <a:r>
            <a:rPr lang="zh-CN" altLang="en-US" sz="1400" b="1" dirty="0">
              <a:solidFill>
                <a:srgbClr val="FF0000"/>
              </a:solidFill>
            </a:rPr>
            <a:t>分析功能</a:t>
          </a:r>
          <a:r>
            <a:rPr lang="zh-CN" altLang="en-US" sz="1400" dirty="0"/>
            <a:t>，查找主要的研究者和机构</a:t>
          </a:r>
          <a:endParaRPr lang="en-US" sz="1400" dirty="0"/>
        </a:p>
      </dgm:t>
    </dgm:pt>
    <dgm:pt modelId="{F13991D1-91CD-47C3-B05E-5D923626F396}" type="parTrans" cxnId="{B190C3BE-6C5A-44F5-B097-6C1D3271A046}">
      <dgm:prSet/>
      <dgm:spPr/>
      <dgm:t>
        <a:bodyPr/>
        <a:lstStyle/>
        <a:p>
          <a:endParaRPr lang="en-US" sz="1600"/>
        </a:p>
      </dgm:t>
    </dgm:pt>
    <dgm:pt modelId="{C3EE739E-6F52-4EB9-9DB4-A7A99FCB3175}" type="sibTrans" cxnId="{B190C3BE-6C5A-44F5-B097-6C1D3271A046}">
      <dgm:prSet/>
      <dgm:spPr/>
      <dgm:t>
        <a:bodyPr/>
        <a:lstStyle/>
        <a:p>
          <a:endParaRPr lang="en-US" sz="1600"/>
        </a:p>
      </dgm:t>
    </dgm:pt>
    <dgm:pt modelId="{BEEDB462-9F09-484B-9690-E2FBD0686F09}">
      <dgm:prSet phldrT="[Text]" custT="1"/>
      <dgm:spPr/>
      <dgm:t>
        <a:bodyPr/>
        <a:lstStyle/>
        <a:p>
          <a:r>
            <a:rPr lang="zh-CN" altLang="en-US" sz="1600" dirty="0"/>
            <a:t>文献阅读</a:t>
          </a:r>
          <a:r>
            <a:rPr lang="en-US" altLang="zh-CN" sz="1600" dirty="0"/>
            <a:t>-</a:t>
          </a:r>
          <a:r>
            <a:rPr lang="zh-CN" altLang="en-US" sz="1600" dirty="0"/>
            <a:t>泛读和</a:t>
          </a:r>
          <a:r>
            <a:rPr lang="zh-CN" altLang="en-US" sz="1600" b="1" dirty="0">
              <a:solidFill>
                <a:srgbClr val="FF0000"/>
              </a:solidFill>
            </a:rPr>
            <a:t>精读</a:t>
          </a:r>
          <a:r>
            <a:rPr lang="zh-CN" altLang="en-US" sz="1600" dirty="0"/>
            <a:t>相结合</a:t>
          </a:r>
          <a:endParaRPr lang="en-US" sz="1600" dirty="0"/>
        </a:p>
      </dgm:t>
    </dgm:pt>
    <dgm:pt modelId="{EDCF31C1-CBA5-43BE-BCB2-7A05E041BB68}" type="parTrans" cxnId="{59D4BC62-4878-4DB3-9718-DDCB9BC6BBD4}">
      <dgm:prSet/>
      <dgm:spPr/>
      <dgm:t>
        <a:bodyPr/>
        <a:lstStyle/>
        <a:p>
          <a:endParaRPr lang="en-US" sz="1600"/>
        </a:p>
      </dgm:t>
    </dgm:pt>
    <dgm:pt modelId="{F36C8F74-CBBE-4668-86BD-D4024B39DE19}" type="sibTrans" cxnId="{59D4BC62-4878-4DB3-9718-DDCB9BC6BBD4}">
      <dgm:prSet/>
      <dgm:spPr/>
      <dgm:t>
        <a:bodyPr/>
        <a:lstStyle/>
        <a:p>
          <a:endParaRPr lang="en-US" sz="1600"/>
        </a:p>
      </dgm:t>
    </dgm:pt>
    <dgm:pt modelId="{8F060D0E-E5B1-4F18-9332-5C42E4511560}">
      <dgm:prSet custT="1"/>
      <dgm:spPr/>
      <dgm:t>
        <a:bodyPr/>
        <a:lstStyle/>
        <a:p>
          <a:r>
            <a:rPr lang="zh-CN" altLang="en-US" sz="1600" dirty="0"/>
            <a:t>确定</a:t>
          </a:r>
          <a:r>
            <a:rPr lang="zh-CN" altLang="en-US" sz="1600" b="1" dirty="0">
              <a:solidFill>
                <a:srgbClr val="FF0000"/>
              </a:solidFill>
            </a:rPr>
            <a:t>研究题目</a:t>
          </a:r>
          <a:r>
            <a:rPr lang="en-US" altLang="zh-CN" sz="1600" dirty="0"/>
            <a:t>=</a:t>
          </a:r>
          <a:r>
            <a:rPr lang="zh-CN" altLang="en-US" sz="1600" dirty="0"/>
            <a:t>实验室研究背景</a:t>
          </a:r>
          <a:r>
            <a:rPr lang="en-US" altLang="zh-CN" sz="1600" dirty="0"/>
            <a:t>+</a:t>
          </a:r>
          <a:r>
            <a:rPr lang="zh-CN" altLang="en-US" sz="1600" dirty="0"/>
            <a:t>当前研究热点</a:t>
          </a:r>
          <a:r>
            <a:rPr lang="en-US" altLang="zh-CN" sz="1600" dirty="0"/>
            <a:t>+</a:t>
          </a:r>
          <a:r>
            <a:rPr lang="zh-CN" altLang="en-US" sz="1600" dirty="0"/>
            <a:t>自身兴趣点</a:t>
          </a:r>
          <a:endParaRPr lang="en-US" sz="1600" dirty="0"/>
        </a:p>
      </dgm:t>
    </dgm:pt>
    <dgm:pt modelId="{4BD34443-2E90-4AC6-945C-B75972AAB015}" type="parTrans" cxnId="{B1176389-8EE1-4921-AA8F-D1DF157C63D8}">
      <dgm:prSet/>
      <dgm:spPr/>
      <dgm:t>
        <a:bodyPr/>
        <a:lstStyle/>
        <a:p>
          <a:endParaRPr lang="en-US" sz="1600"/>
        </a:p>
      </dgm:t>
    </dgm:pt>
    <dgm:pt modelId="{CE164815-25E5-4427-8CF3-5CAF498391B6}" type="sibTrans" cxnId="{B1176389-8EE1-4921-AA8F-D1DF157C63D8}">
      <dgm:prSet/>
      <dgm:spPr/>
      <dgm:t>
        <a:bodyPr/>
        <a:lstStyle/>
        <a:p>
          <a:endParaRPr lang="en-US" sz="1600"/>
        </a:p>
      </dgm:t>
    </dgm:pt>
    <dgm:pt modelId="{89FA5E74-7DA2-4E69-8582-0FE3A091E735}">
      <dgm:prSet custT="1"/>
      <dgm:spPr/>
      <dgm:t>
        <a:bodyPr/>
        <a:lstStyle/>
        <a:p>
          <a:r>
            <a:rPr lang="zh-CN" altLang="en-US" sz="1600" dirty="0"/>
            <a:t>确定课题实施方案（技术和方法的创新）</a:t>
          </a:r>
          <a:endParaRPr lang="en-US" sz="1600" dirty="0"/>
        </a:p>
      </dgm:t>
    </dgm:pt>
    <dgm:pt modelId="{9B090774-2129-498C-8B49-4E2A019830FC}" type="parTrans" cxnId="{DA4BF328-987B-46FE-928B-FD8991620A4D}">
      <dgm:prSet/>
      <dgm:spPr/>
      <dgm:t>
        <a:bodyPr/>
        <a:lstStyle/>
        <a:p>
          <a:endParaRPr lang="en-US" sz="1600"/>
        </a:p>
      </dgm:t>
    </dgm:pt>
    <dgm:pt modelId="{22F71E64-6696-4E38-A9F4-7A4CEA2B59E6}" type="sibTrans" cxnId="{DA4BF328-987B-46FE-928B-FD8991620A4D}">
      <dgm:prSet/>
      <dgm:spPr/>
      <dgm:t>
        <a:bodyPr/>
        <a:lstStyle/>
        <a:p>
          <a:endParaRPr lang="en-US" sz="1600"/>
        </a:p>
      </dgm:t>
    </dgm:pt>
    <dgm:pt modelId="{3D30A4B5-1DE3-4296-A990-504A0FBD04F2}" type="pres">
      <dgm:prSet presAssocID="{06DE7900-D45B-4B77-831B-9A05C9F526ED}" presName="diagram" presStyleCnt="0">
        <dgm:presLayoutVars>
          <dgm:chPref val="1"/>
          <dgm:dir/>
          <dgm:animOne val="branch"/>
          <dgm:animLvl val="lvl"/>
          <dgm:resizeHandles/>
        </dgm:presLayoutVars>
      </dgm:prSet>
      <dgm:spPr/>
    </dgm:pt>
    <dgm:pt modelId="{340554BF-BF72-4925-9D28-32EDA42568C4}" type="pres">
      <dgm:prSet presAssocID="{DF08AEF2-31F2-481A-841C-C4B1C000E711}" presName="root" presStyleCnt="0"/>
      <dgm:spPr/>
    </dgm:pt>
    <dgm:pt modelId="{59BBE03A-C4D2-4EC8-8825-29A079321625}" type="pres">
      <dgm:prSet presAssocID="{DF08AEF2-31F2-481A-841C-C4B1C000E711}" presName="rootComposite" presStyleCnt="0"/>
      <dgm:spPr/>
    </dgm:pt>
    <dgm:pt modelId="{F1887038-B9BB-48D9-AFF9-93634A71C46D}" type="pres">
      <dgm:prSet presAssocID="{DF08AEF2-31F2-481A-841C-C4B1C000E711}" presName="rootText" presStyleLbl="node1" presStyleIdx="0" presStyleCnt="2" custScaleX="227932" custScaleY="58229"/>
      <dgm:spPr/>
    </dgm:pt>
    <dgm:pt modelId="{468C7EB7-AD5C-46CC-8A71-8E21CE10B1B9}" type="pres">
      <dgm:prSet presAssocID="{DF08AEF2-31F2-481A-841C-C4B1C000E711}" presName="rootConnector" presStyleLbl="node1" presStyleIdx="0" presStyleCnt="2"/>
      <dgm:spPr/>
    </dgm:pt>
    <dgm:pt modelId="{099DC444-53C7-4668-AB99-9DE56FFD965A}" type="pres">
      <dgm:prSet presAssocID="{DF08AEF2-31F2-481A-841C-C4B1C000E711}" presName="childShape" presStyleCnt="0"/>
      <dgm:spPr/>
    </dgm:pt>
    <dgm:pt modelId="{C0831717-FC20-4947-B4AA-6FB9ABB589E8}" type="pres">
      <dgm:prSet presAssocID="{007F6170-3262-4907-962E-B1C278025C12}" presName="Name13" presStyleLbl="parChTrans1D2" presStyleIdx="0" presStyleCnt="6"/>
      <dgm:spPr/>
    </dgm:pt>
    <dgm:pt modelId="{4F59178C-A6FC-4D6D-BC7B-CFFD542F1462}" type="pres">
      <dgm:prSet presAssocID="{DFD20650-FC61-48C7-826F-44CCBBE5DD68}" presName="childText" presStyleLbl="bgAcc1" presStyleIdx="0" presStyleCnt="6" custScaleX="236747" custScaleY="112403">
        <dgm:presLayoutVars>
          <dgm:bulletEnabled val="1"/>
        </dgm:presLayoutVars>
      </dgm:prSet>
      <dgm:spPr/>
    </dgm:pt>
    <dgm:pt modelId="{646EE11A-94B5-4D72-9F81-F1045B08B556}" type="pres">
      <dgm:prSet presAssocID="{5FB49BC8-588A-40F7-8AD7-F5101CC8A95C}" presName="Name13" presStyleLbl="parChTrans1D2" presStyleIdx="1" presStyleCnt="6"/>
      <dgm:spPr/>
    </dgm:pt>
    <dgm:pt modelId="{737547F8-E22A-4685-BBD7-0DB532E58127}" type="pres">
      <dgm:prSet presAssocID="{46E730F8-C685-40D4-AE67-1F1C42C43293}" presName="childText" presStyleLbl="bgAcc1" presStyleIdx="1" presStyleCnt="6" custScaleX="240120">
        <dgm:presLayoutVars>
          <dgm:bulletEnabled val="1"/>
        </dgm:presLayoutVars>
      </dgm:prSet>
      <dgm:spPr/>
    </dgm:pt>
    <dgm:pt modelId="{6D4C16E1-FCD0-4166-B22B-915F23F066CB}" type="pres">
      <dgm:prSet presAssocID="{4BD34443-2E90-4AC6-945C-B75972AAB015}" presName="Name13" presStyleLbl="parChTrans1D2" presStyleIdx="2" presStyleCnt="6"/>
      <dgm:spPr/>
    </dgm:pt>
    <dgm:pt modelId="{FDE4AF2E-6E98-4F11-B0B1-0F0264E9AE8D}" type="pres">
      <dgm:prSet presAssocID="{8F060D0E-E5B1-4F18-9332-5C42E4511560}" presName="childText" presStyleLbl="bgAcc1" presStyleIdx="2" presStyleCnt="6" custScaleX="242241">
        <dgm:presLayoutVars>
          <dgm:bulletEnabled val="1"/>
        </dgm:presLayoutVars>
      </dgm:prSet>
      <dgm:spPr/>
    </dgm:pt>
    <dgm:pt modelId="{C93495EF-1AE4-407D-8AD3-52B4864EB8D1}" type="pres">
      <dgm:prSet presAssocID="{36295992-B831-4B9F-9B32-C5EC5BFBA0F5}" presName="root" presStyleCnt="0"/>
      <dgm:spPr/>
    </dgm:pt>
    <dgm:pt modelId="{72633A77-7E7D-4D52-908A-4E16B3559F36}" type="pres">
      <dgm:prSet presAssocID="{36295992-B831-4B9F-9B32-C5EC5BFBA0F5}" presName="rootComposite" presStyleCnt="0"/>
      <dgm:spPr/>
    </dgm:pt>
    <dgm:pt modelId="{C92B0E5D-28AA-4639-9A64-A80DB12B83D3}" type="pres">
      <dgm:prSet presAssocID="{36295992-B831-4B9F-9B32-C5EC5BFBA0F5}" presName="rootText" presStyleLbl="node1" presStyleIdx="1" presStyleCnt="2" custScaleX="212935" custScaleY="55171"/>
      <dgm:spPr/>
    </dgm:pt>
    <dgm:pt modelId="{9015E733-9BC0-44E0-A689-25AC6513E376}" type="pres">
      <dgm:prSet presAssocID="{36295992-B831-4B9F-9B32-C5EC5BFBA0F5}" presName="rootConnector" presStyleLbl="node1" presStyleIdx="1" presStyleCnt="2"/>
      <dgm:spPr/>
    </dgm:pt>
    <dgm:pt modelId="{13BC0517-4A91-4CFF-842C-0D0B691777DB}" type="pres">
      <dgm:prSet presAssocID="{36295992-B831-4B9F-9B32-C5EC5BFBA0F5}" presName="childShape" presStyleCnt="0"/>
      <dgm:spPr/>
    </dgm:pt>
    <dgm:pt modelId="{5B538751-CFCE-441A-BC3C-174730F9A24F}" type="pres">
      <dgm:prSet presAssocID="{F13991D1-91CD-47C3-B05E-5D923626F396}" presName="Name13" presStyleLbl="parChTrans1D2" presStyleIdx="3" presStyleCnt="6"/>
      <dgm:spPr/>
    </dgm:pt>
    <dgm:pt modelId="{9258B671-B676-4436-8D0B-7937768C47B4}" type="pres">
      <dgm:prSet presAssocID="{FD30D897-B1F7-49F3-BCA6-D47F77F87EFB}" presName="childText" presStyleLbl="bgAcc1" presStyleIdx="3" presStyleCnt="6" custScaleX="267927" custScaleY="120806">
        <dgm:presLayoutVars>
          <dgm:bulletEnabled val="1"/>
        </dgm:presLayoutVars>
      </dgm:prSet>
      <dgm:spPr/>
    </dgm:pt>
    <dgm:pt modelId="{6BED3815-61AC-4893-ABEB-FF7F4E8212FF}" type="pres">
      <dgm:prSet presAssocID="{EDCF31C1-CBA5-43BE-BCB2-7A05E041BB68}" presName="Name13" presStyleLbl="parChTrans1D2" presStyleIdx="4" presStyleCnt="6"/>
      <dgm:spPr/>
    </dgm:pt>
    <dgm:pt modelId="{80D04140-D149-4DEC-921F-375EC8147169}" type="pres">
      <dgm:prSet presAssocID="{BEEDB462-9F09-484B-9690-E2FBD0686F09}" presName="childText" presStyleLbl="bgAcc1" presStyleIdx="4" presStyleCnt="6" custScaleX="270255">
        <dgm:presLayoutVars>
          <dgm:bulletEnabled val="1"/>
        </dgm:presLayoutVars>
      </dgm:prSet>
      <dgm:spPr/>
    </dgm:pt>
    <dgm:pt modelId="{3CAF1D05-59E1-4165-A627-CE2525CF2A36}" type="pres">
      <dgm:prSet presAssocID="{9B090774-2129-498C-8B49-4E2A019830FC}" presName="Name13" presStyleLbl="parChTrans1D2" presStyleIdx="5" presStyleCnt="6"/>
      <dgm:spPr/>
    </dgm:pt>
    <dgm:pt modelId="{746C2334-DA89-4551-B351-5AF26259B5C7}" type="pres">
      <dgm:prSet presAssocID="{89FA5E74-7DA2-4E69-8582-0FE3A091E735}" presName="childText" presStyleLbl="bgAcc1" presStyleIdx="5" presStyleCnt="6" custScaleX="270646" custLinFactNeighborY="-10504">
        <dgm:presLayoutVars>
          <dgm:bulletEnabled val="1"/>
        </dgm:presLayoutVars>
      </dgm:prSet>
      <dgm:spPr/>
    </dgm:pt>
  </dgm:ptLst>
  <dgm:cxnLst>
    <dgm:cxn modelId="{91148108-F3D5-488D-BB71-57E3949BBF84}" type="presOf" srcId="{F13991D1-91CD-47C3-B05E-5D923626F396}" destId="{5B538751-CFCE-441A-BC3C-174730F9A24F}" srcOrd="0" destOrd="0" presId="urn:microsoft.com/office/officeart/2005/8/layout/hierarchy3"/>
    <dgm:cxn modelId="{8F84D70E-901C-4C27-AD76-DAA3DFD423D4}" srcId="{DF08AEF2-31F2-481A-841C-C4B1C000E711}" destId="{46E730F8-C685-40D4-AE67-1F1C42C43293}" srcOrd="1" destOrd="0" parTransId="{5FB49BC8-588A-40F7-8AD7-F5101CC8A95C}" sibTransId="{F8F9CC40-1D8A-44C3-809A-E11A5C35CFB9}"/>
    <dgm:cxn modelId="{98C7A017-CD98-4150-B34D-4D10D8D7DA22}" type="presOf" srcId="{36295992-B831-4B9F-9B32-C5EC5BFBA0F5}" destId="{C92B0E5D-28AA-4639-9A64-A80DB12B83D3}" srcOrd="0" destOrd="0" presId="urn:microsoft.com/office/officeart/2005/8/layout/hierarchy3"/>
    <dgm:cxn modelId="{1454CD22-B0C1-4D62-BB3C-2D5C09AF6576}" type="presOf" srcId="{DF08AEF2-31F2-481A-841C-C4B1C000E711}" destId="{468C7EB7-AD5C-46CC-8A71-8E21CE10B1B9}" srcOrd="1" destOrd="0" presId="urn:microsoft.com/office/officeart/2005/8/layout/hierarchy3"/>
    <dgm:cxn modelId="{DA4BF328-987B-46FE-928B-FD8991620A4D}" srcId="{36295992-B831-4B9F-9B32-C5EC5BFBA0F5}" destId="{89FA5E74-7DA2-4E69-8582-0FE3A091E735}" srcOrd="2" destOrd="0" parTransId="{9B090774-2129-498C-8B49-4E2A019830FC}" sibTransId="{22F71E64-6696-4E38-A9F4-7A4CEA2B59E6}"/>
    <dgm:cxn modelId="{96E0E62A-930E-48CC-9747-1D848366298D}" type="presOf" srcId="{DFD20650-FC61-48C7-826F-44CCBBE5DD68}" destId="{4F59178C-A6FC-4D6D-BC7B-CFFD542F1462}" srcOrd="0" destOrd="0" presId="urn:microsoft.com/office/officeart/2005/8/layout/hierarchy3"/>
    <dgm:cxn modelId="{D181303B-F388-4760-A38D-1F01D3F019E8}" type="presOf" srcId="{007F6170-3262-4907-962E-B1C278025C12}" destId="{C0831717-FC20-4947-B4AA-6FB9ABB589E8}" srcOrd="0" destOrd="0" presId="urn:microsoft.com/office/officeart/2005/8/layout/hierarchy3"/>
    <dgm:cxn modelId="{233C1A60-3553-4D50-A329-772BEE3C145E}" type="presOf" srcId="{DF08AEF2-31F2-481A-841C-C4B1C000E711}" destId="{F1887038-B9BB-48D9-AFF9-93634A71C46D}" srcOrd="0" destOrd="0" presId="urn:microsoft.com/office/officeart/2005/8/layout/hierarchy3"/>
    <dgm:cxn modelId="{59D4BC62-4878-4DB3-9718-DDCB9BC6BBD4}" srcId="{36295992-B831-4B9F-9B32-C5EC5BFBA0F5}" destId="{BEEDB462-9F09-484B-9690-E2FBD0686F09}" srcOrd="1" destOrd="0" parTransId="{EDCF31C1-CBA5-43BE-BCB2-7A05E041BB68}" sibTransId="{F36C8F74-CBBE-4668-86BD-D4024B39DE19}"/>
    <dgm:cxn modelId="{7E477B6B-95CF-4248-BF05-7846841CA2AB}" type="presOf" srcId="{8F060D0E-E5B1-4F18-9332-5C42E4511560}" destId="{FDE4AF2E-6E98-4F11-B0B1-0F0264E9AE8D}" srcOrd="0" destOrd="0" presId="urn:microsoft.com/office/officeart/2005/8/layout/hierarchy3"/>
    <dgm:cxn modelId="{8C45916B-45FA-4C9B-9697-432B2FE62153}" type="presOf" srcId="{5FB49BC8-588A-40F7-8AD7-F5101CC8A95C}" destId="{646EE11A-94B5-4D72-9F81-F1045B08B556}" srcOrd="0" destOrd="0" presId="urn:microsoft.com/office/officeart/2005/8/layout/hierarchy3"/>
    <dgm:cxn modelId="{F1901953-9950-4D6E-B0EA-A34A696709EE}" type="presOf" srcId="{36295992-B831-4B9F-9B32-C5EC5BFBA0F5}" destId="{9015E733-9BC0-44E0-A689-25AC6513E376}" srcOrd="1" destOrd="0" presId="urn:microsoft.com/office/officeart/2005/8/layout/hierarchy3"/>
    <dgm:cxn modelId="{E9298480-7F21-42DD-8D2C-951C0C23D9BD}" type="presOf" srcId="{4BD34443-2E90-4AC6-945C-B75972AAB015}" destId="{6D4C16E1-FCD0-4166-B22B-915F23F066CB}" srcOrd="0" destOrd="0" presId="urn:microsoft.com/office/officeart/2005/8/layout/hierarchy3"/>
    <dgm:cxn modelId="{B1176389-8EE1-4921-AA8F-D1DF157C63D8}" srcId="{DF08AEF2-31F2-481A-841C-C4B1C000E711}" destId="{8F060D0E-E5B1-4F18-9332-5C42E4511560}" srcOrd="2" destOrd="0" parTransId="{4BD34443-2E90-4AC6-945C-B75972AAB015}" sibTransId="{CE164815-25E5-4427-8CF3-5CAF498391B6}"/>
    <dgm:cxn modelId="{2B30CD8A-52CE-4FAA-B048-8602E2712126}" type="presOf" srcId="{BEEDB462-9F09-484B-9690-E2FBD0686F09}" destId="{80D04140-D149-4DEC-921F-375EC8147169}" srcOrd="0" destOrd="0" presId="urn:microsoft.com/office/officeart/2005/8/layout/hierarchy3"/>
    <dgm:cxn modelId="{FDAE548E-5B7D-4CD3-8AF4-1BF6A9E5A89D}" srcId="{06DE7900-D45B-4B77-831B-9A05C9F526ED}" destId="{DF08AEF2-31F2-481A-841C-C4B1C000E711}" srcOrd="0" destOrd="0" parTransId="{477CAE0A-8724-404F-9EA6-CF5BEF16194C}" sibTransId="{8403BDBC-A101-409F-A9D7-327AEEB1C735}"/>
    <dgm:cxn modelId="{BDA836B0-78A3-4A71-B81F-600F70EC8AF6}" type="presOf" srcId="{FD30D897-B1F7-49F3-BCA6-D47F77F87EFB}" destId="{9258B671-B676-4436-8D0B-7937768C47B4}" srcOrd="0" destOrd="0" presId="urn:microsoft.com/office/officeart/2005/8/layout/hierarchy3"/>
    <dgm:cxn modelId="{B190C3BE-6C5A-44F5-B097-6C1D3271A046}" srcId="{36295992-B831-4B9F-9B32-C5EC5BFBA0F5}" destId="{FD30D897-B1F7-49F3-BCA6-D47F77F87EFB}" srcOrd="0" destOrd="0" parTransId="{F13991D1-91CD-47C3-B05E-5D923626F396}" sibTransId="{C3EE739E-6F52-4EB9-9DB4-A7A99FCB3175}"/>
    <dgm:cxn modelId="{7693B7C6-9CE0-4199-9011-92E09ABC1502}" type="presOf" srcId="{46E730F8-C685-40D4-AE67-1F1C42C43293}" destId="{737547F8-E22A-4685-BBD7-0DB532E58127}" srcOrd="0" destOrd="0" presId="urn:microsoft.com/office/officeart/2005/8/layout/hierarchy3"/>
    <dgm:cxn modelId="{666EBED9-9D42-40DD-9544-E17F4CCE6734}" type="presOf" srcId="{9B090774-2129-498C-8B49-4E2A019830FC}" destId="{3CAF1D05-59E1-4165-A627-CE2525CF2A36}" srcOrd="0" destOrd="0" presId="urn:microsoft.com/office/officeart/2005/8/layout/hierarchy3"/>
    <dgm:cxn modelId="{0B1564DD-9F63-48EF-B10A-280C6B5E5A59}" type="presOf" srcId="{89FA5E74-7DA2-4E69-8582-0FE3A091E735}" destId="{746C2334-DA89-4551-B351-5AF26259B5C7}" srcOrd="0" destOrd="0" presId="urn:microsoft.com/office/officeart/2005/8/layout/hierarchy3"/>
    <dgm:cxn modelId="{549268E5-E9C2-4D04-8674-4ECBD30F4CDF}" srcId="{06DE7900-D45B-4B77-831B-9A05C9F526ED}" destId="{36295992-B831-4B9F-9B32-C5EC5BFBA0F5}" srcOrd="1" destOrd="0" parTransId="{1B08A630-4B9F-4DC5-9AD8-0C6201C4F13C}" sibTransId="{5D6E3673-960B-4745-8063-6C5FE9E8747C}"/>
    <dgm:cxn modelId="{995761F9-9B74-4836-98FC-94F97F808092}" type="presOf" srcId="{EDCF31C1-CBA5-43BE-BCB2-7A05E041BB68}" destId="{6BED3815-61AC-4893-ABEB-FF7F4E8212FF}" srcOrd="0" destOrd="0" presId="urn:microsoft.com/office/officeart/2005/8/layout/hierarchy3"/>
    <dgm:cxn modelId="{F46FE0F9-7E70-4DC4-B991-56B0188DCFA4}" srcId="{DF08AEF2-31F2-481A-841C-C4B1C000E711}" destId="{DFD20650-FC61-48C7-826F-44CCBBE5DD68}" srcOrd="0" destOrd="0" parTransId="{007F6170-3262-4907-962E-B1C278025C12}" sibTransId="{4954AB6C-8DC6-4724-A6C3-6D734B6DFDDD}"/>
    <dgm:cxn modelId="{F37E36FC-A36B-4463-8DA7-E67179241468}" type="presOf" srcId="{06DE7900-D45B-4B77-831B-9A05C9F526ED}" destId="{3D30A4B5-1DE3-4296-A990-504A0FBD04F2}" srcOrd="0" destOrd="0" presId="urn:microsoft.com/office/officeart/2005/8/layout/hierarchy3"/>
    <dgm:cxn modelId="{99D23CA6-3F7C-4E24-B75A-78FCCE4C8312}" type="presParOf" srcId="{3D30A4B5-1DE3-4296-A990-504A0FBD04F2}" destId="{340554BF-BF72-4925-9D28-32EDA42568C4}" srcOrd="0" destOrd="0" presId="urn:microsoft.com/office/officeart/2005/8/layout/hierarchy3"/>
    <dgm:cxn modelId="{9655EC6D-43CD-40BC-A95C-1F1DB5188F1B}" type="presParOf" srcId="{340554BF-BF72-4925-9D28-32EDA42568C4}" destId="{59BBE03A-C4D2-4EC8-8825-29A079321625}" srcOrd="0" destOrd="0" presId="urn:microsoft.com/office/officeart/2005/8/layout/hierarchy3"/>
    <dgm:cxn modelId="{F33C3816-F23E-4C45-B435-E01F435CFC6D}" type="presParOf" srcId="{59BBE03A-C4D2-4EC8-8825-29A079321625}" destId="{F1887038-B9BB-48D9-AFF9-93634A71C46D}" srcOrd="0" destOrd="0" presId="urn:microsoft.com/office/officeart/2005/8/layout/hierarchy3"/>
    <dgm:cxn modelId="{60BC2960-EC86-43E0-BDAF-E21D089BB93E}" type="presParOf" srcId="{59BBE03A-C4D2-4EC8-8825-29A079321625}" destId="{468C7EB7-AD5C-46CC-8A71-8E21CE10B1B9}" srcOrd="1" destOrd="0" presId="urn:microsoft.com/office/officeart/2005/8/layout/hierarchy3"/>
    <dgm:cxn modelId="{F624F678-9347-42F7-92A4-077435291F08}" type="presParOf" srcId="{340554BF-BF72-4925-9D28-32EDA42568C4}" destId="{099DC444-53C7-4668-AB99-9DE56FFD965A}" srcOrd="1" destOrd="0" presId="urn:microsoft.com/office/officeart/2005/8/layout/hierarchy3"/>
    <dgm:cxn modelId="{ED514D94-E125-409C-8951-B19DF16E207B}" type="presParOf" srcId="{099DC444-53C7-4668-AB99-9DE56FFD965A}" destId="{C0831717-FC20-4947-B4AA-6FB9ABB589E8}" srcOrd="0" destOrd="0" presId="urn:microsoft.com/office/officeart/2005/8/layout/hierarchy3"/>
    <dgm:cxn modelId="{88AC454F-D013-45D0-A535-DD89CD8FAA8B}" type="presParOf" srcId="{099DC444-53C7-4668-AB99-9DE56FFD965A}" destId="{4F59178C-A6FC-4D6D-BC7B-CFFD542F1462}" srcOrd="1" destOrd="0" presId="urn:microsoft.com/office/officeart/2005/8/layout/hierarchy3"/>
    <dgm:cxn modelId="{D43BE4FB-9273-4F37-A52E-0745815C4781}" type="presParOf" srcId="{099DC444-53C7-4668-AB99-9DE56FFD965A}" destId="{646EE11A-94B5-4D72-9F81-F1045B08B556}" srcOrd="2" destOrd="0" presId="urn:microsoft.com/office/officeart/2005/8/layout/hierarchy3"/>
    <dgm:cxn modelId="{8597B7FA-B6F9-45EE-B7A6-99759B69CFFD}" type="presParOf" srcId="{099DC444-53C7-4668-AB99-9DE56FFD965A}" destId="{737547F8-E22A-4685-BBD7-0DB532E58127}" srcOrd="3" destOrd="0" presId="urn:microsoft.com/office/officeart/2005/8/layout/hierarchy3"/>
    <dgm:cxn modelId="{5AC584D5-A81D-4455-9FE3-F2171B60E8E3}" type="presParOf" srcId="{099DC444-53C7-4668-AB99-9DE56FFD965A}" destId="{6D4C16E1-FCD0-4166-B22B-915F23F066CB}" srcOrd="4" destOrd="0" presId="urn:microsoft.com/office/officeart/2005/8/layout/hierarchy3"/>
    <dgm:cxn modelId="{A9DF0DBF-0732-4288-9383-8797A7F5B804}" type="presParOf" srcId="{099DC444-53C7-4668-AB99-9DE56FFD965A}" destId="{FDE4AF2E-6E98-4F11-B0B1-0F0264E9AE8D}" srcOrd="5" destOrd="0" presId="urn:microsoft.com/office/officeart/2005/8/layout/hierarchy3"/>
    <dgm:cxn modelId="{742DB6CD-1DFA-47A3-9A77-310032CE9EC0}" type="presParOf" srcId="{3D30A4B5-1DE3-4296-A990-504A0FBD04F2}" destId="{C93495EF-1AE4-407D-8AD3-52B4864EB8D1}" srcOrd="1" destOrd="0" presId="urn:microsoft.com/office/officeart/2005/8/layout/hierarchy3"/>
    <dgm:cxn modelId="{C2F77264-E477-48A8-A197-904F7166217F}" type="presParOf" srcId="{C93495EF-1AE4-407D-8AD3-52B4864EB8D1}" destId="{72633A77-7E7D-4D52-908A-4E16B3559F36}" srcOrd="0" destOrd="0" presId="urn:microsoft.com/office/officeart/2005/8/layout/hierarchy3"/>
    <dgm:cxn modelId="{6B59698E-A37C-4FC6-A406-3A5969AB9B5B}" type="presParOf" srcId="{72633A77-7E7D-4D52-908A-4E16B3559F36}" destId="{C92B0E5D-28AA-4639-9A64-A80DB12B83D3}" srcOrd="0" destOrd="0" presId="urn:microsoft.com/office/officeart/2005/8/layout/hierarchy3"/>
    <dgm:cxn modelId="{C116C2E1-4383-4BEA-BE34-1536FF1098AA}" type="presParOf" srcId="{72633A77-7E7D-4D52-908A-4E16B3559F36}" destId="{9015E733-9BC0-44E0-A689-25AC6513E376}" srcOrd="1" destOrd="0" presId="urn:microsoft.com/office/officeart/2005/8/layout/hierarchy3"/>
    <dgm:cxn modelId="{66FCBBA9-11B2-465E-B1F5-5E9E0D7BCFAD}" type="presParOf" srcId="{C93495EF-1AE4-407D-8AD3-52B4864EB8D1}" destId="{13BC0517-4A91-4CFF-842C-0D0B691777DB}" srcOrd="1" destOrd="0" presId="urn:microsoft.com/office/officeart/2005/8/layout/hierarchy3"/>
    <dgm:cxn modelId="{76C7A5E3-631D-40D9-BF9B-C52C8A5709DD}" type="presParOf" srcId="{13BC0517-4A91-4CFF-842C-0D0B691777DB}" destId="{5B538751-CFCE-441A-BC3C-174730F9A24F}" srcOrd="0" destOrd="0" presId="urn:microsoft.com/office/officeart/2005/8/layout/hierarchy3"/>
    <dgm:cxn modelId="{7C6DF3C7-9B1A-40E5-A3CA-DA0AD429C9A9}" type="presParOf" srcId="{13BC0517-4A91-4CFF-842C-0D0B691777DB}" destId="{9258B671-B676-4436-8D0B-7937768C47B4}" srcOrd="1" destOrd="0" presId="urn:microsoft.com/office/officeart/2005/8/layout/hierarchy3"/>
    <dgm:cxn modelId="{5C3BAA65-6C64-48B2-93D6-1E6640FFB3A3}" type="presParOf" srcId="{13BC0517-4A91-4CFF-842C-0D0B691777DB}" destId="{6BED3815-61AC-4893-ABEB-FF7F4E8212FF}" srcOrd="2" destOrd="0" presId="urn:microsoft.com/office/officeart/2005/8/layout/hierarchy3"/>
    <dgm:cxn modelId="{118F41DB-5241-4C90-A2F7-098B8AF3EDFA}" type="presParOf" srcId="{13BC0517-4A91-4CFF-842C-0D0B691777DB}" destId="{80D04140-D149-4DEC-921F-375EC8147169}" srcOrd="3" destOrd="0" presId="urn:microsoft.com/office/officeart/2005/8/layout/hierarchy3"/>
    <dgm:cxn modelId="{6EF13DA9-F695-43C1-A588-E57112844806}" type="presParOf" srcId="{13BC0517-4A91-4CFF-842C-0D0B691777DB}" destId="{3CAF1D05-59E1-4165-A627-CE2525CF2A36}" srcOrd="4" destOrd="0" presId="urn:microsoft.com/office/officeart/2005/8/layout/hierarchy3"/>
    <dgm:cxn modelId="{00D47A96-F3EB-4321-9922-0DE13FBB5FB1}" type="presParOf" srcId="{13BC0517-4A91-4CFF-842C-0D0B691777DB}" destId="{746C2334-DA89-4551-B351-5AF26259B5C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423F9-5C8C-4ECD-8102-360B4A2DC007}" type="doc">
      <dgm:prSet loTypeId="urn:microsoft.com/office/officeart/2005/8/layout/hierarchy1" loCatId="hierarchy" qsTypeId="urn:microsoft.com/office/officeart/2005/8/quickstyle/simple3" qsCatId="simple" csTypeId="urn:microsoft.com/office/officeart/2005/8/colors/colorful1" csCatId="colorful" phldr="1"/>
      <dgm:spPr/>
      <dgm:t>
        <a:bodyPr/>
        <a:lstStyle/>
        <a:p>
          <a:endParaRPr lang="en-US"/>
        </a:p>
      </dgm:t>
    </dgm:pt>
    <dgm:pt modelId="{C15A4E07-9EAC-43D7-89F9-719B30B0527D}">
      <dgm:prSet phldrT="[Text]"/>
      <dgm:spPr/>
      <dgm:t>
        <a:bodyPr/>
        <a:lstStyle/>
        <a:p>
          <a:r>
            <a:rPr lang="en-US" dirty="0">
              <a:hlinkClick xmlns:r="http://schemas.openxmlformats.org/officeDocument/2006/relationships" r:id="rId1"/>
            </a:rPr>
            <a:t>Food products</a:t>
          </a:r>
          <a:endParaRPr lang="en-US" dirty="0"/>
        </a:p>
      </dgm:t>
    </dgm:pt>
    <dgm:pt modelId="{45C26DC0-D397-4385-85AB-443BD7ECDD8A}" type="parTrans" cxnId="{EF52CE8E-6CD3-4F98-9B35-72B573E16A3F}">
      <dgm:prSet/>
      <dgm:spPr/>
      <dgm:t>
        <a:bodyPr/>
        <a:lstStyle/>
        <a:p>
          <a:endParaRPr lang="en-US"/>
        </a:p>
      </dgm:t>
    </dgm:pt>
    <dgm:pt modelId="{1C54C9A1-FB0C-4828-A268-DB57DD9D0A5D}" type="sibTrans" cxnId="{EF52CE8E-6CD3-4F98-9B35-72B573E16A3F}">
      <dgm:prSet/>
      <dgm:spPr/>
      <dgm:t>
        <a:bodyPr/>
        <a:lstStyle/>
        <a:p>
          <a:endParaRPr lang="en-US"/>
        </a:p>
      </dgm:t>
    </dgm:pt>
    <dgm:pt modelId="{E4DAB0FA-36B7-45E2-8DB8-FBDA9A88378F}">
      <dgm:prSet phldrT="[Text]"/>
      <dgm:spPr/>
      <dgm:t>
        <a:bodyPr/>
        <a:lstStyle/>
        <a:p>
          <a:r>
            <a:rPr lang="en-US" b="0" i="0" dirty="0">
              <a:hlinkClick xmlns:r="http://schemas.openxmlformats.org/officeDocument/2006/relationships" r:id="rId2"/>
            </a:rPr>
            <a:t>Bottling plants</a:t>
          </a:r>
          <a:endParaRPr lang="en-US" dirty="0"/>
        </a:p>
      </dgm:t>
    </dgm:pt>
    <dgm:pt modelId="{9C590323-81E6-4384-A18D-36A457C5D7DF}" type="parTrans" cxnId="{E89E8993-CF1F-4641-A3D6-5E73F73AC978}">
      <dgm:prSet/>
      <dgm:spPr/>
      <dgm:t>
        <a:bodyPr/>
        <a:lstStyle/>
        <a:p>
          <a:endParaRPr lang="en-US"/>
        </a:p>
      </dgm:t>
    </dgm:pt>
    <dgm:pt modelId="{B3476088-29D8-493E-8478-AD07E7626B30}" type="sibTrans" cxnId="{E89E8993-CF1F-4641-A3D6-5E73F73AC978}">
      <dgm:prSet/>
      <dgm:spPr/>
      <dgm:t>
        <a:bodyPr/>
        <a:lstStyle/>
        <a:p>
          <a:endParaRPr lang="en-US"/>
        </a:p>
      </dgm:t>
    </dgm:pt>
    <dgm:pt modelId="{934C619C-A8FA-4CA8-B607-52E3BF47F356}">
      <dgm:prSet phldrT="[Text]"/>
      <dgm:spPr/>
      <dgm:t>
        <a:bodyPr/>
        <a:lstStyle/>
        <a:p>
          <a:r>
            <a:rPr lang="en-US" b="0" i="0" u="sng" dirty="0">
              <a:hlinkClick xmlns:r="http://schemas.openxmlformats.org/officeDocument/2006/relationships" r:id="rId3"/>
            </a:rPr>
            <a:t>Fruit</a:t>
          </a:r>
          <a:r>
            <a:rPr lang="en-US" b="0" i="0" dirty="0">
              <a:hlinkClick xmlns:r="http://schemas.openxmlformats.org/officeDocument/2006/relationships" r:id="rId3"/>
            </a:rPr>
            <a:t> juices</a:t>
          </a:r>
          <a:endParaRPr lang="en-US" dirty="0"/>
        </a:p>
      </dgm:t>
    </dgm:pt>
    <dgm:pt modelId="{247506AE-8549-408E-9029-A3D737A095F6}" type="parTrans" cxnId="{480B9548-45B4-4B41-92BF-2FFB59A4835D}">
      <dgm:prSet/>
      <dgm:spPr/>
      <dgm:t>
        <a:bodyPr/>
        <a:lstStyle/>
        <a:p>
          <a:endParaRPr lang="en-US"/>
        </a:p>
      </dgm:t>
    </dgm:pt>
    <dgm:pt modelId="{842C332E-6393-4F01-9E5F-E7016E1E6494}" type="sibTrans" cxnId="{480B9548-45B4-4B41-92BF-2FFB59A4835D}">
      <dgm:prSet/>
      <dgm:spPr/>
      <dgm:t>
        <a:bodyPr/>
        <a:lstStyle/>
        <a:p>
          <a:endParaRPr lang="en-US"/>
        </a:p>
      </dgm:t>
    </dgm:pt>
    <dgm:pt modelId="{34EB5D9B-6601-4507-BD48-8C15AC1640CD}">
      <dgm:prSet phldrT="[Text]"/>
      <dgm:spPr/>
      <dgm:t>
        <a:bodyPr/>
        <a:lstStyle/>
        <a:p>
          <a:r>
            <a:rPr lang="en-US" b="0" i="0" u="sng" dirty="0">
              <a:solidFill>
                <a:srgbClr val="0563C1"/>
              </a:solidFill>
            </a:rPr>
            <a:t>Coco</a:t>
          </a:r>
        </a:p>
      </dgm:t>
    </dgm:pt>
    <dgm:pt modelId="{44D4A06A-A21D-4FAD-ADB8-BB87C50DA498}" type="parTrans" cxnId="{6E0B01B2-1748-41F1-B6A8-7961A4EA33C9}">
      <dgm:prSet/>
      <dgm:spPr/>
      <dgm:t>
        <a:bodyPr/>
        <a:lstStyle/>
        <a:p>
          <a:endParaRPr lang="en-US"/>
        </a:p>
      </dgm:t>
    </dgm:pt>
    <dgm:pt modelId="{BAD7E6D4-AB6D-4AAA-B03C-DE3A00CCB02F}" type="sibTrans" cxnId="{6E0B01B2-1748-41F1-B6A8-7961A4EA33C9}">
      <dgm:prSet/>
      <dgm:spPr/>
      <dgm:t>
        <a:bodyPr/>
        <a:lstStyle/>
        <a:p>
          <a:endParaRPr lang="en-US"/>
        </a:p>
      </dgm:t>
    </dgm:pt>
    <dgm:pt modelId="{FCE97F30-B74D-4D9E-92E3-441061D9D13D}">
      <dgm:prSet phldrT="[Text]"/>
      <dgm:spPr/>
      <dgm:t>
        <a:bodyPr/>
        <a:lstStyle/>
        <a:p>
          <a:r>
            <a:rPr lang="en-US" dirty="0">
              <a:hlinkClick xmlns:r="http://schemas.openxmlformats.org/officeDocument/2006/relationships" r:id="rId4"/>
            </a:rPr>
            <a:t>Dairy products</a:t>
          </a:r>
          <a:endParaRPr lang="en-US" dirty="0"/>
        </a:p>
      </dgm:t>
    </dgm:pt>
    <dgm:pt modelId="{6380150A-A44F-4830-8624-3686D59DDBEE}" type="parTrans" cxnId="{F8CCD2D0-E7F5-43BD-A564-45A95AF911DC}">
      <dgm:prSet/>
      <dgm:spPr/>
      <dgm:t>
        <a:bodyPr/>
        <a:lstStyle/>
        <a:p>
          <a:endParaRPr lang="en-US"/>
        </a:p>
      </dgm:t>
    </dgm:pt>
    <dgm:pt modelId="{01AFF85D-A3C0-440E-BAF6-10B72D0B2387}" type="sibTrans" cxnId="{F8CCD2D0-E7F5-43BD-A564-45A95AF911DC}">
      <dgm:prSet/>
      <dgm:spPr/>
      <dgm:t>
        <a:bodyPr/>
        <a:lstStyle/>
        <a:p>
          <a:endParaRPr lang="en-US"/>
        </a:p>
      </dgm:t>
    </dgm:pt>
    <dgm:pt modelId="{9668FAD7-024F-4424-A8D3-58C871AD8345}">
      <dgm:prSet phldrT="[Text]"/>
      <dgm:spPr/>
      <dgm:t>
        <a:bodyPr/>
        <a:lstStyle/>
        <a:p>
          <a:r>
            <a:rPr lang="en-US" b="0" i="0" dirty="0">
              <a:hlinkClick xmlns:r="http://schemas.openxmlformats.org/officeDocument/2006/relationships" r:id="rId5"/>
            </a:rPr>
            <a:t>Casein</a:t>
          </a:r>
          <a:endParaRPr lang="en-US" dirty="0"/>
        </a:p>
      </dgm:t>
    </dgm:pt>
    <dgm:pt modelId="{57F39931-6026-4F5F-90D4-91BCA84C23F2}" type="parTrans" cxnId="{23034E6C-8698-4B9D-AF68-A1CE3C37C044}">
      <dgm:prSet/>
      <dgm:spPr/>
      <dgm:t>
        <a:bodyPr/>
        <a:lstStyle/>
        <a:p>
          <a:endParaRPr lang="en-US"/>
        </a:p>
      </dgm:t>
    </dgm:pt>
    <dgm:pt modelId="{74F8BECE-29AB-45A1-9B63-D96C1E29D5A3}" type="sibTrans" cxnId="{23034E6C-8698-4B9D-AF68-A1CE3C37C044}">
      <dgm:prSet/>
      <dgm:spPr/>
      <dgm:t>
        <a:bodyPr/>
        <a:lstStyle/>
        <a:p>
          <a:endParaRPr lang="en-US"/>
        </a:p>
      </dgm:t>
    </dgm:pt>
    <dgm:pt modelId="{ABD5EB30-54B0-4364-AE53-F258DB56A9A7}" type="pres">
      <dgm:prSet presAssocID="{B1C423F9-5C8C-4ECD-8102-360B4A2DC007}" presName="hierChild1" presStyleCnt="0">
        <dgm:presLayoutVars>
          <dgm:chPref val="1"/>
          <dgm:dir/>
          <dgm:animOne val="branch"/>
          <dgm:animLvl val="lvl"/>
          <dgm:resizeHandles/>
        </dgm:presLayoutVars>
      </dgm:prSet>
      <dgm:spPr/>
    </dgm:pt>
    <dgm:pt modelId="{73CAD29C-608F-4EF5-855A-1EFB455C158B}" type="pres">
      <dgm:prSet presAssocID="{C15A4E07-9EAC-43D7-89F9-719B30B0527D}" presName="hierRoot1" presStyleCnt="0"/>
      <dgm:spPr/>
    </dgm:pt>
    <dgm:pt modelId="{9E8BB883-4BB9-4379-BF9D-A1E66621D40F}" type="pres">
      <dgm:prSet presAssocID="{C15A4E07-9EAC-43D7-89F9-719B30B0527D}" presName="composite" presStyleCnt="0"/>
      <dgm:spPr/>
    </dgm:pt>
    <dgm:pt modelId="{20F83DDA-5571-443D-AD4D-EE28D394E9F9}" type="pres">
      <dgm:prSet presAssocID="{C15A4E07-9EAC-43D7-89F9-719B30B0527D}" presName="background" presStyleLbl="node0" presStyleIdx="0" presStyleCnt="1"/>
      <dgm:spPr/>
    </dgm:pt>
    <dgm:pt modelId="{E53EFA5A-0328-4A0E-A9B0-E5A552E0A81F}" type="pres">
      <dgm:prSet presAssocID="{C15A4E07-9EAC-43D7-89F9-719B30B0527D}" presName="text" presStyleLbl="fgAcc0" presStyleIdx="0" presStyleCnt="1">
        <dgm:presLayoutVars>
          <dgm:chPref val="3"/>
        </dgm:presLayoutVars>
      </dgm:prSet>
      <dgm:spPr/>
    </dgm:pt>
    <dgm:pt modelId="{1CF7B677-7CA2-4FC2-B6F1-55FCC91B8C5C}" type="pres">
      <dgm:prSet presAssocID="{C15A4E07-9EAC-43D7-89F9-719B30B0527D}" presName="hierChild2" presStyleCnt="0"/>
      <dgm:spPr/>
    </dgm:pt>
    <dgm:pt modelId="{8AF99467-9660-4570-9D78-D3AD8DCAA4E0}" type="pres">
      <dgm:prSet presAssocID="{9C590323-81E6-4384-A18D-36A457C5D7DF}" presName="Name10" presStyleLbl="parChTrans1D2" presStyleIdx="0" presStyleCnt="2"/>
      <dgm:spPr/>
    </dgm:pt>
    <dgm:pt modelId="{BC0AB1C6-3278-4061-9002-23317EC603AD}" type="pres">
      <dgm:prSet presAssocID="{E4DAB0FA-36B7-45E2-8DB8-FBDA9A88378F}" presName="hierRoot2" presStyleCnt="0"/>
      <dgm:spPr/>
    </dgm:pt>
    <dgm:pt modelId="{AE0A4C20-6DF3-4EF8-BCCB-7857B08D6C11}" type="pres">
      <dgm:prSet presAssocID="{E4DAB0FA-36B7-45E2-8DB8-FBDA9A88378F}" presName="composite2" presStyleCnt="0"/>
      <dgm:spPr/>
    </dgm:pt>
    <dgm:pt modelId="{C1F01BB4-A8C1-42EA-AB27-AABCBD858EB1}" type="pres">
      <dgm:prSet presAssocID="{E4DAB0FA-36B7-45E2-8DB8-FBDA9A88378F}" presName="background2" presStyleLbl="node2" presStyleIdx="0" presStyleCnt="2"/>
      <dgm:spPr/>
    </dgm:pt>
    <dgm:pt modelId="{7C9C6CD0-0111-425A-B851-0B10C459CA24}" type="pres">
      <dgm:prSet presAssocID="{E4DAB0FA-36B7-45E2-8DB8-FBDA9A88378F}" presName="text2" presStyleLbl="fgAcc2" presStyleIdx="0" presStyleCnt="2">
        <dgm:presLayoutVars>
          <dgm:chPref val="3"/>
        </dgm:presLayoutVars>
      </dgm:prSet>
      <dgm:spPr/>
    </dgm:pt>
    <dgm:pt modelId="{2F278A54-E49D-4F4D-A594-051A4087E2CE}" type="pres">
      <dgm:prSet presAssocID="{E4DAB0FA-36B7-45E2-8DB8-FBDA9A88378F}" presName="hierChild3" presStyleCnt="0"/>
      <dgm:spPr/>
    </dgm:pt>
    <dgm:pt modelId="{D4D624F6-BC7C-4EE2-8BB4-85CC79CB3CE0}" type="pres">
      <dgm:prSet presAssocID="{247506AE-8549-408E-9029-A3D737A095F6}" presName="Name17" presStyleLbl="parChTrans1D3" presStyleIdx="0" presStyleCnt="3"/>
      <dgm:spPr/>
    </dgm:pt>
    <dgm:pt modelId="{84D30A0A-A976-4898-BE0D-DD0FE03B4949}" type="pres">
      <dgm:prSet presAssocID="{934C619C-A8FA-4CA8-B607-52E3BF47F356}" presName="hierRoot3" presStyleCnt="0"/>
      <dgm:spPr/>
    </dgm:pt>
    <dgm:pt modelId="{E5071A54-3CB7-44BD-B697-6D2EEDADF3C9}" type="pres">
      <dgm:prSet presAssocID="{934C619C-A8FA-4CA8-B607-52E3BF47F356}" presName="composite3" presStyleCnt="0"/>
      <dgm:spPr/>
    </dgm:pt>
    <dgm:pt modelId="{E40B5D00-41A6-4E85-A1A4-EB411CEC2053}" type="pres">
      <dgm:prSet presAssocID="{934C619C-A8FA-4CA8-B607-52E3BF47F356}" presName="background3" presStyleLbl="node3" presStyleIdx="0" presStyleCnt="3"/>
      <dgm:spPr/>
    </dgm:pt>
    <dgm:pt modelId="{EF680FC2-024F-4789-8B33-062EAD422D9F}" type="pres">
      <dgm:prSet presAssocID="{934C619C-A8FA-4CA8-B607-52E3BF47F356}" presName="text3" presStyleLbl="fgAcc3" presStyleIdx="0" presStyleCnt="3">
        <dgm:presLayoutVars>
          <dgm:chPref val="3"/>
        </dgm:presLayoutVars>
      </dgm:prSet>
      <dgm:spPr/>
    </dgm:pt>
    <dgm:pt modelId="{8C460E94-C3F2-4156-96C7-B0836F8161B7}" type="pres">
      <dgm:prSet presAssocID="{934C619C-A8FA-4CA8-B607-52E3BF47F356}" presName="hierChild4" presStyleCnt="0"/>
      <dgm:spPr/>
    </dgm:pt>
    <dgm:pt modelId="{6353BEDB-0AF2-43F3-9357-12BA6CF74717}" type="pres">
      <dgm:prSet presAssocID="{44D4A06A-A21D-4FAD-ADB8-BB87C50DA498}" presName="Name17" presStyleLbl="parChTrans1D3" presStyleIdx="1" presStyleCnt="3"/>
      <dgm:spPr/>
    </dgm:pt>
    <dgm:pt modelId="{1DE6EB84-4E3A-410C-87A0-CC829E8597F1}" type="pres">
      <dgm:prSet presAssocID="{34EB5D9B-6601-4507-BD48-8C15AC1640CD}" presName="hierRoot3" presStyleCnt="0"/>
      <dgm:spPr/>
    </dgm:pt>
    <dgm:pt modelId="{9E7C8F02-9C76-4411-87BD-0093EC2565AF}" type="pres">
      <dgm:prSet presAssocID="{34EB5D9B-6601-4507-BD48-8C15AC1640CD}" presName="composite3" presStyleCnt="0"/>
      <dgm:spPr/>
    </dgm:pt>
    <dgm:pt modelId="{0064DC7A-EB92-42A5-A74C-BB247CF3252F}" type="pres">
      <dgm:prSet presAssocID="{34EB5D9B-6601-4507-BD48-8C15AC1640CD}" presName="background3" presStyleLbl="node3" presStyleIdx="1" presStyleCnt="3"/>
      <dgm:spPr/>
    </dgm:pt>
    <dgm:pt modelId="{F0F64103-96A7-46A4-9BBD-170AAAC2BAAA}" type="pres">
      <dgm:prSet presAssocID="{34EB5D9B-6601-4507-BD48-8C15AC1640CD}" presName="text3" presStyleLbl="fgAcc3" presStyleIdx="1" presStyleCnt="3">
        <dgm:presLayoutVars>
          <dgm:chPref val="3"/>
        </dgm:presLayoutVars>
      </dgm:prSet>
      <dgm:spPr/>
    </dgm:pt>
    <dgm:pt modelId="{953AE4DE-7A78-43DD-B345-D3BBC1D184F3}" type="pres">
      <dgm:prSet presAssocID="{34EB5D9B-6601-4507-BD48-8C15AC1640CD}" presName="hierChild4" presStyleCnt="0"/>
      <dgm:spPr/>
    </dgm:pt>
    <dgm:pt modelId="{BD3AE9B5-30C6-49E0-BD70-F5B2365A35EF}" type="pres">
      <dgm:prSet presAssocID="{6380150A-A44F-4830-8624-3686D59DDBEE}" presName="Name10" presStyleLbl="parChTrans1D2" presStyleIdx="1" presStyleCnt="2"/>
      <dgm:spPr/>
    </dgm:pt>
    <dgm:pt modelId="{934CB1EA-1887-4236-9C18-62F901DEC606}" type="pres">
      <dgm:prSet presAssocID="{FCE97F30-B74D-4D9E-92E3-441061D9D13D}" presName="hierRoot2" presStyleCnt="0"/>
      <dgm:spPr/>
    </dgm:pt>
    <dgm:pt modelId="{163DCD3D-4780-4B3D-ABDE-A8099441089A}" type="pres">
      <dgm:prSet presAssocID="{FCE97F30-B74D-4D9E-92E3-441061D9D13D}" presName="composite2" presStyleCnt="0"/>
      <dgm:spPr/>
    </dgm:pt>
    <dgm:pt modelId="{D9B2312B-DC06-443A-B922-5F08C102E23E}" type="pres">
      <dgm:prSet presAssocID="{FCE97F30-B74D-4D9E-92E3-441061D9D13D}" presName="background2" presStyleLbl="node2" presStyleIdx="1" presStyleCnt="2"/>
      <dgm:spPr/>
    </dgm:pt>
    <dgm:pt modelId="{6520B116-01D0-48C6-A3FC-5F44EB96221A}" type="pres">
      <dgm:prSet presAssocID="{FCE97F30-B74D-4D9E-92E3-441061D9D13D}" presName="text2" presStyleLbl="fgAcc2" presStyleIdx="1" presStyleCnt="2">
        <dgm:presLayoutVars>
          <dgm:chPref val="3"/>
        </dgm:presLayoutVars>
      </dgm:prSet>
      <dgm:spPr/>
    </dgm:pt>
    <dgm:pt modelId="{6D6508B8-130A-4568-B070-D5C3C42B231A}" type="pres">
      <dgm:prSet presAssocID="{FCE97F30-B74D-4D9E-92E3-441061D9D13D}" presName="hierChild3" presStyleCnt="0"/>
      <dgm:spPr/>
    </dgm:pt>
    <dgm:pt modelId="{95A39B58-2415-42F8-8B69-361E524FAD1E}" type="pres">
      <dgm:prSet presAssocID="{57F39931-6026-4F5F-90D4-91BCA84C23F2}" presName="Name17" presStyleLbl="parChTrans1D3" presStyleIdx="2" presStyleCnt="3"/>
      <dgm:spPr/>
    </dgm:pt>
    <dgm:pt modelId="{E7A5C1B0-B76F-4B9C-8203-E8C90D7DDCFD}" type="pres">
      <dgm:prSet presAssocID="{9668FAD7-024F-4424-A8D3-58C871AD8345}" presName="hierRoot3" presStyleCnt="0"/>
      <dgm:spPr/>
    </dgm:pt>
    <dgm:pt modelId="{396FC455-BE9B-476F-BEE1-56D28739F1BB}" type="pres">
      <dgm:prSet presAssocID="{9668FAD7-024F-4424-A8D3-58C871AD8345}" presName="composite3" presStyleCnt="0"/>
      <dgm:spPr/>
    </dgm:pt>
    <dgm:pt modelId="{54A96C36-5C21-44C6-92F2-45C7E5D29EF2}" type="pres">
      <dgm:prSet presAssocID="{9668FAD7-024F-4424-A8D3-58C871AD8345}" presName="background3" presStyleLbl="node3" presStyleIdx="2" presStyleCnt="3"/>
      <dgm:spPr/>
    </dgm:pt>
    <dgm:pt modelId="{3C736999-C5A5-4376-AD6D-7918B4944C59}" type="pres">
      <dgm:prSet presAssocID="{9668FAD7-024F-4424-A8D3-58C871AD8345}" presName="text3" presStyleLbl="fgAcc3" presStyleIdx="2" presStyleCnt="3">
        <dgm:presLayoutVars>
          <dgm:chPref val="3"/>
        </dgm:presLayoutVars>
      </dgm:prSet>
      <dgm:spPr/>
    </dgm:pt>
    <dgm:pt modelId="{638CBF86-C9A9-4114-B429-EB39AE4CBD08}" type="pres">
      <dgm:prSet presAssocID="{9668FAD7-024F-4424-A8D3-58C871AD8345}" presName="hierChild4" presStyleCnt="0"/>
      <dgm:spPr/>
    </dgm:pt>
  </dgm:ptLst>
  <dgm:cxnLst>
    <dgm:cxn modelId="{D2576F00-7056-4DB8-9D22-941E0AD48B24}" type="presOf" srcId="{6380150A-A44F-4830-8624-3686D59DDBEE}" destId="{BD3AE9B5-30C6-49E0-BD70-F5B2365A35EF}" srcOrd="0" destOrd="0" presId="urn:microsoft.com/office/officeart/2005/8/layout/hierarchy1"/>
    <dgm:cxn modelId="{B3416E03-ADED-4464-A4DC-BC9F1E17D060}" type="presOf" srcId="{247506AE-8549-408E-9029-A3D737A095F6}" destId="{D4D624F6-BC7C-4EE2-8BB4-85CC79CB3CE0}" srcOrd="0" destOrd="0" presId="urn:microsoft.com/office/officeart/2005/8/layout/hierarchy1"/>
    <dgm:cxn modelId="{480B9548-45B4-4B41-92BF-2FFB59A4835D}" srcId="{E4DAB0FA-36B7-45E2-8DB8-FBDA9A88378F}" destId="{934C619C-A8FA-4CA8-B607-52E3BF47F356}" srcOrd="0" destOrd="0" parTransId="{247506AE-8549-408E-9029-A3D737A095F6}" sibTransId="{842C332E-6393-4F01-9E5F-E7016E1E6494}"/>
    <dgm:cxn modelId="{23034E6C-8698-4B9D-AF68-A1CE3C37C044}" srcId="{FCE97F30-B74D-4D9E-92E3-441061D9D13D}" destId="{9668FAD7-024F-4424-A8D3-58C871AD8345}" srcOrd="0" destOrd="0" parTransId="{57F39931-6026-4F5F-90D4-91BCA84C23F2}" sibTransId="{74F8BECE-29AB-45A1-9B63-D96C1E29D5A3}"/>
    <dgm:cxn modelId="{DCD49154-545D-444D-AA93-A3BFEC22FEBA}" type="presOf" srcId="{FCE97F30-B74D-4D9E-92E3-441061D9D13D}" destId="{6520B116-01D0-48C6-A3FC-5F44EB96221A}" srcOrd="0" destOrd="0" presId="urn:microsoft.com/office/officeart/2005/8/layout/hierarchy1"/>
    <dgm:cxn modelId="{C4975E81-484F-491D-BD18-3AFC59D4D768}" type="presOf" srcId="{C15A4E07-9EAC-43D7-89F9-719B30B0527D}" destId="{E53EFA5A-0328-4A0E-A9B0-E5A552E0A81F}" srcOrd="0" destOrd="0" presId="urn:microsoft.com/office/officeart/2005/8/layout/hierarchy1"/>
    <dgm:cxn modelId="{2BC32F82-0715-4ECE-8B8A-4C27A8AE0B0F}" type="presOf" srcId="{934C619C-A8FA-4CA8-B607-52E3BF47F356}" destId="{EF680FC2-024F-4789-8B33-062EAD422D9F}" srcOrd="0" destOrd="0" presId="urn:microsoft.com/office/officeart/2005/8/layout/hierarchy1"/>
    <dgm:cxn modelId="{8700658D-2011-4A05-9A75-696EADBCBC5A}" type="presOf" srcId="{B1C423F9-5C8C-4ECD-8102-360B4A2DC007}" destId="{ABD5EB30-54B0-4364-AE53-F258DB56A9A7}" srcOrd="0" destOrd="0" presId="urn:microsoft.com/office/officeart/2005/8/layout/hierarchy1"/>
    <dgm:cxn modelId="{EF52CE8E-6CD3-4F98-9B35-72B573E16A3F}" srcId="{B1C423F9-5C8C-4ECD-8102-360B4A2DC007}" destId="{C15A4E07-9EAC-43D7-89F9-719B30B0527D}" srcOrd="0" destOrd="0" parTransId="{45C26DC0-D397-4385-85AB-443BD7ECDD8A}" sibTransId="{1C54C9A1-FB0C-4828-A268-DB57DD9D0A5D}"/>
    <dgm:cxn modelId="{E89E8993-CF1F-4641-A3D6-5E73F73AC978}" srcId="{C15A4E07-9EAC-43D7-89F9-719B30B0527D}" destId="{E4DAB0FA-36B7-45E2-8DB8-FBDA9A88378F}" srcOrd="0" destOrd="0" parTransId="{9C590323-81E6-4384-A18D-36A457C5D7DF}" sibTransId="{B3476088-29D8-493E-8478-AD07E7626B30}"/>
    <dgm:cxn modelId="{89BD9E9E-E4D2-4DF1-9938-2656FAC714BE}" type="presOf" srcId="{E4DAB0FA-36B7-45E2-8DB8-FBDA9A88378F}" destId="{7C9C6CD0-0111-425A-B851-0B10C459CA24}" srcOrd="0" destOrd="0" presId="urn:microsoft.com/office/officeart/2005/8/layout/hierarchy1"/>
    <dgm:cxn modelId="{C9FD6FA2-C93A-4E18-B74E-0B573C81024F}" type="presOf" srcId="{9C590323-81E6-4384-A18D-36A457C5D7DF}" destId="{8AF99467-9660-4570-9D78-D3AD8DCAA4E0}" srcOrd="0" destOrd="0" presId="urn:microsoft.com/office/officeart/2005/8/layout/hierarchy1"/>
    <dgm:cxn modelId="{6E0B01B2-1748-41F1-B6A8-7961A4EA33C9}" srcId="{E4DAB0FA-36B7-45E2-8DB8-FBDA9A88378F}" destId="{34EB5D9B-6601-4507-BD48-8C15AC1640CD}" srcOrd="1" destOrd="0" parTransId="{44D4A06A-A21D-4FAD-ADB8-BB87C50DA498}" sibTransId="{BAD7E6D4-AB6D-4AAA-B03C-DE3A00CCB02F}"/>
    <dgm:cxn modelId="{0724CCC0-9251-4DAD-9648-1FB3D8ACA0A8}" type="presOf" srcId="{57F39931-6026-4F5F-90D4-91BCA84C23F2}" destId="{95A39B58-2415-42F8-8B69-361E524FAD1E}" srcOrd="0" destOrd="0" presId="urn:microsoft.com/office/officeart/2005/8/layout/hierarchy1"/>
    <dgm:cxn modelId="{41D8B0C7-FBDF-4068-B79F-0BCBE3DD2096}" type="presOf" srcId="{34EB5D9B-6601-4507-BD48-8C15AC1640CD}" destId="{F0F64103-96A7-46A4-9BBD-170AAAC2BAAA}" srcOrd="0" destOrd="0" presId="urn:microsoft.com/office/officeart/2005/8/layout/hierarchy1"/>
    <dgm:cxn modelId="{F8CCD2D0-E7F5-43BD-A564-45A95AF911DC}" srcId="{C15A4E07-9EAC-43D7-89F9-719B30B0527D}" destId="{FCE97F30-B74D-4D9E-92E3-441061D9D13D}" srcOrd="1" destOrd="0" parTransId="{6380150A-A44F-4830-8624-3686D59DDBEE}" sibTransId="{01AFF85D-A3C0-440E-BAF6-10B72D0B2387}"/>
    <dgm:cxn modelId="{4EFA8ED6-9F8F-47C6-B21B-AC4C436DB37C}" type="presOf" srcId="{44D4A06A-A21D-4FAD-ADB8-BB87C50DA498}" destId="{6353BEDB-0AF2-43F3-9357-12BA6CF74717}" srcOrd="0" destOrd="0" presId="urn:microsoft.com/office/officeart/2005/8/layout/hierarchy1"/>
    <dgm:cxn modelId="{A897C5FE-1776-429F-AFB4-8A20FA88E13E}" type="presOf" srcId="{9668FAD7-024F-4424-A8D3-58C871AD8345}" destId="{3C736999-C5A5-4376-AD6D-7918B4944C59}" srcOrd="0" destOrd="0" presId="urn:microsoft.com/office/officeart/2005/8/layout/hierarchy1"/>
    <dgm:cxn modelId="{5EBF6785-0469-4B99-9CCE-A3CABF04B466}" type="presParOf" srcId="{ABD5EB30-54B0-4364-AE53-F258DB56A9A7}" destId="{73CAD29C-608F-4EF5-855A-1EFB455C158B}" srcOrd="0" destOrd="0" presId="urn:microsoft.com/office/officeart/2005/8/layout/hierarchy1"/>
    <dgm:cxn modelId="{524300B5-8C40-429F-AD7D-FD841756CEE7}" type="presParOf" srcId="{73CAD29C-608F-4EF5-855A-1EFB455C158B}" destId="{9E8BB883-4BB9-4379-BF9D-A1E66621D40F}" srcOrd="0" destOrd="0" presId="urn:microsoft.com/office/officeart/2005/8/layout/hierarchy1"/>
    <dgm:cxn modelId="{BFA36B2E-2E54-4CB9-9081-DA65DA9B1536}" type="presParOf" srcId="{9E8BB883-4BB9-4379-BF9D-A1E66621D40F}" destId="{20F83DDA-5571-443D-AD4D-EE28D394E9F9}" srcOrd="0" destOrd="0" presId="urn:microsoft.com/office/officeart/2005/8/layout/hierarchy1"/>
    <dgm:cxn modelId="{0BA1FB6E-9B01-4408-883C-8022C14AC212}" type="presParOf" srcId="{9E8BB883-4BB9-4379-BF9D-A1E66621D40F}" destId="{E53EFA5A-0328-4A0E-A9B0-E5A552E0A81F}" srcOrd="1" destOrd="0" presId="urn:microsoft.com/office/officeart/2005/8/layout/hierarchy1"/>
    <dgm:cxn modelId="{57409BD6-8709-4325-8667-6B2680EE8C78}" type="presParOf" srcId="{73CAD29C-608F-4EF5-855A-1EFB455C158B}" destId="{1CF7B677-7CA2-4FC2-B6F1-55FCC91B8C5C}" srcOrd="1" destOrd="0" presId="urn:microsoft.com/office/officeart/2005/8/layout/hierarchy1"/>
    <dgm:cxn modelId="{9528BEDA-DD52-4713-80AD-2B0B573B12A2}" type="presParOf" srcId="{1CF7B677-7CA2-4FC2-B6F1-55FCC91B8C5C}" destId="{8AF99467-9660-4570-9D78-D3AD8DCAA4E0}" srcOrd="0" destOrd="0" presId="urn:microsoft.com/office/officeart/2005/8/layout/hierarchy1"/>
    <dgm:cxn modelId="{82BA2F1A-AF75-4E01-847F-D403980DB5D2}" type="presParOf" srcId="{1CF7B677-7CA2-4FC2-B6F1-55FCC91B8C5C}" destId="{BC0AB1C6-3278-4061-9002-23317EC603AD}" srcOrd="1" destOrd="0" presId="urn:microsoft.com/office/officeart/2005/8/layout/hierarchy1"/>
    <dgm:cxn modelId="{8A336884-D9B3-4C8F-A71F-2182EE96F877}" type="presParOf" srcId="{BC0AB1C6-3278-4061-9002-23317EC603AD}" destId="{AE0A4C20-6DF3-4EF8-BCCB-7857B08D6C11}" srcOrd="0" destOrd="0" presId="urn:microsoft.com/office/officeart/2005/8/layout/hierarchy1"/>
    <dgm:cxn modelId="{A918B01E-E7D9-41B1-85F4-27F3E4B7FEB7}" type="presParOf" srcId="{AE0A4C20-6DF3-4EF8-BCCB-7857B08D6C11}" destId="{C1F01BB4-A8C1-42EA-AB27-AABCBD858EB1}" srcOrd="0" destOrd="0" presId="urn:microsoft.com/office/officeart/2005/8/layout/hierarchy1"/>
    <dgm:cxn modelId="{BA8B71D3-F69B-4C10-9C1E-896CECCF4D2E}" type="presParOf" srcId="{AE0A4C20-6DF3-4EF8-BCCB-7857B08D6C11}" destId="{7C9C6CD0-0111-425A-B851-0B10C459CA24}" srcOrd="1" destOrd="0" presId="urn:microsoft.com/office/officeart/2005/8/layout/hierarchy1"/>
    <dgm:cxn modelId="{3944A49D-6FC1-4AF7-9617-8B3FD321C776}" type="presParOf" srcId="{BC0AB1C6-3278-4061-9002-23317EC603AD}" destId="{2F278A54-E49D-4F4D-A594-051A4087E2CE}" srcOrd="1" destOrd="0" presId="urn:microsoft.com/office/officeart/2005/8/layout/hierarchy1"/>
    <dgm:cxn modelId="{3BBE6308-D08D-429C-B674-81C2BA2B8501}" type="presParOf" srcId="{2F278A54-E49D-4F4D-A594-051A4087E2CE}" destId="{D4D624F6-BC7C-4EE2-8BB4-85CC79CB3CE0}" srcOrd="0" destOrd="0" presId="urn:microsoft.com/office/officeart/2005/8/layout/hierarchy1"/>
    <dgm:cxn modelId="{36E2AA8E-C5BE-4350-99D6-B365EE40081E}" type="presParOf" srcId="{2F278A54-E49D-4F4D-A594-051A4087E2CE}" destId="{84D30A0A-A976-4898-BE0D-DD0FE03B4949}" srcOrd="1" destOrd="0" presId="urn:microsoft.com/office/officeart/2005/8/layout/hierarchy1"/>
    <dgm:cxn modelId="{B8570917-0056-4C72-AF57-0368BFB62618}" type="presParOf" srcId="{84D30A0A-A976-4898-BE0D-DD0FE03B4949}" destId="{E5071A54-3CB7-44BD-B697-6D2EEDADF3C9}" srcOrd="0" destOrd="0" presId="urn:microsoft.com/office/officeart/2005/8/layout/hierarchy1"/>
    <dgm:cxn modelId="{149FECED-2451-42C5-BFA9-CCD86408EC7C}" type="presParOf" srcId="{E5071A54-3CB7-44BD-B697-6D2EEDADF3C9}" destId="{E40B5D00-41A6-4E85-A1A4-EB411CEC2053}" srcOrd="0" destOrd="0" presId="urn:microsoft.com/office/officeart/2005/8/layout/hierarchy1"/>
    <dgm:cxn modelId="{2F94D9E9-0F6D-4EDE-B5EE-746863C3F661}" type="presParOf" srcId="{E5071A54-3CB7-44BD-B697-6D2EEDADF3C9}" destId="{EF680FC2-024F-4789-8B33-062EAD422D9F}" srcOrd="1" destOrd="0" presId="urn:microsoft.com/office/officeart/2005/8/layout/hierarchy1"/>
    <dgm:cxn modelId="{771F39FB-4E1D-4B21-868B-BB4CA4098DCA}" type="presParOf" srcId="{84D30A0A-A976-4898-BE0D-DD0FE03B4949}" destId="{8C460E94-C3F2-4156-96C7-B0836F8161B7}" srcOrd="1" destOrd="0" presId="urn:microsoft.com/office/officeart/2005/8/layout/hierarchy1"/>
    <dgm:cxn modelId="{FF0BA7B0-6C57-4CE4-8D44-73526FF67306}" type="presParOf" srcId="{2F278A54-E49D-4F4D-A594-051A4087E2CE}" destId="{6353BEDB-0AF2-43F3-9357-12BA6CF74717}" srcOrd="2" destOrd="0" presId="urn:microsoft.com/office/officeart/2005/8/layout/hierarchy1"/>
    <dgm:cxn modelId="{83C3CBCD-0C87-4BDA-BCA3-7D5C5B370854}" type="presParOf" srcId="{2F278A54-E49D-4F4D-A594-051A4087E2CE}" destId="{1DE6EB84-4E3A-410C-87A0-CC829E8597F1}" srcOrd="3" destOrd="0" presId="urn:microsoft.com/office/officeart/2005/8/layout/hierarchy1"/>
    <dgm:cxn modelId="{A26F223E-3E75-4A73-84DC-3B1CF8BE3299}" type="presParOf" srcId="{1DE6EB84-4E3A-410C-87A0-CC829E8597F1}" destId="{9E7C8F02-9C76-4411-87BD-0093EC2565AF}" srcOrd="0" destOrd="0" presId="urn:microsoft.com/office/officeart/2005/8/layout/hierarchy1"/>
    <dgm:cxn modelId="{3B4031D1-9EB2-4638-827E-CC6ECF71F93E}" type="presParOf" srcId="{9E7C8F02-9C76-4411-87BD-0093EC2565AF}" destId="{0064DC7A-EB92-42A5-A74C-BB247CF3252F}" srcOrd="0" destOrd="0" presId="urn:microsoft.com/office/officeart/2005/8/layout/hierarchy1"/>
    <dgm:cxn modelId="{3B0BBD31-8C3B-43CB-BD20-5741537EA8EA}" type="presParOf" srcId="{9E7C8F02-9C76-4411-87BD-0093EC2565AF}" destId="{F0F64103-96A7-46A4-9BBD-170AAAC2BAAA}" srcOrd="1" destOrd="0" presId="urn:microsoft.com/office/officeart/2005/8/layout/hierarchy1"/>
    <dgm:cxn modelId="{4F6E0F3A-AAC0-47B1-BCB4-1DF03126A003}" type="presParOf" srcId="{1DE6EB84-4E3A-410C-87A0-CC829E8597F1}" destId="{953AE4DE-7A78-43DD-B345-D3BBC1D184F3}" srcOrd="1" destOrd="0" presId="urn:microsoft.com/office/officeart/2005/8/layout/hierarchy1"/>
    <dgm:cxn modelId="{E7E2EE5D-F98C-42CE-93C1-CD4E3F8FDD5C}" type="presParOf" srcId="{1CF7B677-7CA2-4FC2-B6F1-55FCC91B8C5C}" destId="{BD3AE9B5-30C6-49E0-BD70-F5B2365A35EF}" srcOrd="2" destOrd="0" presId="urn:microsoft.com/office/officeart/2005/8/layout/hierarchy1"/>
    <dgm:cxn modelId="{89E73594-1D71-40E5-996C-C6C057E8DAA3}" type="presParOf" srcId="{1CF7B677-7CA2-4FC2-B6F1-55FCC91B8C5C}" destId="{934CB1EA-1887-4236-9C18-62F901DEC606}" srcOrd="3" destOrd="0" presId="urn:microsoft.com/office/officeart/2005/8/layout/hierarchy1"/>
    <dgm:cxn modelId="{4503A87D-4DCE-4DB3-A47E-EB2C4A61F685}" type="presParOf" srcId="{934CB1EA-1887-4236-9C18-62F901DEC606}" destId="{163DCD3D-4780-4B3D-ABDE-A8099441089A}" srcOrd="0" destOrd="0" presId="urn:microsoft.com/office/officeart/2005/8/layout/hierarchy1"/>
    <dgm:cxn modelId="{6A9B81D5-D332-4FBE-AABD-02D4C0319E8A}" type="presParOf" srcId="{163DCD3D-4780-4B3D-ABDE-A8099441089A}" destId="{D9B2312B-DC06-443A-B922-5F08C102E23E}" srcOrd="0" destOrd="0" presId="urn:microsoft.com/office/officeart/2005/8/layout/hierarchy1"/>
    <dgm:cxn modelId="{40406E1F-65AB-4E4E-9609-7B2B1C1649A6}" type="presParOf" srcId="{163DCD3D-4780-4B3D-ABDE-A8099441089A}" destId="{6520B116-01D0-48C6-A3FC-5F44EB96221A}" srcOrd="1" destOrd="0" presId="urn:microsoft.com/office/officeart/2005/8/layout/hierarchy1"/>
    <dgm:cxn modelId="{3802B849-4E8E-4E06-8953-A4FBA325361B}" type="presParOf" srcId="{934CB1EA-1887-4236-9C18-62F901DEC606}" destId="{6D6508B8-130A-4568-B070-D5C3C42B231A}" srcOrd="1" destOrd="0" presId="urn:microsoft.com/office/officeart/2005/8/layout/hierarchy1"/>
    <dgm:cxn modelId="{8F3B5717-521C-4921-B5DB-74B0F60C7AC1}" type="presParOf" srcId="{6D6508B8-130A-4568-B070-D5C3C42B231A}" destId="{95A39B58-2415-42F8-8B69-361E524FAD1E}" srcOrd="0" destOrd="0" presId="urn:microsoft.com/office/officeart/2005/8/layout/hierarchy1"/>
    <dgm:cxn modelId="{10A2753E-6EF7-4BF1-AC24-C49AF91D1BBC}" type="presParOf" srcId="{6D6508B8-130A-4568-B070-D5C3C42B231A}" destId="{E7A5C1B0-B76F-4B9C-8203-E8C90D7DDCFD}" srcOrd="1" destOrd="0" presId="urn:microsoft.com/office/officeart/2005/8/layout/hierarchy1"/>
    <dgm:cxn modelId="{8DB7154F-85C7-4A4A-A6CF-61F8C49C712D}" type="presParOf" srcId="{E7A5C1B0-B76F-4B9C-8203-E8C90D7DDCFD}" destId="{396FC455-BE9B-476F-BEE1-56D28739F1BB}" srcOrd="0" destOrd="0" presId="urn:microsoft.com/office/officeart/2005/8/layout/hierarchy1"/>
    <dgm:cxn modelId="{1EF64B46-7A4D-4729-8642-410E61ED0552}" type="presParOf" srcId="{396FC455-BE9B-476F-BEE1-56D28739F1BB}" destId="{54A96C36-5C21-44C6-92F2-45C7E5D29EF2}" srcOrd="0" destOrd="0" presId="urn:microsoft.com/office/officeart/2005/8/layout/hierarchy1"/>
    <dgm:cxn modelId="{7342CD79-79CC-4069-8E71-646E16BC3436}" type="presParOf" srcId="{396FC455-BE9B-476F-BEE1-56D28739F1BB}" destId="{3C736999-C5A5-4376-AD6D-7918B4944C59}" srcOrd="1" destOrd="0" presId="urn:microsoft.com/office/officeart/2005/8/layout/hierarchy1"/>
    <dgm:cxn modelId="{7A9DD044-8F27-4A81-8FBC-7C70039C80FA}" type="presParOf" srcId="{E7A5C1B0-B76F-4B9C-8203-E8C90D7DDCFD}" destId="{638CBF86-C9A9-4114-B429-EB39AE4CBD0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87038-B9BB-48D9-AFF9-93634A71C46D}">
      <dsp:nvSpPr>
        <dsp:cNvPr id="0" name=""/>
        <dsp:cNvSpPr/>
      </dsp:nvSpPr>
      <dsp:spPr>
        <a:xfrm>
          <a:off x="68753" y="2297"/>
          <a:ext cx="3721631" cy="47537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t>大致确定课题方向后</a:t>
          </a:r>
          <a:r>
            <a:rPr lang="zh-CN" altLang="en-US" sz="1600" b="1" kern="1200" dirty="0">
              <a:solidFill>
                <a:srgbClr val="FF0000"/>
              </a:solidFill>
            </a:rPr>
            <a:t>泛调研</a:t>
          </a:r>
          <a:endParaRPr lang="en-US" sz="1600" b="1" kern="1200" dirty="0">
            <a:solidFill>
              <a:srgbClr val="FF0000"/>
            </a:solidFill>
          </a:endParaRPr>
        </a:p>
      </dsp:txBody>
      <dsp:txXfrm>
        <a:off x="82676" y="16220"/>
        <a:ext cx="3693785" cy="447530"/>
      </dsp:txXfrm>
    </dsp:sp>
    <dsp:sp modelId="{C0831717-FC20-4947-B4AA-6FB9ABB589E8}">
      <dsp:nvSpPr>
        <dsp:cNvPr id="0" name=""/>
        <dsp:cNvSpPr/>
      </dsp:nvSpPr>
      <dsp:spPr>
        <a:xfrm>
          <a:off x="440916" y="477673"/>
          <a:ext cx="372163" cy="662921"/>
        </a:xfrm>
        <a:custGeom>
          <a:avLst/>
          <a:gdLst/>
          <a:ahLst/>
          <a:cxnLst/>
          <a:rect l="0" t="0" r="0" b="0"/>
          <a:pathLst>
            <a:path>
              <a:moveTo>
                <a:pt x="0" y="0"/>
              </a:moveTo>
              <a:lnTo>
                <a:pt x="0" y="662921"/>
              </a:lnTo>
              <a:lnTo>
                <a:pt x="372163" y="66292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59178C-A6FC-4D6D-BC7B-CFFD542F1462}">
      <dsp:nvSpPr>
        <dsp:cNvPr id="0" name=""/>
        <dsp:cNvSpPr/>
      </dsp:nvSpPr>
      <dsp:spPr>
        <a:xfrm>
          <a:off x="813079" y="681771"/>
          <a:ext cx="3092449" cy="917647"/>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solidFill>
                <a:srgbClr val="FF0000"/>
              </a:solidFill>
            </a:rPr>
            <a:t>收集</a:t>
          </a:r>
          <a:r>
            <a:rPr lang="zh-CN" altLang="en-US" sz="1600" kern="1200" dirty="0"/>
            <a:t>该领域的综述文献、博士学位论文；重点利用本领域经典或综述文集数据库</a:t>
          </a:r>
          <a:endParaRPr lang="en-US" sz="1600" kern="1200" dirty="0"/>
        </a:p>
      </dsp:txBody>
      <dsp:txXfrm>
        <a:off x="839956" y="708648"/>
        <a:ext cx="3038695" cy="863893"/>
      </dsp:txXfrm>
    </dsp:sp>
    <dsp:sp modelId="{646EE11A-94B5-4D72-9F81-F1045B08B556}">
      <dsp:nvSpPr>
        <dsp:cNvPr id="0" name=""/>
        <dsp:cNvSpPr/>
      </dsp:nvSpPr>
      <dsp:spPr>
        <a:xfrm>
          <a:off x="440916" y="477673"/>
          <a:ext cx="372163" cy="1734038"/>
        </a:xfrm>
        <a:custGeom>
          <a:avLst/>
          <a:gdLst/>
          <a:ahLst/>
          <a:cxnLst/>
          <a:rect l="0" t="0" r="0" b="0"/>
          <a:pathLst>
            <a:path>
              <a:moveTo>
                <a:pt x="0" y="0"/>
              </a:moveTo>
              <a:lnTo>
                <a:pt x="0" y="1734038"/>
              </a:lnTo>
              <a:lnTo>
                <a:pt x="372163" y="173403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7547F8-E22A-4685-BBD7-0DB532E58127}">
      <dsp:nvSpPr>
        <dsp:cNvPr id="0" name=""/>
        <dsp:cNvSpPr/>
      </dsp:nvSpPr>
      <dsp:spPr>
        <a:xfrm>
          <a:off x="813079" y="1803516"/>
          <a:ext cx="3136508" cy="816390"/>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重点阅读</a:t>
          </a:r>
          <a:r>
            <a:rPr lang="zh-CN" altLang="en-US" sz="1400" b="1" kern="1200" dirty="0">
              <a:solidFill>
                <a:srgbClr val="FF0000"/>
              </a:solidFill>
            </a:rPr>
            <a:t>英文综述</a:t>
          </a:r>
          <a:r>
            <a:rPr lang="zh-CN" altLang="en-US" sz="1400" kern="1200" dirty="0"/>
            <a:t>或研究论文标题、摘要：了解</a:t>
          </a:r>
          <a:r>
            <a:rPr lang="zh-CN" altLang="en-US" sz="1400" b="1" kern="1200" dirty="0">
              <a:solidFill>
                <a:srgbClr val="FF0000"/>
              </a:solidFill>
            </a:rPr>
            <a:t>前沿、难点、创新点</a:t>
          </a:r>
          <a:r>
            <a:rPr lang="zh-CN" altLang="en-US" sz="1400" kern="1200" dirty="0"/>
            <a:t>、并收集</a:t>
          </a:r>
          <a:r>
            <a:rPr lang="zh-CN" altLang="en-US" sz="1400" b="1" kern="1200" dirty="0">
              <a:solidFill>
                <a:srgbClr val="FF0000"/>
              </a:solidFill>
            </a:rPr>
            <a:t>关键词</a:t>
          </a:r>
          <a:endParaRPr lang="en-US" sz="1400" b="1" kern="1200" dirty="0">
            <a:solidFill>
              <a:srgbClr val="FF0000"/>
            </a:solidFill>
          </a:endParaRPr>
        </a:p>
      </dsp:txBody>
      <dsp:txXfrm>
        <a:off x="836990" y="1827427"/>
        <a:ext cx="3088686" cy="768568"/>
      </dsp:txXfrm>
    </dsp:sp>
    <dsp:sp modelId="{6D4C16E1-FCD0-4166-B22B-915F23F066CB}">
      <dsp:nvSpPr>
        <dsp:cNvPr id="0" name=""/>
        <dsp:cNvSpPr/>
      </dsp:nvSpPr>
      <dsp:spPr>
        <a:xfrm>
          <a:off x="440916" y="477673"/>
          <a:ext cx="372163" cy="2754526"/>
        </a:xfrm>
        <a:custGeom>
          <a:avLst/>
          <a:gdLst/>
          <a:ahLst/>
          <a:cxnLst/>
          <a:rect l="0" t="0" r="0" b="0"/>
          <a:pathLst>
            <a:path>
              <a:moveTo>
                <a:pt x="0" y="0"/>
              </a:moveTo>
              <a:lnTo>
                <a:pt x="0" y="2754526"/>
              </a:lnTo>
              <a:lnTo>
                <a:pt x="372163" y="275452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E4AF2E-6E98-4F11-B0B1-0F0264E9AE8D}">
      <dsp:nvSpPr>
        <dsp:cNvPr id="0" name=""/>
        <dsp:cNvSpPr/>
      </dsp:nvSpPr>
      <dsp:spPr>
        <a:xfrm>
          <a:off x="813079" y="2824004"/>
          <a:ext cx="3164213" cy="816390"/>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确定</a:t>
          </a:r>
          <a:r>
            <a:rPr lang="zh-CN" altLang="en-US" sz="1600" b="1" kern="1200" dirty="0">
              <a:solidFill>
                <a:srgbClr val="FF0000"/>
              </a:solidFill>
            </a:rPr>
            <a:t>研究题目</a:t>
          </a:r>
          <a:r>
            <a:rPr lang="en-US" altLang="zh-CN" sz="1600" kern="1200" dirty="0"/>
            <a:t>=</a:t>
          </a:r>
          <a:r>
            <a:rPr lang="zh-CN" altLang="en-US" sz="1600" kern="1200" dirty="0"/>
            <a:t>实验室研究背景</a:t>
          </a:r>
          <a:r>
            <a:rPr lang="en-US" altLang="zh-CN" sz="1600" kern="1200" dirty="0"/>
            <a:t>+</a:t>
          </a:r>
          <a:r>
            <a:rPr lang="zh-CN" altLang="en-US" sz="1600" kern="1200" dirty="0"/>
            <a:t>当前研究热点</a:t>
          </a:r>
          <a:r>
            <a:rPr lang="en-US" altLang="zh-CN" sz="1600" kern="1200" dirty="0"/>
            <a:t>+</a:t>
          </a:r>
          <a:r>
            <a:rPr lang="zh-CN" altLang="en-US" sz="1600" kern="1200" dirty="0"/>
            <a:t>自身兴趣点</a:t>
          </a:r>
          <a:endParaRPr lang="en-US" sz="1600" kern="1200" dirty="0"/>
        </a:p>
      </dsp:txBody>
      <dsp:txXfrm>
        <a:off x="836990" y="2847915"/>
        <a:ext cx="3116391" cy="768568"/>
      </dsp:txXfrm>
    </dsp:sp>
    <dsp:sp modelId="{C92B0E5D-28AA-4639-9A64-A80DB12B83D3}">
      <dsp:nvSpPr>
        <dsp:cNvPr id="0" name=""/>
        <dsp:cNvSpPr/>
      </dsp:nvSpPr>
      <dsp:spPr>
        <a:xfrm>
          <a:off x="4198580" y="2297"/>
          <a:ext cx="3476763" cy="45041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t>确定具体研究题目后的</a:t>
          </a:r>
          <a:r>
            <a:rPr lang="zh-CN" altLang="en-US" sz="1600" b="1" kern="1200" dirty="0">
              <a:solidFill>
                <a:srgbClr val="FF0000"/>
              </a:solidFill>
            </a:rPr>
            <a:t>精调研</a:t>
          </a:r>
          <a:endParaRPr lang="en-US" sz="1600" b="1" kern="1200" dirty="0">
            <a:solidFill>
              <a:srgbClr val="FF0000"/>
            </a:solidFill>
          </a:endParaRPr>
        </a:p>
      </dsp:txBody>
      <dsp:txXfrm>
        <a:off x="4211772" y="15489"/>
        <a:ext cx="3450379" cy="424026"/>
      </dsp:txXfrm>
    </dsp:sp>
    <dsp:sp modelId="{5B538751-CFCE-441A-BC3C-174730F9A24F}">
      <dsp:nvSpPr>
        <dsp:cNvPr id="0" name=""/>
        <dsp:cNvSpPr/>
      </dsp:nvSpPr>
      <dsp:spPr>
        <a:xfrm>
          <a:off x="4546256" y="452708"/>
          <a:ext cx="347676" cy="697222"/>
        </a:xfrm>
        <a:custGeom>
          <a:avLst/>
          <a:gdLst/>
          <a:ahLst/>
          <a:cxnLst/>
          <a:rect l="0" t="0" r="0" b="0"/>
          <a:pathLst>
            <a:path>
              <a:moveTo>
                <a:pt x="0" y="0"/>
              </a:moveTo>
              <a:lnTo>
                <a:pt x="0" y="697222"/>
              </a:lnTo>
              <a:lnTo>
                <a:pt x="347676" y="69722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58B671-B676-4436-8D0B-7937768C47B4}">
      <dsp:nvSpPr>
        <dsp:cNvPr id="0" name=""/>
        <dsp:cNvSpPr/>
      </dsp:nvSpPr>
      <dsp:spPr>
        <a:xfrm>
          <a:off x="4893933" y="656805"/>
          <a:ext cx="3499730" cy="986249"/>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有针对性的收集文献，重点在于</a:t>
          </a:r>
          <a:r>
            <a:rPr lang="zh-CN" altLang="en-US" sz="1400" b="1" kern="1200" dirty="0">
              <a:solidFill>
                <a:srgbClr val="FF0000"/>
              </a:solidFill>
            </a:rPr>
            <a:t>确定内容</a:t>
          </a:r>
          <a:r>
            <a:rPr lang="zh-CN" altLang="en-US" sz="1400" kern="1200" dirty="0"/>
            <a:t>；利用数据库的</a:t>
          </a:r>
          <a:r>
            <a:rPr lang="zh-CN" altLang="en-US" sz="1400" b="1" kern="1200" dirty="0">
              <a:solidFill>
                <a:srgbClr val="FF0000"/>
              </a:solidFill>
            </a:rPr>
            <a:t>分析功能</a:t>
          </a:r>
          <a:r>
            <a:rPr lang="zh-CN" altLang="en-US" sz="1400" kern="1200" dirty="0"/>
            <a:t>，查找主要的研究者和机构</a:t>
          </a:r>
          <a:endParaRPr lang="en-US" sz="1400" kern="1200" dirty="0"/>
        </a:p>
      </dsp:txBody>
      <dsp:txXfrm>
        <a:off x="4922819" y="685691"/>
        <a:ext cx="3441958" cy="928477"/>
      </dsp:txXfrm>
    </dsp:sp>
    <dsp:sp modelId="{6BED3815-61AC-4893-ABEB-FF7F4E8212FF}">
      <dsp:nvSpPr>
        <dsp:cNvPr id="0" name=""/>
        <dsp:cNvSpPr/>
      </dsp:nvSpPr>
      <dsp:spPr>
        <a:xfrm>
          <a:off x="4546256" y="452708"/>
          <a:ext cx="347676" cy="1802639"/>
        </a:xfrm>
        <a:custGeom>
          <a:avLst/>
          <a:gdLst/>
          <a:ahLst/>
          <a:cxnLst/>
          <a:rect l="0" t="0" r="0" b="0"/>
          <a:pathLst>
            <a:path>
              <a:moveTo>
                <a:pt x="0" y="0"/>
              </a:moveTo>
              <a:lnTo>
                <a:pt x="0" y="1802639"/>
              </a:lnTo>
              <a:lnTo>
                <a:pt x="347676" y="180263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D04140-D149-4DEC-921F-375EC8147169}">
      <dsp:nvSpPr>
        <dsp:cNvPr id="0" name=""/>
        <dsp:cNvSpPr/>
      </dsp:nvSpPr>
      <dsp:spPr>
        <a:xfrm>
          <a:off x="4893933" y="1847152"/>
          <a:ext cx="3530139" cy="816390"/>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文献阅读</a:t>
          </a:r>
          <a:r>
            <a:rPr lang="en-US" altLang="zh-CN" sz="1600" kern="1200" dirty="0"/>
            <a:t>-</a:t>
          </a:r>
          <a:r>
            <a:rPr lang="zh-CN" altLang="en-US" sz="1600" kern="1200" dirty="0"/>
            <a:t>泛读和</a:t>
          </a:r>
          <a:r>
            <a:rPr lang="zh-CN" altLang="en-US" sz="1600" b="1" kern="1200" dirty="0">
              <a:solidFill>
                <a:srgbClr val="FF0000"/>
              </a:solidFill>
            </a:rPr>
            <a:t>精读</a:t>
          </a:r>
          <a:r>
            <a:rPr lang="zh-CN" altLang="en-US" sz="1600" kern="1200" dirty="0"/>
            <a:t>相结合</a:t>
          </a:r>
          <a:endParaRPr lang="en-US" sz="1600" kern="1200" dirty="0"/>
        </a:p>
      </dsp:txBody>
      <dsp:txXfrm>
        <a:off x="4917844" y="1871063"/>
        <a:ext cx="3482317" cy="768568"/>
      </dsp:txXfrm>
    </dsp:sp>
    <dsp:sp modelId="{3CAF1D05-59E1-4165-A627-CE2525CF2A36}">
      <dsp:nvSpPr>
        <dsp:cNvPr id="0" name=""/>
        <dsp:cNvSpPr/>
      </dsp:nvSpPr>
      <dsp:spPr>
        <a:xfrm>
          <a:off x="4546256" y="452708"/>
          <a:ext cx="347676" cy="2737374"/>
        </a:xfrm>
        <a:custGeom>
          <a:avLst/>
          <a:gdLst/>
          <a:ahLst/>
          <a:cxnLst/>
          <a:rect l="0" t="0" r="0" b="0"/>
          <a:pathLst>
            <a:path>
              <a:moveTo>
                <a:pt x="0" y="0"/>
              </a:moveTo>
              <a:lnTo>
                <a:pt x="0" y="2737374"/>
              </a:lnTo>
              <a:lnTo>
                <a:pt x="347676" y="273737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6C2334-DA89-4551-B351-5AF26259B5C7}">
      <dsp:nvSpPr>
        <dsp:cNvPr id="0" name=""/>
        <dsp:cNvSpPr/>
      </dsp:nvSpPr>
      <dsp:spPr>
        <a:xfrm>
          <a:off x="4893933" y="2781887"/>
          <a:ext cx="3535246" cy="816390"/>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确定课题实施方案（技术和方法的创新）</a:t>
          </a:r>
          <a:endParaRPr lang="en-US" sz="1600" kern="1200" dirty="0"/>
        </a:p>
      </dsp:txBody>
      <dsp:txXfrm>
        <a:off x="4917844" y="2805798"/>
        <a:ext cx="3487424" cy="768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39B58-2415-42F8-8B69-361E524FAD1E}">
      <dsp:nvSpPr>
        <dsp:cNvPr id="0" name=""/>
        <dsp:cNvSpPr/>
      </dsp:nvSpPr>
      <dsp:spPr>
        <a:xfrm>
          <a:off x="3611545" y="1835146"/>
          <a:ext cx="91440" cy="341836"/>
        </a:xfrm>
        <a:custGeom>
          <a:avLst/>
          <a:gdLst/>
          <a:ahLst/>
          <a:cxnLst/>
          <a:rect l="0" t="0" r="0" b="0"/>
          <a:pathLst>
            <a:path>
              <a:moveTo>
                <a:pt x="45720" y="0"/>
              </a:moveTo>
              <a:lnTo>
                <a:pt x="45720" y="34183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3AE9B5-30C6-49E0-BD70-F5B2365A35EF}">
      <dsp:nvSpPr>
        <dsp:cNvPr id="0" name=""/>
        <dsp:cNvSpPr/>
      </dsp:nvSpPr>
      <dsp:spPr>
        <a:xfrm>
          <a:off x="2579842" y="746949"/>
          <a:ext cx="1077422" cy="341836"/>
        </a:xfrm>
        <a:custGeom>
          <a:avLst/>
          <a:gdLst/>
          <a:ahLst/>
          <a:cxnLst/>
          <a:rect l="0" t="0" r="0" b="0"/>
          <a:pathLst>
            <a:path>
              <a:moveTo>
                <a:pt x="0" y="0"/>
              </a:moveTo>
              <a:lnTo>
                <a:pt x="0" y="232951"/>
              </a:lnTo>
              <a:lnTo>
                <a:pt x="1077422" y="232951"/>
              </a:lnTo>
              <a:lnTo>
                <a:pt x="1077422" y="34183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53BEDB-0AF2-43F3-9357-12BA6CF74717}">
      <dsp:nvSpPr>
        <dsp:cNvPr id="0" name=""/>
        <dsp:cNvSpPr/>
      </dsp:nvSpPr>
      <dsp:spPr>
        <a:xfrm>
          <a:off x="1502419" y="1835146"/>
          <a:ext cx="718281" cy="341836"/>
        </a:xfrm>
        <a:custGeom>
          <a:avLst/>
          <a:gdLst/>
          <a:ahLst/>
          <a:cxnLst/>
          <a:rect l="0" t="0" r="0" b="0"/>
          <a:pathLst>
            <a:path>
              <a:moveTo>
                <a:pt x="0" y="0"/>
              </a:moveTo>
              <a:lnTo>
                <a:pt x="0" y="232951"/>
              </a:lnTo>
              <a:lnTo>
                <a:pt x="718281" y="232951"/>
              </a:lnTo>
              <a:lnTo>
                <a:pt x="718281" y="34183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D624F6-BC7C-4EE2-8BB4-85CC79CB3CE0}">
      <dsp:nvSpPr>
        <dsp:cNvPr id="0" name=""/>
        <dsp:cNvSpPr/>
      </dsp:nvSpPr>
      <dsp:spPr>
        <a:xfrm>
          <a:off x="784138" y="1835146"/>
          <a:ext cx="718281" cy="341836"/>
        </a:xfrm>
        <a:custGeom>
          <a:avLst/>
          <a:gdLst/>
          <a:ahLst/>
          <a:cxnLst/>
          <a:rect l="0" t="0" r="0" b="0"/>
          <a:pathLst>
            <a:path>
              <a:moveTo>
                <a:pt x="718281" y="0"/>
              </a:moveTo>
              <a:lnTo>
                <a:pt x="718281" y="232951"/>
              </a:lnTo>
              <a:lnTo>
                <a:pt x="0" y="232951"/>
              </a:lnTo>
              <a:lnTo>
                <a:pt x="0" y="34183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F99467-9660-4570-9D78-D3AD8DCAA4E0}">
      <dsp:nvSpPr>
        <dsp:cNvPr id="0" name=""/>
        <dsp:cNvSpPr/>
      </dsp:nvSpPr>
      <dsp:spPr>
        <a:xfrm>
          <a:off x="1502419" y="746949"/>
          <a:ext cx="1077422" cy="341836"/>
        </a:xfrm>
        <a:custGeom>
          <a:avLst/>
          <a:gdLst/>
          <a:ahLst/>
          <a:cxnLst/>
          <a:rect l="0" t="0" r="0" b="0"/>
          <a:pathLst>
            <a:path>
              <a:moveTo>
                <a:pt x="1077422" y="0"/>
              </a:moveTo>
              <a:lnTo>
                <a:pt x="1077422" y="232951"/>
              </a:lnTo>
              <a:lnTo>
                <a:pt x="0" y="232951"/>
              </a:lnTo>
              <a:lnTo>
                <a:pt x="0" y="34183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F83DDA-5571-443D-AD4D-EE28D394E9F9}">
      <dsp:nvSpPr>
        <dsp:cNvPr id="0" name=""/>
        <dsp:cNvSpPr/>
      </dsp:nvSpPr>
      <dsp:spPr>
        <a:xfrm>
          <a:off x="1992157" y="589"/>
          <a:ext cx="1175370" cy="74636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53EFA5A-0328-4A0E-A9B0-E5A552E0A81F}">
      <dsp:nvSpPr>
        <dsp:cNvPr id="0" name=""/>
        <dsp:cNvSpPr/>
      </dsp:nvSpPr>
      <dsp:spPr>
        <a:xfrm>
          <a:off x="2122754" y="124656"/>
          <a:ext cx="1175370" cy="74636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hlinkClick xmlns:r="http://schemas.openxmlformats.org/officeDocument/2006/relationships" r:id="rId1"/>
            </a:rPr>
            <a:t>Food products</a:t>
          </a:r>
          <a:endParaRPr lang="en-US" sz="2000" kern="1200" dirty="0"/>
        </a:p>
      </dsp:txBody>
      <dsp:txXfrm>
        <a:off x="2144614" y="146516"/>
        <a:ext cx="1131650" cy="702640"/>
      </dsp:txXfrm>
    </dsp:sp>
    <dsp:sp modelId="{C1F01BB4-A8C1-42EA-AB27-AABCBD858EB1}">
      <dsp:nvSpPr>
        <dsp:cNvPr id="0" name=""/>
        <dsp:cNvSpPr/>
      </dsp:nvSpPr>
      <dsp:spPr>
        <a:xfrm>
          <a:off x="914734" y="1088786"/>
          <a:ext cx="1175370" cy="74636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C9C6CD0-0111-425A-B851-0B10C459CA24}">
      <dsp:nvSpPr>
        <dsp:cNvPr id="0" name=""/>
        <dsp:cNvSpPr/>
      </dsp:nvSpPr>
      <dsp:spPr>
        <a:xfrm>
          <a:off x="1045331" y="1212853"/>
          <a:ext cx="1175370" cy="74636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hlinkClick xmlns:r="http://schemas.openxmlformats.org/officeDocument/2006/relationships" r:id="rId2"/>
            </a:rPr>
            <a:t>Bottling plants</a:t>
          </a:r>
          <a:endParaRPr lang="en-US" sz="2000" kern="1200" dirty="0"/>
        </a:p>
      </dsp:txBody>
      <dsp:txXfrm>
        <a:off x="1067191" y="1234713"/>
        <a:ext cx="1131650" cy="702640"/>
      </dsp:txXfrm>
    </dsp:sp>
    <dsp:sp modelId="{E40B5D00-41A6-4E85-A1A4-EB411CEC2053}">
      <dsp:nvSpPr>
        <dsp:cNvPr id="0" name=""/>
        <dsp:cNvSpPr/>
      </dsp:nvSpPr>
      <dsp:spPr>
        <a:xfrm>
          <a:off x="196453" y="2176983"/>
          <a:ext cx="1175370" cy="74636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F680FC2-024F-4789-8B33-062EAD422D9F}">
      <dsp:nvSpPr>
        <dsp:cNvPr id="0" name=""/>
        <dsp:cNvSpPr/>
      </dsp:nvSpPr>
      <dsp:spPr>
        <a:xfrm>
          <a:off x="327049" y="2301050"/>
          <a:ext cx="1175370" cy="74636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sng" kern="1200" dirty="0">
              <a:hlinkClick xmlns:r="http://schemas.openxmlformats.org/officeDocument/2006/relationships" r:id="rId3"/>
            </a:rPr>
            <a:t>Fruit</a:t>
          </a:r>
          <a:r>
            <a:rPr lang="en-US" sz="2000" b="0" i="0" kern="1200" dirty="0">
              <a:hlinkClick xmlns:r="http://schemas.openxmlformats.org/officeDocument/2006/relationships" r:id="rId3"/>
            </a:rPr>
            <a:t> juices</a:t>
          </a:r>
          <a:endParaRPr lang="en-US" sz="2000" kern="1200" dirty="0"/>
        </a:p>
      </dsp:txBody>
      <dsp:txXfrm>
        <a:off x="348909" y="2322910"/>
        <a:ext cx="1131650" cy="702640"/>
      </dsp:txXfrm>
    </dsp:sp>
    <dsp:sp modelId="{0064DC7A-EB92-42A5-A74C-BB247CF3252F}">
      <dsp:nvSpPr>
        <dsp:cNvPr id="0" name=""/>
        <dsp:cNvSpPr/>
      </dsp:nvSpPr>
      <dsp:spPr>
        <a:xfrm>
          <a:off x="1633016" y="2176983"/>
          <a:ext cx="1175370" cy="74636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0F64103-96A7-46A4-9BBD-170AAAC2BAAA}">
      <dsp:nvSpPr>
        <dsp:cNvPr id="0" name=""/>
        <dsp:cNvSpPr/>
      </dsp:nvSpPr>
      <dsp:spPr>
        <a:xfrm>
          <a:off x="1763613" y="2301050"/>
          <a:ext cx="1175370" cy="74636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sng" kern="1200" dirty="0">
              <a:solidFill>
                <a:srgbClr val="0563C1"/>
              </a:solidFill>
            </a:rPr>
            <a:t>Coco</a:t>
          </a:r>
        </a:p>
      </dsp:txBody>
      <dsp:txXfrm>
        <a:off x="1785473" y="2322910"/>
        <a:ext cx="1131650" cy="702640"/>
      </dsp:txXfrm>
    </dsp:sp>
    <dsp:sp modelId="{D9B2312B-DC06-443A-B922-5F08C102E23E}">
      <dsp:nvSpPr>
        <dsp:cNvPr id="0" name=""/>
        <dsp:cNvSpPr/>
      </dsp:nvSpPr>
      <dsp:spPr>
        <a:xfrm>
          <a:off x="3069580" y="1088786"/>
          <a:ext cx="1175370" cy="74636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520B116-01D0-48C6-A3FC-5F44EB96221A}">
      <dsp:nvSpPr>
        <dsp:cNvPr id="0" name=""/>
        <dsp:cNvSpPr/>
      </dsp:nvSpPr>
      <dsp:spPr>
        <a:xfrm>
          <a:off x="3200176" y="1212853"/>
          <a:ext cx="1175370" cy="74636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hlinkClick xmlns:r="http://schemas.openxmlformats.org/officeDocument/2006/relationships" r:id="rId4"/>
            </a:rPr>
            <a:t>Dairy products</a:t>
          </a:r>
          <a:endParaRPr lang="en-US" sz="2000" kern="1200" dirty="0"/>
        </a:p>
      </dsp:txBody>
      <dsp:txXfrm>
        <a:off x="3222036" y="1234713"/>
        <a:ext cx="1131650" cy="702640"/>
      </dsp:txXfrm>
    </dsp:sp>
    <dsp:sp modelId="{54A96C36-5C21-44C6-92F2-45C7E5D29EF2}">
      <dsp:nvSpPr>
        <dsp:cNvPr id="0" name=""/>
        <dsp:cNvSpPr/>
      </dsp:nvSpPr>
      <dsp:spPr>
        <a:xfrm>
          <a:off x="3069580" y="2176983"/>
          <a:ext cx="1175370" cy="74636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C736999-C5A5-4376-AD6D-7918B4944C59}">
      <dsp:nvSpPr>
        <dsp:cNvPr id="0" name=""/>
        <dsp:cNvSpPr/>
      </dsp:nvSpPr>
      <dsp:spPr>
        <a:xfrm>
          <a:off x="3200176" y="2301050"/>
          <a:ext cx="1175370" cy="74636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hlinkClick xmlns:r="http://schemas.openxmlformats.org/officeDocument/2006/relationships" r:id="rId5"/>
            </a:rPr>
            <a:t>Casein</a:t>
          </a:r>
          <a:endParaRPr lang="en-US" sz="2000" kern="1200" dirty="0"/>
        </a:p>
      </dsp:txBody>
      <dsp:txXfrm>
        <a:off x="3222036" y="2322910"/>
        <a:ext cx="1131650" cy="7026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05.11.2021</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10"/>
          </p:nvPr>
        </p:nvSpPr>
        <p:spPr/>
        <p:txBody>
          <a:bodyPr/>
          <a:lstStyle/>
          <a:p>
            <a:fld id="{A7443C7B-F938-4CE9-A268-32817172635B}" type="slidenum">
              <a:rPr lang="de-DE" smtClean="0"/>
              <a:t>1</a:t>
            </a:fld>
            <a:endParaRPr lang="de-DE"/>
          </a:p>
        </p:txBody>
      </p:sp>
    </p:spTree>
    <p:extLst>
      <p:ext uri="{BB962C8B-B14F-4D97-AF65-F5344CB8AC3E}">
        <p14:creationId xmlns:p14="http://schemas.microsoft.com/office/powerpoint/2010/main" val="543827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B7E5B-DC8C-4864-96EE-2CAB1B29C12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384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F373CA0-34FA-441C-ADF7-CF0703C12B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Rectangle 3">
            <a:extLst>
              <a:ext uri="{FF2B5EF4-FFF2-40B4-BE49-F238E27FC236}">
                <a16:creationId xmlns:a16="http://schemas.microsoft.com/office/drawing/2014/main" id="{19E1F9C8-93A1-4359-8A8E-D7F1349764A8}"/>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extLst>
      <p:ext uri="{BB962C8B-B14F-4D97-AF65-F5344CB8AC3E}">
        <p14:creationId xmlns:p14="http://schemas.microsoft.com/office/powerpoint/2010/main" val="2860262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7433D6E-6C5A-4B5D-9A34-F6ABB284E5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Rectangle 3">
            <a:extLst>
              <a:ext uri="{FF2B5EF4-FFF2-40B4-BE49-F238E27FC236}">
                <a16:creationId xmlns:a16="http://schemas.microsoft.com/office/drawing/2014/main" id="{7CA700B8-0476-475B-9127-B44F1E28E6E5}"/>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69B7380-9785-43F2-B300-CBAD091B6A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Rectangle 3">
            <a:extLst>
              <a:ext uri="{FF2B5EF4-FFF2-40B4-BE49-F238E27FC236}">
                <a16:creationId xmlns:a16="http://schemas.microsoft.com/office/drawing/2014/main" id="{F0E4B19C-1126-4D89-A12A-9FAB92197C69}"/>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98C098C-2D50-4D24-804F-F6FAD4F473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Rectangle 3">
            <a:extLst>
              <a:ext uri="{FF2B5EF4-FFF2-40B4-BE49-F238E27FC236}">
                <a16:creationId xmlns:a16="http://schemas.microsoft.com/office/drawing/2014/main" id="{CA77B914-C9AF-4EC4-B591-FAB658B886F6}"/>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65A2DFE-42F4-42EE-9A59-F3B0808722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Rectangle 3">
            <a:extLst>
              <a:ext uri="{FF2B5EF4-FFF2-40B4-BE49-F238E27FC236}">
                <a16:creationId xmlns:a16="http://schemas.microsoft.com/office/drawing/2014/main" id="{32E8EA38-3BBA-42CA-A7CF-8EE8957CEE89}"/>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212B456-D492-4A9E-8F53-F7244F108B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Rectangle 3">
            <a:extLst>
              <a:ext uri="{FF2B5EF4-FFF2-40B4-BE49-F238E27FC236}">
                <a16:creationId xmlns:a16="http://schemas.microsoft.com/office/drawing/2014/main" id="{051695E5-C907-462D-9E4E-7B9918CB42C7}"/>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F373CA0-34FA-441C-ADF7-CF0703C12B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Rectangle 3">
            <a:extLst>
              <a:ext uri="{FF2B5EF4-FFF2-40B4-BE49-F238E27FC236}">
                <a16:creationId xmlns:a16="http://schemas.microsoft.com/office/drawing/2014/main" id="{19E1F9C8-93A1-4359-8A8E-D7F1349764A8}"/>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9A78A6E-B832-47AA-AACC-EE7D5636DC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Rectangle 3">
            <a:extLst>
              <a:ext uri="{FF2B5EF4-FFF2-40B4-BE49-F238E27FC236}">
                <a16:creationId xmlns:a16="http://schemas.microsoft.com/office/drawing/2014/main" id="{350CEECE-D55B-48E7-B8FB-129EBFEC0643}"/>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F27643C-95AB-4ABF-8001-83D57049CD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Rectangle 3">
            <a:extLst>
              <a:ext uri="{FF2B5EF4-FFF2-40B4-BE49-F238E27FC236}">
                <a16:creationId xmlns:a16="http://schemas.microsoft.com/office/drawing/2014/main" id="{3016B144-71FE-4AB7-AE66-64478435DA89}"/>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443C7B-F938-4CE9-A268-32817172635B}" type="slidenum">
              <a:rPr lang="de-DE" smtClean="0"/>
              <a:t>4</a:t>
            </a:fld>
            <a:endParaRPr lang="de-DE"/>
          </a:p>
        </p:txBody>
      </p:sp>
    </p:spTree>
    <p:extLst>
      <p:ext uri="{BB962C8B-B14F-4D97-AF65-F5344CB8AC3E}">
        <p14:creationId xmlns:p14="http://schemas.microsoft.com/office/powerpoint/2010/main" val="1370550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3134123-6F55-4485-A608-54A64EDF09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Rectangle 3">
            <a:extLst>
              <a:ext uri="{FF2B5EF4-FFF2-40B4-BE49-F238E27FC236}">
                <a16:creationId xmlns:a16="http://schemas.microsoft.com/office/drawing/2014/main" id="{4CF02493-8A2C-40A6-95B0-57F66304EE1E}"/>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F6684A9-28C9-4310-8DEB-2375E77B88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Rectangle 3">
            <a:extLst>
              <a:ext uri="{FF2B5EF4-FFF2-40B4-BE49-F238E27FC236}">
                <a16:creationId xmlns:a16="http://schemas.microsoft.com/office/drawing/2014/main" id="{F6AF233A-5B5F-4BEE-B330-0B7D09CDB8F9}"/>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952303E-E01A-49A4-8DA9-9EE75108D2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Rectangle 3">
            <a:extLst>
              <a:ext uri="{FF2B5EF4-FFF2-40B4-BE49-F238E27FC236}">
                <a16:creationId xmlns:a16="http://schemas.microsoft.com/office/drawing/2014/main" id="{95DFB69F-8FF5-40B6-85F8-017380070918}"/>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8D71A0D-EA6C-48F3-BB35-EC96CBE008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Rectangle 3">
            <a:extLst>
              <a:ext uri="{FF2B5EF4-FFF2-40B4-BE49-F238E27FC236}">
                <a16:creationId xmlns:a16="http://schemas.microsoft.com/office/drawing/2014/main" id="{9140B3B0-CF19-4856-9D0C-B27857CCB2C4}"/>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5AEF357-0D22-493A-903B-8623879520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Rectangle 3">
            <a:extLst>
              <a:ext uri="{FF2B5EF4-FFF2-40B4-BE49-F238E27FC236}">
                <a16:creationId xmlns:a16="http://schemas.microsoft.com/office/drawing/2014/main" id="{E719FD8C-C126-4D67-8700-A20D778F79F6}"/>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27106A0-8890-403A-8CF6-0C7DA2D69F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Rectangle 3">
            <a:extLst>
              <a:ext uri="{FF2B5EF4-FFF2-40B4-BE49-F238E27FC236}">
                <a16:creationId xmlns:a16="http://schemas.microsoft.com/office/drawing/2014/main" id="{596C1D87-1BB7-454D-A303-5315763BA1DB}"/>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7BCAD3C-BD14-46B9-ACB4-B9797A33F3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Rectangle 3">
            <a:extLst>
              <a:ext uri="{FF2B5EF4-FFF2-40B4-BE49-F238E27FC236}">
                <a16:creationId xmlns:a16="http://schemas.microsoft.com/office/drawing/2014/main" id="{8D95854B-2E80-4FEE-B592-F74620C571DE}"/>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FE8D8D6-8A62-462A-BAE6-5746DAA0FC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Rectangle 3">
            <a:extLst>
              <a:ext uri="{FF2B5EF4-FFF2-40B4-BE49-F238E27FC236}">
                <a16:creationId xmlns:a16="http://schemas.microsoft.com/office/drawing/2014/main" id="{42E047D5-F990-4343-BE76-898517A9C4A4}"/>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46</a:t>
            </a:fld>
            <a:endParaRPr lang="de-DE"/>
          </a:p>
        </p:txBody>
      </p:sp>
    </p:spTree>
    <p:extLst>
      <p:ext uri="{BB962C8B-B14F-4D97-AF65-F5344CB8AC3E}">
        <p14:creationId xmlns:p14="http://schemas.microsoft.com/office/powerpoint/2010/main" val="2674922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D47AC0C-8760-4E5D-BA03-E74EBDD8CD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Rectangle 3">
            <a:extLst>
              <a:ext uri="{FF2B5EF4-FFF2-40B4-BE49-F238E27FC236}">
                <a16:creationId xmlns:a16="http://schemas.microsoft.com/office/drawing/2014/main" id="{3E9048C2-A1C4-49EB-946A-3365831116FA}"/>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443C7B-F938-4CE9-A268-32817172635B}" type="slidenum">
              <a:rPr lang="de-DE" smtClean="0"/>
              <a:t>5</a:t>
            </a:fld>
            <a:endParaRPr lang="de-DE"/>
          </a:p>
        </p:txBody>
      </p:sp>
    </p:spTree>
    <p:extLst>
      <p:ext uri="{BB962C8B-B14F-4D97-AF65-F5344CB8AC3E}">
        <p14:creationId xmlns:p14="http://schemas.microsoft.com/office/powerpoint/2010/main" val="87124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A8C12071-4691-43A8-B6F4-D1ECA2AF5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Rectangle 3">
            <a:extLst>
              <a:ext uri="{FF2B5EF4-FFF2-40B4-BE49-F238E27FC236}">
                <a16:creationId xmlns:a16="http://schemas.microsoft.com/office/drawing/2014/main" id="{C704C899-27A4-4DFD-8B14-363B71C0F2FC}"/>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93713FC4-3F0E-4BF2-BC5E-34E3DE3963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378317A-0860-4380-89AE-6A1717CAC648}"/>
              </a:ext>
            </a:extLst>
          </p:cNvPr>
          <p:cNvSpPr>
            <a:spLocks noGrp="1"/>
          </p:cNvSpPr>
          <p:nvPr>
            <p:ph type="body" idx="1"/>
          </p:nvPr>
        </p:nvSpPr>
        <p:spPr/>
        <p:txBody>
          <a:bodyPr/>
          <a:lstStyle/>
          <a:p>
            <a:pPr defTabSz="356616" eaLnBrk="1" fontAlgn="auto" hangingPunct="1">
              <a:spcBef>
                <a:spcPts val="0"/>
              </a:spcBef>
              <a:spcAft>
                <a:spcPts val="0"/>
              </a:spcAft>
              <a:defRPr/>
            </a:pPr>
            <a:endParaRPr lang="en-US" sz="936" dirty="0"/>
          </a:p>
        </p:txBody>
      </p:sp>
      <p:sp>
        <p:nvSpPr>
          <p:cNvPr id="109572" name="Slide Number Placeholder 3">
            <a:extLst>
              <a:ext uri="{FF2B5EF4-FFF2-40B4-BE49-F238E27FC236}">
                <a16:creationId xmlns:a16="http://schemas.microsoft.com/office/drawing/2014/main" id="{4FA46BC6-45EB-42DC-A9AD-6A9F1DE1C6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defTabSz="355600" fontAlgn="base">
              <a:spcBef>
                <a:spcPct val="0"/>
              </a:spcBef>
              <a:spcAft>
                <a:spcPct val="0"/>
              </a:spcAft>
            </a:pPr>
            <a:fld id="{9F6EB2DB-A83D-49EB-A25D-1F7F68A4D449}" type="slidenum">
              <a:rPr lang="de-DE" altLang="en-US" sz="1200" smtClean="0">
                <a:latin typeface="Calibri" panose="020F0502020204030204" pitchFamily="34" charset="0"/>
              </a:rPr>
              <a:pPr defTabSz="355600" fontAlgn="base">
                <a:spcBef>
                  <a:spcPct val="0"/>
                </a:spcBef>
                <a:spcAft>
                  <a:spcPct val="0"/>
                </a:spcAft>
              </a:pPr>
              <a:t>52</a:t>
            </a:fld>
            <a:endParaRPr lang="de-DE" altLang="en-US" sz="120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05C114CF-86BE-4615-8DE8-A3E84D3BE9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Rectangle 3">
            <a:extLst>
              <a:ext uri="{FF2B5EF4-FFF2-40B4-BE49-F238E27FC236}">
                <a16:creationId xmlns:a16="http://schemas.microsoft.com/office/drawing/2014/main" id="{F45D7D22-E386-42E4-A1C7-969040E21ECF}"/>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3E4C113-143F-428D-A5B7-6093BCE0B6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65E282E9-BD40-455D-A873-7CF49EFAED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57</a:t>
            </a:fld>
            <a:endParaRPr lang="de-DE"/>
          </a:p>
        </p:txBody>
      </p:sp>
    </p:spTree>
    <p:extLst>
      <p:ext uri="{BB962C8B-B14F-4D97-AF65-F5344CB8AC3E}">
        <p14:creationId xmlns:p14="http://schemas.microsoft.com/office/powerpoint/2010/main" val="347724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AFDEBDE4-E8B0-438F-8492-7B548F9CCC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DF4D02D7-B0C5-46D3-ACCE-5C6E905552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8213" eaLnBrk="1" hangingPunct="1"/>
            <a:endParaRPr lang="en-US" altLang="en-US" dirty="0"/>
          </a:p>
        </p:txBody>
      </p:sp>
      <p:sp>
        <p:nvSpPr>
          <p:cNvPr id="4" name="Slide Number Placeholder 3">
            <a:extLst>
              <a:ext uri="{FF2B5EF4-FFF2-40B4-BE49-F238E27FC236}">
                <a16:creationId xmlns:a16="http://schemas.microsoft.com/office/drawing/2014/main" id="{96A19538-47CD-46F4-8433-70FF19BC9F65}"/>
              </a:ext>
            </a:extLst>
          </p:cNvPr>
          <p:cNvSpPr>
            <a:spLocks noGrp="1"/>
          </p:cNvSpPr>
          <p:nvPr>
            <p:ph type="sldNum" sz="quarter" idx="5"/>
          </p:nvPr>
        </p:nvSpPr>
        <p:spPr/>
        <p:txBody>
          <a:bodyPr/>
          <a:lstStyle/>
          <a:p>
            <a:pPr>
              <a:defRPr/>
            </a:pPr>
            <a:fld id="{AE85FBAD-A461-4F0F-A4B4-B8F0A99A48FD}" type="slidenum">
              <a:rPr lang="de-DE" smtClean="0"/>
              <a:pPr>
                <a:defRPr/>
              </a:pPr>
              <a:t>60</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0954BCA7-4C0B-43CA-AC32-E567C1FE74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FDFAD06-5C34-4153-95EC-988E7A490F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8213" eaLnBrk="1" hangingPunct="1"/>
            <a:endParaRPr lang="en-US" altLang="en-US" dirty="0"/>
          </a:p>
        </p:txBody>
      </p:sp>
      <p:sp>
        <p:nvSpPr>
          <p:cNvPr id="4" name="Slide Number Placeholder 3">
            <a:extLst>
              <a:ext uri="{FF2B5EF4-FFF2-40B4-BE49-F238E27FC236}">
                <a16:creationId xmlns:a16="http://schemas.microsoft.com/office/drawing/2014/main" id="{FC17FCD7-0783-4294-A58A-1CD9D71D646C}"/>
              </a:ext>
            </a:extLst>
          </p:cNvPr>
          <p:cNvSpPr>
            <a:spLocks noGrp="1"/>
          </p:cNvSpPr>
          <p:nvPr>
            <p:ph type="sldNum" sz="quarter" idx="5"/>
          </p:nvPr>
        </p:nvSpPr>
        <p:spPr/>
        <p:txBody>
          <a:bodyPr/>
          <a:lstStyle/>
          <a:p>
            <a:pPr>
              <a:defRPr/>
            </a:pPr>
            <a:fld id="{03F48D22-184B-47FA-9D0D-F3B7B640E3FA}" type="slidenum">
              <a:rPr lang="de-DE" smtClean="0"/>
              <a:pPr>
                <a:defRPr/>
              </a:pPr>
              <a:t>61</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4A54D107-E8DE-498A-9477-04B12C21A1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Rectangle 3">
            <a:extLst>
              <a:ext uri="{FF2B5EF4-FFF2-40B4-BE49-F238E27FC236}">
                <a16:creationId xmlns:a16="http://schemas.microsoft.com/office/drawing/2014/main" id="{999AA7A1-FB43-4A07-9928-36C2200AAD0F}"/>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B4F65D31-66C3-437E-87B4-F22BE0EBEB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Rectangle 3">
            <a:extLst>
              <a:ext uri="{FF2B5EF4-FFF2-40B4-BE49-F238E27FC236}">
                <a16:creationId xmlns:a16="http://schemas.microsoft.com/office/drawing/2014/main" id="{DF536072-42B3-4247-8AEA-6B891D85131F}"/>
              </a:ext>
            </a:extLst>
          </p:cNvPr>
          <p:cNvSpPr>
            <a:spLocks noGrp="1" noChangeArrowheads="1"/>
          </p:cNvSpPr>
          <p:nvPr>
            <p:ph type="body" idx="1"/>
          </p:nvPr>
        </p:nvSpPr>
        <p:spPr>
          <a:ln/>
        </p:spPr>
        <p:txBody>
          <a:bodyPr/>
          <a:lstStyle/>
          <a:p>
            <a:pPr defTabSz="356616" eaLnBrk="1" fontAlgn="auto" hangingPunct="1">
              <a:spcBef>
                <a:spcPts val="0"/>
              </a:spcBef>
              <a:spcAft>
                <a:spcPts val="0"/>
              </a:spcAft>
              <a:defRPr/>
            </a:pPr>
            <a:endParaRPr lang="zh-CN" altLang="en-US" sz="936"/>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Spasibo</a:t>
            </a:r>
            <a:r>
              <a:rPr lang="en-US" dirty="0"/>
              <a:t>!</a:t>
            </a:r>
          </a:p>
        </p:txBody>
      </p:sp>
      <p:sp>
        <p:nvSpPr>
          <p:cNvPr id="4" name="Slide Number Placeholder 3"/>
          <p:cNvSpPr>
            <a:spLocks noGrp="1"/>
          </p:cNvSpPr>
          <p:nvPr>
            <p:ph type="sldNum" sz="quarter" idx="10"/>
          </p:nvPr>
        </p:nvSpPr>
        <p:spPr/>
        <p:txBody>
          <a:bodyPr/>
          <a:lstStyle/>
          <a:p>
            <a:fld id="{A8630C6B-FC7B-40A0-8C53-512A33BF3BEB}" type="slidenum">
              <a:rPr lang="en-US" smtClean="0"/>
              <a:t>66</a:t>
            </a:fld>
            <a:endParaRPr lang="en-US"/>
          </a:p>
        </p:txBody>
      </p:sp>
    </p:spTree>
    <p:extLst>
      <p:ext uri="{BB962C8B-B14F-4D97-AF65-F5344CB8AC3E}">
        <p14:creationId xmlns:p14="http://schemas.microsoft.com/office/powerpoint/2010/main" val="245377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1" dirty="0"/>
              <a:t>CODIE</a:t>
            </a:r>
            <a:r>
              <a:rPr lang="en-US" altLang="zh-CN" dirty="0"/>
              <a:t> </a:t>
            </a:r>
            <a:r>
              <a:rPr lang="zh-CN" altLang="en-US" dirty="0"/>
              <a:t>美国“软件与信息产业协会”（</a:t>
            </a:r>
            <a:r>
              <a:rPr lang="en-US" altLang="zh-CN" dirty="0"/>
              <a:t>SIIA</a:t>
            </a:r>
            <a:r>
              <a:rPr lang="zh-CN" altLang="en-US" dirty="0"/>
              <a:t>）唯一核心大奖</a:t>
            </a:r>
            <a:endParaRPr lang="en-US" altLang="zh-CN" dirty="0"/>
          </a:p>
          <a:p>
            <a:r>
              <a:rPr lang="en-US" altLang="zh-CN" b="1" dirty="0" err="1"/>
              <a:t>Inspec</a:t>
            </a:r>
            <a:r>
              <a:rPr lang="en-US" altLang="zh-CN" b="1" dirty="0"/>
              <a:t> Archive</a:t>
            </a:r>
            <a:r>
              <a:rPr lang="en-US" altLang="zh-CN" dirty="0"/>
              <a:t>:</a:t>
            </a:r>
            <a:r>
              <a:rPr lang="en-US" altLang="zh-CN" baseline="0" dirty="0"/>
              <a:t> </a:t>
            </a:r>
            <a:r>
              <a:rPr lang="en-US" altLang="zh-CN" dirty="0"/>
              <a:t>International Information Service for the Physics and Engineering Communities</a:t>
            </a:r>
          </a:p>
          <a:p>
            <a:r>
              <a:rPr lang="en-US" b="1" dirty="0"/>
              <a:t>GEOBASE</a:t>
            </a:r>
            <a:r>
              <a:rPr lang="zh-CN" altLang="en-US" b="1" dirty="0"/>
              <a:t>，</a:t>
            </a:r>
            <a:r>
              <a:rPr lang="en-US" altLang="zh-CN" b="1" dirty="0" err="1"/>
              <a:t>Georef</a:t>
            </a:r>
            <a:r>
              <a:rPr lang="en-US" b="1" dirty="0"/>
              <a:t>: </a:t>
            </a:r>
            <a:r>
              <a:rPr lang="zh-CN" altLang="en-US" b="0" dirty="0"/>
              <a:t>地球科学数据库</a:t>
            </a:r>
            <a:endParaRPr lang="en-US" altLang="zh-CN" b="0" dirty="0"/>
          </a:p>
          <a:p>
            <a:r>
              <a:rPr lang="en-US" b="1" dirty="0" err="1"/>
              <a:t>Chimica</a:t>
            </a:r>
            <a:r>
              <a:rPr lang="zh-CN" altLang="en-US" b="0" dirty="0"/>
              <a:t>（</a:t>
            </a:r>
            <a:r>
              <a:rPr lang="en-US" altLang="zh-CN" b="0" dirty="0"/>
              <a:t>CBNB</a:t>
            </a:r>
            <a:r>
              <a:rPr lang="zh-CN" altLang="en-US" b="0" dirty="0"/>
              <a:t>）</a:t>
            </a:r>
            <a:r>
              <a:rPr lang="en-US" b="0" dirty="0"/>
              <a:t>:Chemical engineering literature, </a:t>
            </a:r>
            <a:r>
              <a:rPr lang="en-US" altLang="zh-CN" dirty="0"/>
              <a:t>Chemical Business News </a:t>
            </a:r>
            <a:r>
              <a:rPr lang="en-US" altLang="zh-CN" i="1" dirty="0"/>
              <a:t>Base</a:t>
            </a:r>
            <a:r>
              <a:rPr lang="en-US" altLang="zh-CN"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err="1"/>
              <a:t>EnCompassLIT</a:t>
            </a:r>
            <a:r>
              <a:rPr lang="en-US" altLang="zh-CN" b="1" dirty="0"/>
              <a:t> and </a:t>
            </a:r>
            <a:r>
              <a:rPr lang="en-US" altLang="zh-CN" b="1" dirty="0" err="1"/>
              <a:t>EnCompassPAT</a:t>
            </a:r>
            <a:r>
              <a:rPr lang="en-US" altLang="zh-CN" b="1" dirty="0"/>
              <a:t>: </a:t>
            </a:r>
            <a:r>
              <a:rPr lang="en-US" altLang="zh-CN" dirty="0"/>
              <a:t>scientific literature and patents of petroleum refining, petrochemical, natural gas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err="1"/>
              <a:t>PaperChem</a:t>
            </a:r>
            <a:r>
              <a:rPr lang="en-US" altLang="zh-CN" b="1" dirty="0"/>
              <a:t>: </a:t>
            </a:r>
            <a:r>
              <a:rPr lang="en-US" altLang="zh-CN" b="0" dirty="0"/>
              <a:t>pulp and paper industry</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b="1" dirty="0"/>
              <a:t>NTIS: </a:t>
            </a:r>
            <a:r>
              <a:rPr lang="fr-FR" altLang="zh-CN" b="0" dirty="0"/>
              <a:t>National Technical Information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b="1" dirty="0"/>
              <a:t>Uspto(EPO, WIPO)</a:t>
            </a:r>
            <a:r>
              <a:rPr lang="fr-FR" altLang="zh-CN" b="0" dirty="0"/>
              <a:t>:</a:t>
            </a:r>
            <a:r>
              <a:rPr lang="en-US" altLang="zh-CN" b="0" dirty="0"/>
              <a:t>united states patent and trademark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t>全文数据库： </a:t>
            </a:r>
            <a:r>
              <a:rPr lang="en-US" altLang="zh-CN" b="1" dirty="0"/>
              <a:t>SD,</a:t>
            </a:r>
            <a:r>
              <a:rPr lang="en-US" altLang="zh-CN" b="1" baseline="0" dirty="0"/>
              <a:t> Wiley, ACS, IEEE, Springer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dirty="0"/>
          </a:p>
          <a:p>
            <a:endParaRPr lang="en-US" b="0" dirty="0"/>
          </a:p>
        </p:txBody>
      </p:sp>
      <p:sp>
        <p:nvSpPr>
          <p:cNvPr id="4" name="Slide Number Placeholder 3"/>
          <p:cNvSpPr>
            <a:spLocks noGrp="1"/>
          </p:cNvSpPr>
          <p:nvPr>
            <p:ph type="sldNum" sz="quarter" idx="5"/>
          </p:nvPr>
        </p:nvSpPr>
        <p:spPr/>
        <p:txBody>
          <a:bodyPr/>
          <a:lstStyle/>
          <a:p>
            <a:fld id="{A7443C7B-F938-4CE9-A268-32817172635B}" type="slidenum">
              <a:rPr lang="de-DE" smtClean="0"/>
              <a:t>6</a:t>
            </a:fld>
            <a:endParaRPr lang="de-DE"/>
          </a:p>
        </p:txBody>
      </p:sp>
    </p:spTree>
    <p:extLst>
      <p:ext uri="{BB962C8B-B14F-4D97-AF65-F5344CB8AC3E}">
        <p14:creationId xmlns:p14="http://schemas.microsoft.com/office/powerpoint/2010/main" val="1907343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443C7B-F938-4CE9-A268-32817172635B}" type="slidenum">
              <a:rPr lang="de-DE" smtClean="0"/>
              <a:t>9</a:t>
            </a:fld>
            <a:endParaRPr lang="de-DE"/>
          </a:p>
        </p:txBody>
      </p:sp>
    </p:spTree>
    <p:extLst>
      <p:ext uri="{BB962C8B-B14F-4D97-AF65-F5344CB8AC3E}">
        <p14:creationId xmlns:p14="http://schemas.microsoft.com/office/powerpoint/2010/main" val="289391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11</a:t>
            </a:fld>
            <a:endParaRPr lang="de-DE"/>
          </a:p>
        </p:txBody>
      </p:sp>
    </p:spTree>
    <p:extLst>
      <p:ext uri="{BB962C8B-B14F-4D97-AF65-F5344CB8AC3E}">
        <p14:creationId xmlns:p14="http://schemas.microsoft.com/office/powerpoint/2010/main" val="777501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443C7B-F938-4CE9-A268-32817172635B}" type="slidenum">
              <a:rPr lang="de-DE" smtClean="0"/>
              <a:t>15</a:t>
            </a:fld>
            <a:endParaRPr lang="de-DE"/>
          </a:p>
        </p:txBody>
      </p:sp>
    </p:spTree>
    <p:extLst>
      <p:ext uri="{BB962C8B-B14F-4D97-AF65-F5344CB8AC3E}">
        <p14:creationId xmlns:p14="http://schemas.microsoft.com/office/powerpoint/2010/main" val="176099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B7E5B-DC8C-4864-96EE-2CAB1B29C12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01704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FBB7E5B-DC8C-4864-96EE-2CAB1B29C12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669433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5" y="1043177"/>
            <a:ext cx="2743617" cy="3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101" y="372980"/>
            <a:ext cx="8514275" cy="445169"/>
          </a:xfrm>
          <a:prstGeom prst="rect">
            <a:avLst/>
          </a:prstGeom>
        </p:spPr>
        <p:txBody>
          <a:bodyPr/>
          <a:lstStyle>
            <a:lvl1pPr>
              <a:defRPr sz="1800" b="1"/>
            </a:lvl1pPr>
          </a:lstStyle>
          <a:p>
            <a:r>
              <a:rPr lang="en-US" dirty="0"/>
              <a:t>Click to edit title</a:t>
            </a:r>
          </a:p>
        </p:txBody>
      </p:sp>
      <p:sp>
        <p:nvSpPr>
          <p:cNvPr id="11" name="Text Placeholder 13"/>
          <p:cNvSpPr>
            <a:spLocks noGrp="1"/>
          </p:cNvSpPr>
          <p:nvPr>
            <p:ph type="body" sz="quarter" idx="18" hasCustomPrompt="1"/>
          </p:nvPr>
        </p:nvSpPr>
        <p:spPr>
          <a:xfrm>
            <a:off x="292101" y="959644"/>
            <a:ext cx="5939888" cy="3661593"/>
          </a:xfrm>
          <a:prstGeom prst="rect">
            <a:avLst/>
          </a:prstGeom>
        </p:spPr>
        <p:txBody>
          <a:bodyPr/>
          <a:lstStyle>
            <a:lvl1pPr marL="0" indent="0">
              <a:buNone/>
              <a:defRPr sz="1500" b="0" baseline="0">
                <a:solidFill>
                  <a:srgbClr val="53565A"/>
                </a:solidFill>
              </a:defRPr>
            </a:lvl1pPr>
          </a:lstStyle>
          <a:p>
            <a:pPr lvl="0"/>
            <a:r>
              <a:rPr lang="en-GB" dirty="0"/>
              <a:t>Click to add summary</a:t>
            </a:r>
          </a:p>
        </p:txBody>
      </p:sp>
    </p:spTree>
    <p:extLst>
      <p:ext uri="{BB962C8B-B14F-4D97-AF65-F5344CB8AC3E}">
        <p14:creationId xmlns:p14="http://schemas.microsoft.com/office/powerpoint/2010/main" val="192665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202" y="528906"/>
            <a:ext cx="8238319" cy="313984"/>
          </a:xfrm>
        </p:spPr>
        <p:txBody>
          <a:bodyPr/>
          <a:lstStyle/>
          <a:p>
            <a:r>
              <a:rPr lang="en-US" dirty="0"/>
              <a:t>Click to edit Master title style</a:t>
            </a:r>
          </a:p>
        </p:txBody>
      </p:sp>
    </p:spTree>
    <p:extLst>
      <p:ext uri="{BB962C8B-B14F-4D97-AF65-F5344CB8AC3E}">
        <p14:creationId xmlns:p14="http://schemas.microsoft.com/office/powerpoint/2010/main" val="58640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1125082"/>
            <a:ext cx="9144000" cy="4018418"/>
          </a:xfrm>
          <a:prstGeom prst="rect">
            <a:avLst/>
          </a:prstGeom>
        </p:spPr>
        <p:txBody>
          <a:bodyPr>
            <a:normAutofit/>
          </a:bodyPr>
          <a:lstStyle>
            <a:lvl1pPr marL="0" indent="0" algn="ctr">
              <a:buNone/>
              <a:defRPr sz="18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Place Picture here</a:t>
            </a:r>
          </a:p>
        </p:txBody>
      </p:sp>
      <p:sp>
        <p:nvSpPr>
          <p:cNvPr id="7" name="Slide Number Placeholder 7"/>
          <p:cNvSpPr>
            <a:spLocks noGrp="1"/>
          </p:cNvSpPr>
          <p:nvPr>
            <p:ph type="sldNum" sz="quarter" idx="10"/>
          </p:nvPr>
        </p:nvSpPr>
        <p:spPr>
          <a:xfrm>
            <a:off x="8474338" y="-5741"/>
            <a:ext cx="587784" cy="265892"/>
          </a:xfrm>
          <a:prstGeom prst="rect">
            <a:avLst/>
          </a:prstGeom>
        </p:spPr>
        <p:txBody>
          <a:bodyPr vert="horz" lIns="91440" tIns="45720" rIns="91440" bIns="45720" rtlCol="0" anchor="ctr"/>
          <a:lstStyle>
            <a:lvl1pPr algn="r">
              <a:defRPr sz="525">
                <a:solidFill>
                  <a:schemeClr val="bg1"/>
                </a:solidFill>
                <a:latin typeface="Arial" panose="020B0604020202020204" pitchFamily="34" charset="0"/>
                <a:cs typeface="Arial" panose="020B0604020202020204" pitchFamily="34" charset="0"/>
              </a:defRPr>
            </a:lvl1pPr>
          </a:lstStyle>
          <a:p>
            <a:r>
              <a:rPr lang="en-US" dirty="0">
                <a:solidFill>
                  <a:prstClr val="white"/>
                </a:solidFill>
              </a:rPr>
              <a:t>   |   </a:t>
            </a:r>
            <a:fld id="{DA15E891-66B8-4B28-AB8F-05A4B1DE573C}" type="slidenum">
              <a:rPr lang="en-US" smtClean="0">
                <a:solidFill>
                  <a:prstClr val="white"/>
                </a:solidFill>
              </a:rPr>
              <a:pPr/>
              <a:t>‹#›</a:t>
            </a:fld>
            <a:endParaRPr lang="en-US" dirty="0">
              <a:solidFill>
                <a:prstClr val="white"/>
              </a:solidFill>
            </a:endParaRPr>
          </a:p>
        </p:txBody>
      </p:sp>
      <p:sp>
        <p:nvSpPr>
          <p:cNvPr id="8" name="Title Placeholder 1"/>
          <p:cNvSpPr>
            <a:spLocks noGrp="1"/>
          </p:cNvSpPr>
          <p:nvPr>
            <p:ph type="title"/>
          </p:nvPr>
        </p:nvSpPr>
        <p:spPr>
          <a:xfrm>
            <a:off x="457200" y="528903"/>
            <a:ext cx="8238319" cy="313984"/>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2226821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End Slide">
    <p:spTree>
      <p:nvGrpSpPr>
        <p:cNvPr id="1" name=""/>
        <p:cNvGrpSpPr/>
        <p:nvPr/>
      </p:nvGrpSpPr>
      <p:grpSpPr>
        <a:xfrm>
          <a:off x="0" y="0"/>
          <a:ext cx="0" cy="0"/>
          <a:chOff x="0" y="0"/>
          <a:chExt cx="0" cy="0"/>
        </a:xfrm>
      </p:grpSpPr>
      <p:sp>
        <p:nvSpPr>
          <p:cNvPr id="12" name="Rectangle 11"/>
          <p:cNvSpPr/>
          <p:nvPr/>
        </p:nvSpPr>
        <p:spPr>
          <a:xfrm>
            <a:off x="0" y="-6234"/>
            <a:ext cx="9144000" cy="299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8" y="787006"/>
            <a:ext cx="2303462" cy="382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9" y="4741070"/>
            <a:ext cx="40890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050" dirty="0">
                <a:solidFill>
                  <a:srgbClr val="FF8200"/>
                </a:solidFill>
                <a:latin typeface="NexusSansOT" pitchFamily="-104" charset="0"/>
              </a:rPr>
              <a:t>www.elsevier.com/research-intelligence</a:t>
            </a:r>
            <a:endParaRPr lang="en-US" sz="1050" dirty="0">
              <a:solidFill>
                <a:srgbClr val="53565A"/>
              </a:solidFill>
              <a:latin typeface="NexusSansOT" pitchFamily="-104" charset="0"/>
            </a:endParaRPr>
          </a:p>
        </p:txBody>
      </p:sp>
      <p:sp>
        <p:nvSpPr>
          <p:cNvPr id="21" name="Rectangle 20"/>
          <p:cNvSpPr/>
          <p:nvPr/>
        </p:nvSpPr>
        <p:spPr>
          <a:xfrm>
            <a:off x="6794500" y="787006"/>
            <a:ext cx="2368154" cy="382071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solidFill>
                <a:prstClr val="white"/>
              </a:solidFill>
            </a:endParaRPr>
          </a:p>
        </p:txBody>
      </p:sp>
      <p:sp>
        <p:nvSpPr>
          <p:cNvPr id="10" name="Rectangle 9"/>
          <p:cNvSpPr/>
          <p:nvPr/>
        </p:nvSpPr>
        <p:spPr>
          <a:xfrm>
            <a:off x="0" y="1993900"/>
            <a:ext cx="9144000" cy="1285875"/>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3" name="Text Placeholder 21"/>
          <p:cNvSpPr>
            <a:spLocks noGrp="1"/>
          </p:cNvSpPr>
          <p:nvPr>
            <p:ph type="body" sz="quarter" idx="13" hasCustomPrompt="1"/>
          </p:nvPr>
        </p:nvSpPr>
        <p:spPr>
          <a:xfrm>
            <a:off x="300039" y="2076104"/>
            <a:ext cx="6511923" cy="1128453"/>
          </a:xfrm>
          <a:prstGeom prst="rect">
            <a:avLst/>
          </a:prstGeom>
        </p:spPr>
        <p:txBody>
          <a:bodyPr anchor="ctr" anchorCtr="0">
            <a:noAutofit/>
          </a:bodyPr>
          <a:lstStyle>
            <a:lvl1pPr marL="0" indent="0">
              <a:buNone/>
              <a:defRPr sz="2400" b="1" baseline="0">
                <a:solidFill>
                  <a:schemeClr val="bg1"/>
                </a:solidFill>
                <a:latin typeface="Arial" panose="020B0604020202020204" pitchFamily="34" charset="0"/>
                <a:cs typeface="Arial" panose="020B0604020202020204" pitchFamily="34" charset="0"/>
              </a:defRPr>
            </a:lvl1pPr>
          </a:lstStyle>
          <a:p>
            <a:pPr lvl="0"/>
            <a:r>
              <a:rPr lang="en-GB" dirty="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101" y="1639692"/>
            <a:ext cx="3453293" cy="19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39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99DB42-C23A-4BC8-9CBC-60F0A97AB2D6}"/>
              </a:ext>
            </a:extLst>
          </p:cNvPr>
          <p:cNvSpPr>
            <a:spLocks noGrp="1" noChangeArrowheads="1"/>
          </p:cNvSpPr>
          <p:nvPr>
            <p:ph type="sldNum" sz="quarter" idx="10"/>
          </p:nvPr>
        </p:nvSpPr>
        <p:spPr>
          <a:xfrm>
            <a:off x="0" y="0"/>
            <a:ext cx="0" cy="0"/>
          </a:xfrm>
        </p:spPr>
        <p:txBody>
          <a:bodyPr/>
          <a:lstStyle>
            <a:lvl1pPr defTabSz="320954" eaLnBrk="1" fontAlgn="auto" hangingPunct="1">
              <a:spcBef>
                <a:spcPts val="0"/>
              </a:spcBef>
              <a:spcAft>
                <a:spcPts val="0"/>
              </a:spcAft>
              <a:defRPr sz="1264">
                <a:latin typeface="+mn-lt"/>
              </a:defRPr>
            </a:lvl1pPr>
          </a:lstStyle>
          <a:p>
            <a:pPr>
              <a:defRPr/>
            </a:pPr>
            <a:fld id="{9931DC3E-6173-46DA-A934-82C031685B77}" type="slidenum">
              <a:rPr lang="en-US" altLang="zh-CN"/>
              <a:pPr>
                <a:defRPr/>
              </a:pPr>
              <a:t>‹#›</a:t>
            </a:fld>
            <a:endParaRPr lang="en-US" altLang="zh-CN"/>
          </a:p>
        </p:txBody>
      </p:sp>
    </p:spTree>
    <p:extLst>
      <p:ext uri="{BB962C8B-B14F-4D97-AF65-F5344CB8AC3E}">
        <p14:creationId xmlns:p14="http://schemas.microsoft.com/office/powerpoint/2010/main" val="943695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1CD315C-51F6-49DB-B6EF-B8D67435AA84}"/>
              </a:ext>
            </a:extLst>
          </p:cNvPr>
          <p:cNvSpPr>
            <a:spLocks noGrp="1" noChangeArrowheads="1"/>
          </p:cNvSpPr>
          <p:nvPr>
            <p:ph type="sldNum" sz="quarter" idx="10"/>
          </p:nvPr>
        </p:nvSpPr>
        <p:spPr>
          <a:xfrm>
            <a:off x="0" y="0"/>
            <a:ext cx="0" cy="0"/>
          </a:xfrm>
        </p:spPr>
        <p:txBody>
          <a:bodyPr/>
          <a:lstStyle>
            <a:lvl1pPr defTabSz="320954" eaLnBrk="1" fontAlgn="auto" hangingPunct="1">
              <a:spcBef>
                <a:spcPts val="0"/>
              </a:spcBef>
              <a:spcAft>
                <a:spcPts val="0"/>
              </a:spcAft>
              <a:defRPr sz="1264">
                <a:latin typeface="+mn-lt"/>
              </a:defRPr>
            </a:lvl1pPr>
          </a:lstStyle>
          <a:p>
            <a:pPr>
              <a:defRPr/>
            </a:pPr>
            <a:fld id="{6E36F69C-EC90-4415-86D0-E5CE23B783D2}" type="slidenum">
              <a:rPr lang="en-US" altLang="zh-CN"/>
              <a:pPr>
                <a:defRPr/>
              </a:pPr>
              <a:t>‹#›</a:t>
            </a:fld>
            <a:endParaRPr lang="en-US" altLang="zh-CN"/>
          </a:p>
        </p:txBody>
      </p:sp>
    </p:spTree>
    <p:extLst>
      <p:ext uri="{BB962C8B-B14F-4D97-AF65-F5344CB8AC3E}">
        <p14:creationId xmlns:p14="http://schemas.microsoft.com/office/powerpoint/2010/main" val="223277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ontent: Three Photos">
    <p:spTree>
      <p:nvGrpSpPr>
        <p:cNvPr id="1" name=""/>
        <p:cNvGrpSpPr/>
        <p:nvPr/>
      </p:nvGrpSpPr>
      <p:grpSpPr>
        <a:xfrm>
          <a:off x="0" y="0"/>
          <a:ext cx="0" cy="0"/>
          <a:chOff x="0" y="0"/>
          <a:chExt cx="0" cy="0"/>
        </a:xfrm>
      </p:grpSpPr>
      <p:graphicFrame>
        <p:nvGraphicFramePr>
          <p:cNvPr id="3" name="Object 11" hidden="1">
            <a:extLst>
              <a:ext uri="{FF2B5EF4-FFF2-40B4-BE49-F238E27FC236}">
                <a16:creationId xmlns:a16="http://schemas.microsoft.com/office/drawing/2014/main" id="{72AF1C9D-8A7F-46C5-B8DD-BDBA6DEC3D52}"/>
              </a:ext>
            </a:extLst>
          </p:cNvPr>
          <p:cNvGraphicFramePr>
            <a:graphicFrameLocks noChangeAspect="1"/>
          </p:cNvGraphicFramePr>
          <p:nvPr userDrawn="1">
            <p:custDataLst>
              <p:tags r:id="rId2"/>
            </p:custDataLst>
          </p:nvPr>
        </p:nvGraphicFramePr>
        <p:xfrm>
          <a:off x="1906" y="1430"/>
          <a:ext cx="1904" cy="1428"/>
        </p:xfrm>
        <a:graphic>
          <a:graphicData uri="http://schemas.openxmlformats.org/presentationml/2006/ole">
            <mc:AlternateContent xmlns:mc="http://schemas.openxmlformats.org/markup-compatibility/2006">
              <mc:Choice xmlns:v="urn:schemas-microsoft-com:vml" Requires="v">
                <p:oleObj spid="_x0000_s1034" name="think-cell Slide" r:id="rId4" imgW="360" imgH="360" progId="TCLayout.ActiveDocument.1">
                  <p:embed/>
                </p:oleObj>
              </mc:Choice>
              <mc:Fallback>
                <p:oleObj name="think-cell Slide" r:id="rId4" imgW="360" imgH="360" progId="TCLayout.ActiveDocument.1">
                  <p:embed/>
                  <p:pic>
                    <p:nvPicPr>
                      <p:cNvPr id="3" name="Object 11" hidden="1">
                        <a:extLst>
                          <a:ext uri="{FF2B5EF4-FFF2-40B4-BE49-F238E27FC236}">
                            <a16:creationId xmlns:a16="http://schemas.microsoft.com/office/drawing/2014/main" id="{72AF1C9D-8A7F-46C5-B8DD-BDBA6DEC3D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6" y="1430"/>
                        <a:ext cx="1904"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 Placeholder 13"/>
          <p:cNvSpPr>
            <a:spLocks noGrp="1"/>
          </p:cNvSpPr>
          <p:nvPr>
            <p:ph type="body" sz="quarter" idx="10"/>
          </p:nvPr>
        </p:nvSpPr>
        <p:spPr>
          <a:xfrm>
            <a:off x="242889" y="543229"/>
            <a:ext cx="8656636" cy="214313"/>
          </a:xfrm>
        </p:spPr>
        <p:txBody>
          <a:bodyPr lIns="0" tIns="0" rIns="0" bIns="0"/>
          <a:lstStyle>
            <a:lvl1pPr marL="0" indent="0">
              <a:lnSpc>
                <a:spcPct val="100000"/>
              </a:lnSpc>
              <a:buNone/>
              <a:defRPr sz="1350" baseline="0">
                <a:solidFill>
                  <a:srgbClr val="007398"/>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425932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Main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4F0B13-44A6-44D2-9BCE-BFD1FEF94EAB}"/>
              </a:ext>
            </a:extLst>
          </p:cNvPr>
          <p:cNvSpPr/>
          <p:nvPr/>
        </p:nvSpPr>
        <p:spPr>
          <a:xfrm>
            <a:off x="6917056" y="911543"/>
            <a:ext cx="2228850" cy="362759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20954" eaLnBrk="1" fontAlgn="auto" hangingPunct="1">
              <a:spcBef>
                <a:spcPts val="0"/>
              </a:spcBef>
              <a:spcAft>
                <a:spcPts val="0"/>
              </a:spcAft>
              <a:defRPr/>
            </a:pPr>
            <a:endParaRPr lang="en-US" sz="1053"/>
          </a:p>
        </p:txBody>
      </p:sp>
      <p:pic>
        <p:nvPicPr>
          <p:cNvPr id="6" name="Picture 14">
            <a:extLst>
              <a:ext uri="{FF2B5EF4-FFF2-40B4-BE49-F238E27FC236}">
                <a16:creationId xmlns:a16="http://schemas.microsoft.com/office/drawing/2014/main" id="{583C83DA-2B46-4BD8-9D80-71C280003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806" y="1000125"/>
            <a:ext cx="2303144" cy="382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a:extLst>
              <a:ext uri="{FF2B5EF4-FFF2-40B4-BE49-F238E27FC236}">
                <a16:creationId xmlns:a16="http://schemas.microsoft.com/office/drawing/2014/main" id="{7DE030F5-1514-4F7B-8D1D-C8F596806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296" y="911543"/>
            <a:ext cx="2209800" cy="362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9D8C5E3-9286-4658-B1BD-F12103AC409E}"/>
              </a:ext>
            </a:extLst>
          </p:cNvPr>
          <p:cNvSpPr/>
          <p:nvPr/>
        </p:nvSpPr>
        <p:spPr>
          <a:xfrm>
            <a:off x="6842760" y="911543"/>
            <a:ext cx="2303146" cy="3820478"/>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20954" eaLnBrk="1" fontAlgn="auto" hangingPunct="1">
              <a:spcBef>
                <a:spcPts val="0"/>
              </a:spcBef>
              <a:spcAft>
                <a:spcPts val="0"/>
              </a:spcAft>
              <a:defRPr/>
            </a:pPr>
            <a:endParaRPr lang="en-US" sz="1053"/>
          </a:p>
        </p:txBody>
      </p:sp>
      <p:pic>
        <p:nvPicPr>
          <p:cNvPr id="11" name="Picture 3" descr="Elsevier_W_Research_Information_1b_aw.eps">
            <a:extLst>
              <a:ext uri="{FF2B5EF4-FFF2-40B4-BE49-F238E27FC236}">
                <a16:creationId xmlns:a16="http://schemas.microsoft.com/office/drawing/2014/main" id="{BCC02CC6-5817-4667-8CEE-B4A8DE012AF9}"/>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429501" y="1994535"/>
            <a:ext cx="1718310" cy="128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43F78B6C-5FE9-4F7D-A31E-B8DDACE1BE64}"/>
              </a:ext>
            </a:extLst>
          </p:cNvPr>
          <p:cNvSpPr/>
          <p:nvPr/>
        </p:nvSpPr>
        <p:spPr>
          <a:xfrm>
            <a:off x="-19050" y="1995964"/>
            <a:ext cx="9144000" cy="1285875"/>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20954" eaLnBrk="1" fontAlgn="auto" hangingPunct="1">
              <a:spcBef>
                <a:spcPts val="0"/>
              </a:spcBef>
              <a:spcAft>
                <a:spcPts val="0"/>
              </a:spcAft>
              <a:defRPr/>
            </a:pPr>
            <a:endParaRPr lang="en-US" sz="1053"/>
          </a:p>
        </p:txBody>
      </p:sp>
      <p:pic>
        <p:nvPicPr>
          <p:cNvPr id="13" name="Picture 19">
            <a:extLst>
              <a:ext uri="{FF2B5EF4-FFF2-40B4-BE49-F238E27FC236}">
                <a16:creationId xmlns:a16="http://schemas.microsoft.com/office/drawing/2014/main" id="{22CF1993-E998-468E-A7FA-B5986301E3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3310" y="1994535"/>
            <a:ext cx="1714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8212C9AF-402C-40A7-9D3A-1A2B669D504E}"/>
              </a:ext>
            </a:extLst>
          </p:cNvPr>
          <p:cNvSpPr/>
          <p:nvPr/>
        </p:nvSpPr>
        <p:spPr>
          <a:xfrm>
            <a:off x="0" y="-5715"/>
            <a:ext cx="9144000" cy="298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20954" eaLnBrk="1" fontAlgn="auto" hangingPunct="1">
              <a:spcBef>
                <a:spcPts val="0"/>
              </a:spcBef>
              <a:spcAft>
                <a:spcPts val="0"/>
              </a:spcAft>
              <a:defRPr/>
            </a:pPr>
            <a:endParaRPr lang="en-US" sz="1053"/>
          </a:p>
        </p:txBody>
      </p:sp>
      <p:pic>
        <p:nvPicPr>
          <p:cNvPr id="16" name="Picture 2" descr="C:\Users\jamesc\Documents\Product Information\ERI General\Artfile Archive\Product Logos\Elsevier_Logos_2014\Presentation - Elsevier\Non_Solus_Logo\ELS_NS_Logo_2C_RGB.png">
            <a:extLst>
              <a:ext uri="{FF2B5EF4-FFF2-40B4-BE49-F238E27FC236}">
                <a16:creationId xmlns:a16="http://schemas.microsoft.com/office/drawing/2014/main" id="{D4DB56C0-4E89-4CD0-BF87-58927C0F24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0546" y="167164"/>
            <a:ext cx="649604" cy="53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1BF6B37F-B583-4ED3-B02C-3A087672AA54}"/>
              </a:ext>
            </a:extLst>
          </p:cNvPr>
          <p:cNvSpPr/>
          <p:nvPr userDrawn="1"/>
        </p:nvSpPr>
        <p:spPr>
          <a:xfrm>
            <a:off x="6917056" y="911543"/>
            <a:ext cx="2228850" cy="362759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20954" eaLnBrk="1" fontAlgn="auto" hangingPunct="1">
              <a:spcBef>
                <a:spcPts val="0"/>
              </a:spcBef>
              <a:spcAft>
                <a:spcPts val="0"/>
              </a:spcAft>
              <a:defRPr/>
            </a:pPr>
            <a:endParaRPr lang="en-US" sz="1053"/>
          </a:p>
        </p:txBody>
      </p:sp>
      <p:pic>
        <p:nvPicPr>
          <p:cNvPr id="18" name="Picture 23">
            <a:extLst>
              <a:ext uri="{FF2B5EF4-FFF2-40B4-BE49-F238E27FC236}">
                <a16:creationId xmlns:a16="http://schemas.microsoft.com/office/drawing/2014/main" id="{81BE39DE-8D2C-4ECE-871A-D57EB59EC7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1806" y="1000125"/>
            <a:ext cx="2303144" cy="382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4">
            <a:extLst>
              <a:ext uri="{FF2B5EF4-FFF2-40B4-BE49-F238E27FC236}">
                <a16:creationId xmlns:a16="http://schemas.microsoft.com/office/drawing/2014/main" id="{005215F3-AE35-447F-B92E-CACCF87D062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2296" y="911543"/>
            <a:ext cx="2209800" cy="362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B4F84D8A-2592-4618-A377-D579CCC53D3F}"/>
              </a:ext>
            </a:extLst>
          </p:cNvPr>
          <p:cNvSpPr/>
          <p:nvPr userDrawn="1"/>
        </p:nvSpPr>
        <p:spPr>
          <a:xfrm>
            <a:off x="6842760" y="814388"/>
            <a:ext cx="2303146" cy="3820478"/>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20954" eaLnBrk="1" fontAlgn="auto" hangingPunct="1">
              <a:spcBef>
                <a:spcPts val="0"/>
              </a:spcBef>
              <a:spcAft>
                <a:spcPts val="0"/>
              </a:spcAft>
              <a:defRPr/>
            </a:pPr>
            <a:endParaRPr lang="en-US" sz="1053"/>
          </a:p>
        </p:txBody>
      </p:sp>
      <p:pic>
        <p:nvPicPr>
          <p:cNvPr id="21" name="Picture 3" descr="Elsevier_W_Research_Information_1b_aw.eps">
            <a:extLst>
              <a:ext uri="{FF2B5EF4-FFF2-40B4-BE49-F238E27FC236}">
                <a16:creationId xmlns:a16="http://schemas.microsoft.com/office/drawing/2014/main" id="{724987ED-9D15-4C61-936A-3E818691A8A0}"/>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429501" y="1994535"/>
            <a:ext cx="1718310" cy="128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2CEECA44-171A-4C24-BEA9-2450F150A78D}"/>
              </a:ext>
            </a:extLst>
          </p:cNvPr>
          <p:cNvSpPr/>
          <p:nvPr userDrawn="1"/>
        </p:nvSpPr>
        <p:spPr>
          <a:xfrm>
            <a:off x="-19050" y="1995964"/>
            <a:ext cx="9144000" cy="1285875"/>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20954" eaLnBrk="1" fontAlgn="auto" hangingPunct="1">
              <a:spcBef>
                <a:spcPts val="0"/>
              </a:spcBef>
              <a:spcAft>
                <a:spcPts val="0"/>
              </a:spcAft>
              <a:defRPr/>
            </a:pPr>
            <a:endParaRPr lang="en-US" sz="1053"/>
          </a:p>
        </p:txBody>
      </p:sp>
      <p:pic>
        <p:nvPicPr>
          <p:cNvPr id="23" name="Picture 28">
            <a:extLst>
              <a:ext uri="{FF2B5EF4-FFF2-40B4-BE49-F238E27FC236}">
                <a16:creationId xmlns:a16="http://schemas.microsoft.com/office/drawing/2014/main" id="{8C68EBCF-DCB1-4A00-99BF-19DCED1880E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33310" y="1994535"/>
            <a:ext cx="1714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F483A5FB-D5D7-4CC8-94AE-D67D5AC17F45}"/>
              </a:ext>
            </a:extLst>
          </p:cNvPr>
          <p:cNvSpPr/>
          <p:nvPr userDrawn="1"/>
        </p:nvSpPr>
        <p:spPr>
          <a:xfrm>
            <a:off x="0" y="-5715"/>
            <a:ext cx="9144000" cy="298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20954" eaLnBrk="1" fontAlgn="auto" hangingPunct="1">
              <a:spcBef>
                <a:spcPts val="0"/>
              </a:spcBef>
              <a:spcAft>
                <a:spcPts val="0"/>
              </a:spcAft>
              <a:defRPr/>
            </a:pPr>
            <a:endParaRPr lang="en-US" sz="1053"/>
          </a:p>
        </p:txBody>
      </p:sp>
      <p:pic>
        <p:nvPicPr>
          <p:cNvPr id="25" name="Picture 2" descr="C:\Users\jamesc\Documents\Product Information\ERI General\Artfile Archive\Product Logos\Elsevier_Logos_2014\Presentation - Elsevier\Non_Solus_Logo\ELS_NS_Logo_2C_RGB.png">
            <a:extLst>
              <a:ext uri="{FF2B5EF4-FFF2-40B4-BE49-F238E27FC236}">
                <a16:creationId xmlns:a16="http://schemas.microsoft.com/office/drawing/2014/main" id="{C31B6F8F-F68D-4105-8D01-46E3F16F912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170546" y="167164"/>
            <a:ext cx="649604" cy="53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p:nvPr>
        </p:nvSpPr>
        <p:spPr>
          <a:xfrm>
            <a:off x="257177" y="3532370"/>
            <a:ext cx="5483225" cy="395288"/>
          </a:xfrm>
          <a:prstGeom prst="rect">
            <a:avLst/>
          </a:prstGeom>
        </p:spPr>
        <p:txBody>
          <a:bodyPr>
            <a:normAutofit/>
          </a:bodyPr>
          <a:lstStyle>
            <a:lvl1pPr marL="0" indent="0">
              <a:buNone/>
              <a:defRPr sz="1500"/>
            </a:lvl1pPr>
          </a:lstStyle>
          <a:p>
            <a:pPr lvl="0"/>
            <a:r>
              <a:rPr lang="en-US"/>
              <a:t>Edit Master text styles</a:t>
            </a:r>
          </a:p>
        </p:txBody>
      </p:sp>
      <p:sp>
        <p:nvSpPr>
          <p:cNvPr id="15" name="Title 1"/>
          <p:cNvSpPr>
            <a:spLocks noGrp="1"/>
          </p:cNvSpPr>
          <p:nvPr>
            <p:ph type="ctrTitle"/>
          </p:nvPr>
        </p:nvSpPr>
        <p:spPr>
          <a:xfrm>
            <a:off x="257176" y="2085982"/>
            <a:ext cx="7032625" cy="1102519"/>
          </a:xfrm>
          <a:prstGeom prst="rect">
            <a:avLst/>
          </a:prstGeom>
        </p:spPr>
        <p:txBody>
          <a:bodyPr/>
          <a:lstStyle>
            <a:lvl1pPr>
              <a:defRPr sz="27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p:cNvSpPr>
            <a:spLocks noGrp="1"/>
          </p:cNvSpPr>
          <p:nvPr>
            <p:ph type="body" sz="quarter" idx="18"/>
          </p:nvPr>
        </p:nvSpPr>
        <p:spPr>
          <a:xfrm>
            <a:off x="257178" y="3977510"/>
            <a:ext cx="3508375" cy="330561"/>
          </a:xfrm>
          <a:prstGeom prst="rect">
            <a:avLst/>
          </a:prstGeom>
        </p:spPr>
        <p:txBody>
          <a:bodyPr/>
          <a:lstStyle>
            <a:lvl1pPr marL="0" indent="0">
              <a:buNone/>
              <a:defRPr sz="1050" b="0"/>
            </a:lvl1pPr>
          </a:lstStyle>
          <a:p>
            <a:pPr lvl="0"/>
            <a:r>
              <a:rPr lang="en-US"/>
              <a:t>Edit Master text styles</a:t>
            </a:r>
          </a:p>
        </p:txBody>
      </p:sp>
    </p:spTree>
    <p:extLst>
      <p:ext uri="{BB962C8B-B14F-4D97-AF65-F5344CB8AC3E}">
        <p14:creationId xmlns:p14="http://schemas.microsoft.com/office/powerpoint/2010/main" val="3011620755"/>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4" y="1198961"/>
            <a:ext cx="3886200" cy="303014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2814" y="1198961"/>
            <a:ext cx="3886200" cy="303014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F00B3F6-48FE-441A-A45F-66E646154A2C}"/>
              </a:ext>
            </a:extLst>
          </p:cNvPr>
          <p:cNvSpPr>
            <a:spLocks noGrp="1" noChangeArrowheads="1"/>
          </p:cNvSpPr>
          <p:nvPr>
            <p:ph type="sldNum" sz="quarter" idx="10"/>
          </p:nvPr>
        </p:nvSpPr>
        <p:spPr>
          <a:xfrm>
            <a:off x="0" y="0"/>
            <a:ext cx="0" cy="0"/>
          </a:xfrm>
        </p:spPr>
        <p:txBody>
          <a:bodyPr/>
          <a:lstStyle>
            <a:lvl1pPr defTabSz="320954" eaLnBrk="1" fontAlgn="auto" hangingPunct="1">
              <a:spcBef>
                <a:spcPts val="0"/>
              </a:spcBef>
              <a:spcAft>
                <a:spcPts val="0"/>
              </a:spcAft>
              <a:defRPr sz="1264">
                <a:latin typeface="+mn-lt"/>
              </a:defRPr>
            </a:lvl1pPr>
          </a:lstStyle>
          <a:p>
            <a:pPr>
              <a:defRPr/>
            </a:pPr>
            <a:fld id="{3156BEE1-A5AC-49E9-9EAB-F532F7017702}" type="slidenum">
              <a:rPr lang="en-US" altLang="zh-CN"/>
              <a:pPr>
                <a:defRPr/>
              </a:pPr>
              <a:t>‹#›</a:t>
            </a:fld>
            <a:endParaRPr lang="en-US" altLang="zh-CN"/>
          </a:p>
        </p:txBody>
      </p:sp>
    </p:spTree>
    <p:extLst>
      <p:ext uri="{BB962C8B-B14F-4D97-AF65-F5344CB8AC3E}">
        <p14:creationId xmlns:p14="http://schemas.microsoft.com/office/powerpoint/2010/main" val="319064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6510338" y="4722258"/>
            <a:ext cx="2057400" cy="162000"/>
          </a:xfrm>
          <a:prstGeom prst="rect">
            <a:avLst/>
          </a:prstGeom>
        </p:spPr>
        <p:txBody>
          <a:bodyPr vert="horz" lIns="0" tIns="0" rIns="0" bIns="0" rtlCol="0" anchor="t" anchorCtr="0"/>
          <a:lstStyle>
            <a:lvl1pPr algn="r">
              <a:defRPr sz="800">
                <a:solidFill>
                  <a:schemeClr val="tx1">
                    <a:tint val="75000"/>
                  </a:schemeClr>
                </a:solidFill>
              </a:defRPr>
            </a:lvl1p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 id="2147483736" r:id="rId26"/>
    <p:sldLayoutId id="2147483739" r:id="rId27"/>
    <p:sldLayoutId id="2147483742" r:id="rId28"/>
    <p:sldLayoutId id="2147483748" r:id="rId29"/>
    <p:sldLayoutId id="2147483750" r:id="rId30"/>
    <p:sldLayoutId id="2147483751" r:id="rId31"/>
    <p:sldLayoutId id="2147483752" r:id="rId32"/>
    <p:sldLayoutId id="2147483753" r:id="rId33"/>
    <p:sldLayoutId id="2147483754" r:id="rId34"/>
  </p:sldLayoutIdLst>
  <p:hf hdr="0" ftr="0" dt="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39.pn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8.xml"/><Relationship Id="rId5" Type="http://schemas.openxmlformats.org/officeDocument/2006/relationships/image" Target="../media/image41.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31.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31.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31.xml"/><Relationship Id="rId5" Type="http://schemas.openxmlformats.org/officeDocument/2006/relationships/image" Target="../media/image70.png"/><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7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78.png"/></Relationships>
</file>

<file path=ppt/slides/_rels/slide5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82.png"/></Relationships>
</file>

<file path=ppt/slides/_rels/slide5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8.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5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94.png"/></Relationships>
</file>

<file path=ppt/slides/_rels/slide6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98.png"/><Relationship Id="rId5" Type="http://schemas.openxmlformats.org/officeDocument/2006/relationships/image" Target="../media/image97.png"/><Relationship Id="rId10" Type="http://schemas.openxmlformats.org/officeDocument/2006/relationships/image" Target="../media/image102.emf"/><Relationship Id="rId4" Type="http://schemas.openxmlformats.org/officeDocument/2006/relationships/image" Target="../media/image96.png"/><Relationship Id="rId9" Type="http://schemas.openxmlformats.org/officeDocument/2006/relationships/image" Target="../media/image101.png"/></Relationships>
</file>

<file path=ppt/slides/_rels/slide6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78.png"/></Relationships>
</file>

<file path=ppt/slides/_rels/slide63.xml.rels><?xml version="1.0" encoding="UTF-8" standalone="yes"?>
<Relationships xmlns="http://schemas.openxmlformats.org/package/2006/relationships"><Relationship Id="rId3" Type="http://schemas.openxmlformats.org/officeDocument/2006/relationships/hyperlink" Target="https://service.elsevier.com/app/contact/supporthub/engineering-village/" TargetMode="External"/><Relationship Id="rId2" Type="http://schemas.openxmlformats.org/officeDocument/2006/relationships/hyperlink" Target="https://www.elsevier.com/solutions/engineering-village/content/selection-criteria" TargetMode="External"/><Relationship Id="rId1" Type="http://schemas.openxmlformats.org/officeDocument/2006/relationships/slideLayout" Target="../slideLayouts/slideLayout27.xml"/><Relationship Id="rId5" Type="http://schemas.openxmlformats.org/officeDocument/2006/relationships/hyperlink" Target="https://www.elsevier.com/solutions/engineering-village/content" TargetMode="External"/><Relationship Id="rId4" Type="http://schemas.openxmlformats.org/officeDocument/2006/relationships/hyperlink" Target="mailto:editorial@engineeringvillage.com"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service.elsevier.com/app/chat/chat_launch/supporthub/engineering-village/" TargetMode="External"/><Relationship Id="rId2" Type="http://schemas.openxmlformats.org/officeDocument/2006/relationships/hyperlink" Target="https://service.elsevier.com/app/contact/supporthub/engineering-village/" TargetMode="External"/><Relationship Id="rId1" Type="http://schemas.openxmlformats.org/officeDocument/2006/relationships/slideLayout" Target="../slideLayouts/slideLayout31.xml"/><Relationship Id="rId5" Type="http://schemas.openxmlformats.org/officeDocument/2006/relationships/hyperlink" Target="mailto:titlesuggestion@engineeringvillage.com" TargetMode="External"/><Relationship Id="rId4" Type="http://schemas.openxmlformats.org/officeDocument/2006/relationships/hyperlink" Target="mailto:editorial@engineeringvillage.com"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elsevier.com/solutions/engineering-village/content" TargetMode="External"/><Relationship Id="rId2" Type="http://schemas.openxmlformats.org/officeDocument/2006/relationships/notesSlide" Target="../notesSlides/notesSlide38.xml"/><Relationship Id="rId1" Type="http://schemas.openxmlformats.org/officeDocument/2006/relationships/slideLayout" Target="../slideLayouts/slideLayout31.xml"/><Relationship Id="rId5" Type="http://schemas.openxmlformats.org/officeDocument/2006/relationships/hyperlink" Target="http://www.elsevier.com/engineering-village" TargetMode="External"/><Relationship Id="rId4" Type="http://schemas.openxmlformats.org/officeDocument/2006/relationships/hyperlink" Target="https://www.elsevier.com/zh-cn/solutions/engineering-village"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mailto:editorial@engineeringvillage.com" TargetMode="External"/><Relationship Id="rId3" Type="http://schemas.openxmlformats.org/officeDocument/2006/relationships/hyperlink" Target="https://www.elsevier.com/solutions/engineering-village/content" TargetMode="External"/><Relationship Id="rId7" Type="http://schemas.openxmlformats.org/officeDocument/2006/relationships/hyperlink" Target="https://service.elsevier.com/app/contact/supporthub/engineering-village/" TargetMode="External"/><Relationship Id="rId2" Type="http://schemas.openxmlformats.org/officeDocument/2006/relationships/notesSlide" Target="../notesSlides/notesSlide39.xml"/><Relationship Id="rId1" Type="http://schemas.openxmlformats.org/officeDocument/2006/relationships/slideLayout" Target="../slideLayouts/slideLayout29.xml"/><Relationship Id="rId6" Type="http://schemas.openxmlformats.org/officeDocument/2006/relationships/hyperlink" Target="https://twitter.com/engvillage" TargetMode="External"/><Relationship Id="rId5" Type="http://schemas.openxmlformats.org/officeDocument/2006/relationships/hyperlink" Target="https://blog.engineeringvillage.com/" TargetMode="External"/><Relationship Id="rId10" Type="http://schemas.openxmlformats.org/officeDocument/2006/relationships/image" Target="../media/image103.png"/><Relationship Id="rId4" Type="http://schemas.openxmlformats.org/officeDocument/2006/relationships/hyperlink" Target="https://www.elsever.com/zh-cn/solutions/engineering-village" TargetMode="External"/><Relationship Id="rId9" Type="http://schemas.openxmlformats.org/officeDocument/2006/relationships/hyperlink" Target="mailto:titlesuggestion@engineeringvillage.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69981" y="1713569"/>
            <a:ext cx="5680758" cy="1116960"/>
          </a:xfrm>
        </p:spPr>
        <p:txBody>
          <a:bodyPr>
            <a:normAutofit fontScale="90000"/>
          </a:bodyPr>
          <a:lstStyle/>
          <a:p>
            <a:r>
              <a:rPr lang="en-US" altLang="zh-CN" sz="3200" dirty="0"/>
              <a:t>Engineering Village-</a:t>
            </a:r>
            <a:br>
              <a:rPr lang="en-US" altLang="zh-CN" sz="3200" dirty="0"/>
            </a:br>
            <a:r>
              <a:rPr lang="zh-CN" altLang="en-US" sz="3200" dirty="0"/>
              <a:t>开展工程领域研究的首选方案</a:t>
            </a:r>
            <a:br>
              <a:rPr lang="en-US" altLang="zh-CN" sz="3200" dirty="0"/>
            </a:br>
            <a:br>
              <a:rPr lang="en-US" altLang="zh-CN" sz="3200" dirty="0"/>
            </a:br>
            <a:endParaRPr lang="en-US" sz="3200" dirty="0"/>
          </a:p>
        </p:txBody>
      </p:sp>
      <p:sp>
        <p:nvSpPr>
          <p:cNvPr id="13" name="Text Placeholder 12"/>
          <p:cNvSpPr>
            <a:spLocks noGrp="1"/>
          </p:cNvSpPr>
          <p:nvPr>
            <p:ph type="body" sz="quarter" idx="13"/>
          </p:nvPr>
        </p:nvSpPr>
        <p:spPr>
          <a:xfrm>
            <a:off x="152647" y="202713"/>
            <a:ext cx="787296" cy="864000"/>
          </a:xfrm>
        </p:spPr>
        <p:txBody>
          <a:bodyPr/>
          <a:lstStyle/>
          <a:p>
            <a:endParaRPr lang="en-US" dirty="0"/>
          </a:p>
        </p:txBody>
      </p:sp>
    </p:spTree>
    <p:extLst>
      <p:ext uri="{BB962C8B-B14F-4D97-AF65-F5344CB8AC3E}">
        <p14:creationId xmlns:p14="http://schemas.microsoft.com/office/powerpoint/2010/main" val="1615413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592BC-36E2-4FA0-B228-E3714607365E}"/>
              </a:ext>
            </a:extLst>
          </p:cNvPr>
          <p:cNvSpPr>
            <a:spLocks noGrp="1"/>
          </p:cNvSpPr>
          <p:nvPr>
            <p:ph type="title"/>
          </p:nvPr>
        </p:nvSpPr>
        <p:spPr>
          <a:xfrm>
            <a:off x="262830" y="135555"/>
            <a:ext cx="6177915" cy="314325"/>
          </a:xfrm>
        </p:spPr>
        <p:txBody>
          <a:bodyPr rtlCol="0">
            <a:noAutofit/>
          </a:bodyPr>
          <a:lstStyle/>
          <a:p>
            <a:pPr defTabSz="342887">
              <a:defRPr/>
            </a:pPr>
            <a:r>
              <a:rPr lang="zh-CN" altLang="en-US" sz="1800" dirty="0"/>
              <a:t>一、文献收集重点</a:t>
            </a:r>
            <a:r>
              <a:rPr lang="en-US" altLang="zh-CN" sz="1800" dirty="0"/>
              <a:t>-</a:t>
            </a:r>
            <a:r>
              <a:rPr lang="zh-CN" altLang="en-US" sz="1800" dirty="0"/>
              <a:t>文献调研阶段</a:t>
            </a:r>
            <a:endParaRPr lang="en-US" sz="1800" dirty="0"/>
          </a:p>
        </p:txBody>
      </p:sp>
      <p:graphicFrame>
        <p:nvGraphicFramePr>
          <p:cNvPr id="4" name="Content Placeholder 3">
            <a:extLst>
              <a:ext uri="{FF2B5EF4-FFF2-40B4-BE49-F238E27FC236}">
                <a16:creationId xmlns:a16="http://schemas.microsoft.com/office/drawing/2014/main" id="{C4B6875B-9915-4720-A5C1-D7C7739D6564}"/>
              </a:ext>
            </a:extLst>
          </p:cNvPr>
          <p:cNvGraphicFramePr>
            <a:graphicFrameLocks noGrp="1"/>
          </p:cNvGraphicFramePr>
          <p:nvPr>
            <p:ph idx="1"/>
            <p:extLst>
              <p:ext uri="{D42A27DB-BD31-4B8C-83A1-F6EECF244321}">
                <p14:modId xmlns:p14="http://schemas.microsoft.com/office/powerpoint/2010/main" val="80272144"/>
              </p:ext>
            </p:extLst>
          </p:nvPr>
        </p:nvGraphicFramePr>
        <p:xfrm>
          <a:off x="127082" y="663248"/>
          <a:ext cx="8497933" cy="3686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BE4D7CF-4F5E-4B29-BDCD-AD7ED1DA74BC}"/>
              </a:ext>
            </a:extLst>
          </p:cNvPr>
          <p:cNvSpPr txBox="1"/>
          <p:nvPr/>
        </p:nvSpPr>
        <p:spPr>
          <a:xfrm>
            <a:off x="4114357" y="4744781"/>
            <a:ext cx="4422670" cy="246221"/>
          </a:xfrm>
          <a:prstGeom prst="rect">
            <a:avLst/>
          </a:prstGeom>
          <a:noFill/>
        </p:spPr>
        <p:txBody>
          <a:bodyPr wrap="square">
            <a:spAutoFit/>
          </a:bodyPr>
          <a:lstStyle/>
          <a:p>
            <a:pPr defTabSz="320954">
              <a:defRPr/>
            </a:pPr>
            <a:r>
              <a:rPr lang="zh-CN" altLang="en-US" sz="1000" dirty="0"/>
              <a:t>此页引自清华大学图书馆钱俊雯</a:t>
            </a:r>
            <a:r>
              <a:rPr lang="en-US" altLang="zh-CN" sz="1000" dirty="0"/>
              <a:t>《</a:t>
            </a:r>
            <a:r>
              <a:rPr lang="zh-CN" altLang="en-US" sz="1000" dirty="0"/>
              <a:t>开题与立项前的文献调研概述（理工类）</a:t>
            </a:r>
            <a:r>
              <a:rPr lang="en-US" altLang="zh-CN" sz="1000" dirty="0"/>
              <a:t>》</a:t>
            </a:r>
            <a:endParaRPr lang="en-US" sz="1000"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19314" y="1168783"/>
            <a:ext cx="6517870" cy="3450514"/>
            <a:chOff x="1119314" y="1168783"/>
            <a:chExt cx="6517870" cy="3450514"/>
          </a:xfrm>
        </p:grpSpPr>
        <p:pic>
          <p:nvPicPr>
            <p:cNvPr id="19458" name="Picture 3">
              <a:extLst>
                <a:ext uri="{FF2B5EF4-FFF2-40B4-BE49-F238E27FC236}">
                  <a16:creationId xmlns:a16="http://schemas.microsoft.com/office/drawing/2014/main" id="{A8BB6EAF-7D5E-4728-A550-B7A56F831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314" y="1168783"/>
              <a:ext cx="6517870" cy="3450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4">
              <a:extLst>
                <a:ext uri="{FF2B5EF4-FFF2-40B4-BE49-F238E27FC236}">
                  <a16:creationId xmlns:a16="http://schemas.microsoft.com/office/drawing/2014/main" id="{EF34D140-AC47-499B-9AC7-ED4DED36E64A}"/>
                </a:ext>
              </a:extLst>
            </p:cNvPr>
            <p:cNvSpPr/>
            <p:nvPr/>
          </p:nvSpPr>
          <p:spPr bwMode="auto">
            <a:xfrm>
              <a:off x="1939249" y="3199871"/>
              <a:ext cx="2245642" cy="794658"/>
            </a:xfrm>
            <a:prstGeom prst="wedgeRoundRectCallout">
              <a:avLst>
                <a:gd name="adj1" fmla="val -13195"/>
                <a:gd name="adj2" fmla="val -94330"/>
                <a:gd name="adj3" fmla="val 16667"/>
              </a:avLst>
            </a:prstGeom>
            <a:ln w="28575" cap="flat" cmpd="sng" algn="ctr">
              <a:solidFill>
                <a:schemeClr val="accent1"/>
              </a:solidFill>
              <a:prstDash val="solid"/>
              <a:round/>
              <a:headEnd type="none" w="med" len="med"/>
              <a:tailEnd type="none" w="med" len="med"/>
            </a:ln>
            <a:effectLst/>
          </p:spPr>
          <p:style>
            <a:lnRef idx="0">
              <a:scrgbClr r="0" g="0" b="0"/>
            </a:lnRef>
            <a:fillRef idx="1003">
              <a:schemeClr val="dk2"/>
            </a:fillRef>
            <a:effectRef idx="0">
              <a:scrgbClr r="0" g="0" b="0"/>
            </a:effectRef>
            <a:fontRef idx="major"/>
          </p:style>
          <p:txBody>
            <a:bodyPr wrap="none" lIns="68580" tIns="68580" rIns="68580" bIns="68580"/>
            <a:lstStyle>
              <a:lvl1pPr defTabSz="760413">
                <a:defRPr sz="1400">
                  <a:solidFill>
                    <a:schemeClr val="tx1"/>
                  </a:solidFill>
                  <a:latin typeface="Arial" panose="020B0604020202020204" pitchFamily="34" charset="0"/>
                </a:defRPr>
              </a:lvl1pPr>
              <a:lvl2pPr marL="742950" indent="-285750" defTabSz="760413">
                <a:defRPr sz="1400">
                  <a:solidFill>
                    <a:schemeClr val="tx1"/>
                  </a:solidFill>
                  <a:latin typeface="Arial" panose="020B0604020202020204" pitchFamily="34" charset="0"/>
                </a:defRPr>
              </a:lvl2pPr>
              <a:lvl3pPr marL="1143000" indent="-228600" defTabSz="760413">
                <a:defRPr sz="1400">
                  <a:solidFill>
                    <a:schemeClr val="tx1"/>
                  </a:solidFill>
                  <a:latin typeface="Arial" panose="020B0604020202020204" pitchFamily="34" charset="0"/>
                </a:defRPr>
              </a:lvl3pPr>
              <a:lvl4pPr marL="1600200" indent="-228600" defTabSz="760413">
                <a:defRPr sz="1400">
                  <a:solidFill>
                    <a:schemeClr val="tx1"/>
                  </a:solidFill>
                  <a:latin typeface="Arial" panose="020B0604020202020204" pitchFamily="34" charset="0"/>
                </a:defRPr>
              </a:lvl4pPr>
              <a:lvl5pPr marL="2057400" indent="-228600" defTabSz="760413">
                <a:defRPr sz="1400">
                  <a:solidFill>
                    <a:schemeClr val="tx1"/>
                  </a:solidFill>
                  <a:latin typeface="Arial" panose="020B0604020202020204" pitchFamily="34" charset="0"/>
                </a:defRPr>
              </a:lvl5pPr>
              <a:lvl6pPr marL="2514600" indent="-228600" defTabSz="760413" fontAlgn="base">
                <a:spcBef>
                  <a:spcPct val="0"/>
                </a:spcBef>
                <a:spcAft>
                  <a:spcPct val="0"/>
                </a:spcAft>
                <a:defRPr sz="1400">
                  <a:solidFill>
                    <a:schemeClr val="tx1"/>
                  </a:solidFill>
                  <a:latin typeface="Arial" panose="020B0604020202020204" pitchFamily="34" charset="0"/>
                </a:defRPr>
              </a:lvl6pPr>
              <a:lvl7pPr marL="2971800" indent="-228600" defTabSz="760413" fontAlgn="base">
                <a:spcBef>
                  <a:spcPct val="0"/>
                </a:spcBef>
                <a:spcAft>
                  <a:spcPct val="0"/>
                </a:spcAft>
                <a:defRPr sz="1400">
                  <a:solidFill>
                    <a:schemeClr val="tx1"/>
                  </a:solidFill>
                  <a:latin typeface="Arial" panose="020B0604020202020204" pitchFamily="34" charset="0"/>
                </a:defRPr>
              </a:lvl7pPr>
              <a:lvl8pPr marL="3429000" indent="-228600" defTabSz="760413" fontAlgn="base">
                <a:spcBef>
                  <a:spcPct val="0"/>
                </a:spcBef>
                <a:spcAft>
                  <a:spcPct val="0"/>
                </a:spcAft>
                <a:defRPr sz="1400">
                  <a:solidFill>
                    <a:schemeClr val="tx1"/>
                  </a:solidFill>
                  <a:latin typeface="Arial" panose="020B0604020202020204" pitchFamily="34" charset="0"/>
                </a:defRPr>
              </a:lvl8pPr>
              <a:lvl9pPr marL="3886200" indent="-228600" defTabSz="760413" fontAlgn="base">
                <a:spcBef>
                  <a:spcPct val="0"/>
                </a:spcBef>
                <a:spcAft>
                  <a:spcPct val="0"/>
                </a:spcAft>
                <a:defRPr sz="1400">
                  <a:solidFill>
                    <a:schemeClr val="tx1"/>
                  </a:solidFill>
                  <a:latin typeface="Arial" panose="020B0604020202020204" pitchFamily="34" charset="0"/>
                </a:defRPr>
              </a:lvl9pPr>
            </a:lstStyle>
            <a:p>
              <a:pPr algn="ctr" eaLnBrk="1" hangingPunct="1">
                <a:spcBef>
                  <a:spcPct val="50000"/>
                </a:spcBef>
                <a:defRPr/>
              </a:pPr>
              <a:r>
                <a:rPr lang="en-US" altLang="zh-CN" sz="1440" dirty="0">
                  <a:solidFill>
                    <a:schemeClr val="bg1"/>
                  </a:solidFill>
                  <a:ea typeface="MS PGothic" panose="020B0600070205080204" pitchFamily="34" charset="-128"/>
                </a:rPr>
                <a:t>General Review</a:t>
              </a:r>
            </a:p>
            <a:p>
              <a:pPr algn="ctr" eaLnBrk="1" hangingPunct="1">
                <a:spcBef>
                  <a:spcPct val="50000"/>
                </a:spcBef>
                <a:defRPr/>
              </a:pPr>
              <a:r>
                <a:rPr lang="zh-CN" altLang="en-US" sz="1440" dirty="0">
                  <a:solidFill>
                    <a:schemeClr val="bg1"/>
                  </a:solidFill>
                  <a:ea typeface="MS PGothic" panose="020B0600070205080204" pitchFamily="34" charset="-128"/>
                </a:rPr>
                <a:t>一般性综述</a:t>
              </a:r>
              <a:endParaRPr lang="en-US" altLang="en-US" sz="1440" dirty="0">
                <a:solidFill>
                  <a:schemeClr val="bg1"/>
                </a:solidFill>
                <a:ea typeface="MS PGothic" panose="020B0600070205080204" pitchFamily="34" charset="-128"/>
              </a:endParaRPr>
            </a:p>
          </p:txBody>
        </p:sp>
      </p:grpSp>
      <p:sp>
        <p:nvSpPr>
          <p:cNvPr id="2" name="Title 1">
            <a:extLst>
              <a:ext uri="{FF2B5EF4-FFF2-40B4-BE49-F238E27FC236}">
                <a16:creationId xmlns:a16="http://schemas.microsoft.com/office/drawing/2014/main" id="{D5A965FA-EF0C-4096-8043-0EFF105C00A8}"/>
              </a:ext>
            </a:extLst>
          </p:cNvPr>
          <p:cNvSpPr>
            <a:spLocks noGrp="1"/>
          </p:cNvSpPr>
          <p:nvPr>
            <p:ph type="title"/>
          </p:nvPr>
        </p:nvSpPr>
        <p:spPr>
          <a:xfrm>
            <a:off x="253222" y="62374"/>
            <a:ext cx="6625113" cy="622935"/>
          </a:xfrm>
        </p:spPr>
        <p:txBody>
          <a:bodyPr rtlCol="0">
            <a:noAutofit/>
          </a:bodyPr>
          <a:lstStyle/>
          <a:p>
            <a:pPr defTabSz="342887">
              <a:defRPr/>
            </a:pPr>
            <a:r>
              <a:rPr lang="zh-CN" altLang="en-US" sz="1600" dirty="0"/>
              <a:t>二、先看综述性论文，再看研究论文。</a:t>
            </a:r>
            <a:br>
              <a:rPr lang="zh-CN" altLang="en-US" sz="1600" dirty="0"/>
            </a:br>
            <a:endParaRPr lang="en-US" sz="1600" dirty="0"/>
          </a:p>
        </p:txBody>
      </p:sp>
      <p:sp>
        <p:nvSpPr>
          <p:cNvPr id="3" name="Content Placeholder 2">
            <a:extLst>
              <a:ext uri="{FF2B5EF4-FFF2-40B4-BE49-F238E27FC236}">
                <a16:creationId xmlns:a16="http://schemas.microsoft.com/office/drawing/2014/main" id="{A625F74A-D151-45EC-ABFE-224E13205260}"/>
              </a:ext>
            </a:extLst>
          </p:cNvPr>
          <p:cNvSpPr>
            <a:spLocks noGrp="1"/>
          </p:cNvSpPr>
          <p:nvPr>
            <p:ph idx="1"/>
          </p:nvPr>
        </p:nvSpPr>
        <p:spPr>
          <a:xfrm>
            <a:off x="481822" y="568800"/>
            <a:ext cx="7991738" cy="3425729"/>
          </a:xfrm>
        </p:spPr>
        <p:txBody>
          <a:bodyPr rtlCol="0">
            <a:noAutofit/>
          </a:bodyPr>
          <a:lstStyle/>
          <a:p>
            <a:pPr marL="129774" indent="-123820" defTabSz="342887">
              <a:spcAft>
                <a:spcPts val="0"/>
              </a:spcAft>
              <a:buFont typeface="Arial"/>
              <a:buChar char="•"/>
              <a:defRPr/>
            </a:pPr>
            <a:r>
              <a:rPr lang="zh-CN" altLang="en-US" sz="1500" dirty="0"/>
              <a:t>特点：综合性、扼要性和评价性，参考文献多。</a:t>
            </a:r>
          </a:p>
          <a:p>
            <a:pPr marL="129774" indent="-123820" defTabSz="342887">
              <a:spcAft>
                <a:spcPts val="0"/>
              </a:spcAft>
              <a:buFont typeface="Arial"/>
              <a:buChar char="•"/>
              <a:defRPr/>
            </a:pPr>
            <a:r>
              <a:rPr lang="zh-CN" altLang="en-US" sz="1500" dirty="0"/>
              <a:t>应作为“起步文献”加以参考利用。</a:t>
            </a:r>
            <a:endParaRPr lang="en-US" sz="1500" dirty="0"/>
          </a:p>
        </p:txBody>
      </p:sp>
      <p:sp>
        <p:nvSpPr>
          <p:cNvPr id="5" name="Rounded Rectangular Callout 4">
            <a:extLst>
              <a:ext uri="{FF2B5EF4-FFF2-40B4-BE49-F238E27FC236}">
                <a16:creationId xmlns:a16="http://schemas.microsoft.com/office/drawing/2014/main" id="{385546BD-11D8-4E6F-B2B8-87F273589488}"/>
              </a:ext>
            </a:extLst>
          </p:cNvPr>
          <p:cNvSpPr/>
          <p:nvPr/>
        </p:nvSpPr>
        <p:spPr bwMode="auto">
          <a:xfrm>
            <a:off x="5115183" y="3199871"/>
            <a:ext cx="2245642" cy="794658"/>
          </a:xfrm>
          <a:prstGeom prst="wedgeRoundRectCallout">
            <a:avLst>
              <a:gd name="adj1" fmla="val -13195"/>
              <a:gd name="adj2" fmla="val -94330"/>
              <a:gd name="adj3" fmla="val 16667"/>
            </a:avLst>
          </a:prstGeom>
          <a:ln w="28575" cap="flat" cmpd="sng" algn="ctr">
            <a:solidFill>
              <a:schemeClr val="accent1"/>
            </a:solidFill>
            <a:prstDash val="solid"/>
            <a:round/>
            <a:headEnd type="none" w="med" len="med"/>
            <a:tailEnd type="none" w="med" len="med"/>
          </a:ln>
          <a:effectLst/>
        </p:spPr>
        <p:style>
          <a:lnRef idx="0">
            <a:scrgbClr r="0" g="0" b="0"/>
          </a:lnRef>
          <a:fillRef idx="1003">
            <a:schemeClr val="dk2"/>
          </a:fillRef>
          <a:effectRef idx="0">
            <a:scrgbClr r="0" g="0" b="0"/>
          </a:effectRef>
          <a:fontRef idx="major"/>
        </p:style>
        <p:txBody>
          <a:bodyPr wrap="none" lIns="68580" tIns="68580" rIns="68580" bIns="68580"/>
          <a:lstStyle>
            <a:lvl1pPr defTabSz="760413">
              <a:defRPr sz="1400">
                <a:solidFill>
                  <a:schemeClr val="tx1"/>
                </a:solidFill>
                <a:latin typeface="Arial" panose="020B0604020202020204" pitchFamily="34" charset="0"/>
              </a:defRPr>
            </a:lvl1pPr>
            <a:lvl2pPr marL="742950" indent="-285750" defTabSz="760413">
              <a:defRPr sz="1400">
                <a:solidFill>
                  <a:schemeClr val="tx1"/>
                </a:solidFill>
                <a:latin typeface="Arial" panose="020B0604020202020204" pitchFamily="34" charset="0"/>
              </a:defRPr>
            </a:lvl2pPr>
            <a:lvl3pPr marL="1143000" indent="-228600" defTabSz="760413">
              <a:defRPr sz="1400">
                <a:solidFill>
                  <a:schemeClr val="tx1"/>
                </a:solidFill>
                <a:latin typeface="Arial" panose="020B0604020202020204" pitchFamily="34" charset="0"/>
              </a:defRPr>
            </a:lvl3pPr>
            <a:lvl4pPr marL="1600200" indent="-228600" defTabSz="760413">
              <a:defRPr sz="1400">
                <a:solidFill>
                  <a:schemeClr val="tx1"/>
                </a:solidFill>
                <a:latin typeface="Arial" panose="020B0604020202020204" pitchFamily="34" charset="0"/>
              </a:defRPr>
            </a:lvl4pPr>
            <a:lvl5pPr marL="2057400" indent="-228600" defTabSz="760413">
              <a:defRPr sz="1400">
                <a:solidFill>
                  <a:schemeClr val="tx1"/>
                </a:solidFill>
                <a:latin typeface="Arial" panose="020B0604020202020204" pitchFamily="34" charset="0"/>
              </a:defRPr>
            </a:lvl5pPr>
            <a:lvl6pPr marL="2514600" indent="-228600" defTabSz="760413" fontAlgn="base">
              <a:spcBef>
                <a:spcPct val="0"/>
              </a:spcBef>
              <a:spcAft>
                <a:spcPct val="0"/>
              </a:spcAft>
              <a:defRPr sz="1400">
                <a:solidFill>
                  <a:schemeClr val="tx1"/>
                </a:solidFill>
                <a:latin typeface="Arial" panose="020B0604020202020204" pitchFamily="34" charset="0"/>
              </a:defRPr>
            </a:lvl6pPr>
            <a:lvl7pPr marL="2971800" indent="-228600" defTabSz="760413" fontAlgn="base">
              <a:spcBef>
                <a:spcPct val="0"/>
              </a:spcBef>
              <a:spcAft>
                <a:spcPct val="0"/>
              </a:spcAft>
              <a:defRPr sz="1400">
                <a:solidFill>
                  <a:schemeClr val="tx1"/>
                </a:solidFill>
                <a:latin typeface="Arial" panose="020B0604020202020204" pitchFamily="34" charset="0"/>
              </a:defRPr>
            </a:lvl7pPr>
            <a:lvl8pPr marL="3429000" indent="-228600" defTabSz="760413" fontAlgn="base">
              <a:spcBef>
                <a:spcPct val="0"/>
              </a:spcBef>
              <a:spcAft>
                <a:spcPct val="0"/>
              </a:spcAft>
              <a:defRPr sz="1400">
                <a:solidFill>
                  <a:schemeClr val="tx1"/>
                </a:solidFill>
                <a:latin typeface="Arial" panose="020B0604020202020204" pitchFamily="34" charset="0"/>
              </a:defRPr>
            </a:lvl8pPr>
            <a:lvl9pPr marL="3886200" indent="-228600" defTabSz="760413" fontAlgn="base">
              <a:spcBef>
                <a:spcPct val="0"/>
              </a:spcBef>
              <a:spcAft>
                <a:spcPct val="0"/>
              </a:spcAft>
              <a:defRPr sz="1400">
                <a:solidFill>
                  <a:schemeClr val="tx1"/>
                </a:solidFill>
                <a:latin typeface="Arial" panose="020B0604020202020204" pitchFamily="34" charset="0"/>
              </a:defRPr>
            </a:lvl9pPr>
          </a:lstStyle>
          <a:p>
            <a:pPr algn="ctr" eaLnBrk="1" hangingPunct="1">
              <a:spcBef>
                <a:spcPct val="50000"/>
              </a:spcBef>
              <a:defRPr/>
            </a:pPr>
            <a:r>
              <a:rPr lang="en-US" altLang="zh-CN" sz="1440" dirty="0">
                <a:solidFill>
                  <a:schemeClr val="bg1"/>
                </a:solidFill>
                <a:ea typeface="MS PGothic" panose="020B0600070205080204" pitchFamily="34" charset="-128"/>
              </a:rPr>
              <a:t>Literature Review</a:t>
            </a:r>
          </a:p>
          <a:p>
            <a:pPr algn="ctr" eaLnBrk="1" hangingPunct="1">
              <a:spcBef>
                <a:spcPct val="50000"/>
              </a:spcBef>
              <a:defRPr/>
            </a:pPr>
            <a:r>
              <a:rPr lang="zh-CN" altLang="en-US" sz="1440" dirty="0">
                <a:solidFill>
                  <a:schemeClr val="bg1"/>
                </a:solidFill>
                <a:ea typeface="MS PGothic" panose="020B0600070205080204" pitchFamily="34" charset="-128"/>
              </a:rPr>
              <a:t>文献综述 </a:t>
            </a:r>
            <a:endParaRPr lang="en-US" altLang="en-US" sz="1440" dirty="0">
              <a:solidFill>
                <a:schemeClr val="bg1"/>
              </a:solidFill>
              <a:ea typeface="MS PGothic" panose="020B0600070205080204" pitchFamily="34" charset="-128"/>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105FAA0C-7969-4FC0-8BD2-E12258603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076" y="1273658"/>
            <a:ext cx="6836697" cy="3153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F3018727-A7B4-4574-85DA-1853D410250B}"/>
              </a:ext>
            </a:extLst>
          </p:cNvPr>
          <p:cNvSpPr>
            <a:spLocks noGrp="1"/>
          </p:cNvSpPr>
          <p:nvPr>
            <p:ph type="title"/>
          </p:nvPr>
        </p:nvSpPr>
        <p:spPr>
          <a:xfrm>
            <a:off x="974409" y="55424"/>
            <a:ext cx="6625113" cy="345758"/>
          </a:xfrm>
        </p:spPr>
        <p:txBody>
          <a:bodyPr rtlCol="0">
            <a:noAutofit/>
          </a:bodyPr>
          <a:lstStyle/>
          <a:p>
            <a:pPr defTabSz="342887">
              <a:defRPr/>
            </a:pPr>
            <a:r>
              <a:rPr lang="zh-CN" altLang="en-US" sz="1500" dirty="0"/>
              <a:t>三、注重学位论文的检索和阅读。</a:t>
            </a:r>
            <a:endParaRPr lang="en-US" sz="1500" dirty="0"/>
          </a:p>
        </p:txBody>
      </p:sp>
      <p:sp>
        <p:nvSpPr>
          <p:cNvPr id="3" name="Content Placeholder 2">
            <a:extLst>
              <a:ext uri="{FF2B5EF4-FFF2-40B4-BE49-F238E27FC236}">
                <a16:creationId xmlns:a16="http://schemas.microsoft.com/office/drawing/2014/main" id="{E725E05D-CA24-4B12-8D67-5334D495D30F}"/>
              </a:ext>
            </a:extLst>
          </p:cNvPr>
          <p:cNvSpPr>
            <a:spLocks noGrp="1"/>
          </p:cNvSpPr>
          <p:nvPr>
            <p:ph idx="1"/>
          </p:nvPr>
        </p:nvSpPr>
        <p:spPr>
          <a:xfrm>
            <a:off x="1360171" y="445137"/>
            <a:ext cx="5943600" cy="3030378"/>
          </a:xfrm>
        </p:spPr>
        <p:txBody>
          <a:bodyPr numCol="1" rtlCol="0">
            <a:noAutofit/>
          </a:bodyPr>
          <a:lstStyle/>
          <a:p>
            <a:pPr marL="5954" indent="0" defTabSz="342887">
              <a:spcAft>
                <a:spcPts val="0"/>
              </a:spcAft>
              <a:buNone/>
              <a:defRPr/>
            </a:pPr>
            <a:r>
              <a:rPr lang="zh-CN" altLang="en-US" sz="1500" dirty="0"/>
              <a:t>五个显著特点：                             ⑶ 可得到课题研究现状综述</a:t>
            </a:r>
          </a:p>
          <a:p>
            <a:pPr marL="5954" indent="0" defTabSz="342887">
              <a:spcAft>
                <a:spcPts val="0"/>
              </a:spcAft>
              <a:buNone/>
              <a:defRPr/>
            </a:pPr>
            <a:r>
              <a:rPr lang="zh-CN" altLang="en-US" sz="1500" dirty="0"/>
              <a:t>⑴ 数据图表充分详尽                     ⑷ 可跟踪名校导师的科研进程</a:t>
            </a:r>
            <a:endParaRPr lang="en-US" altLang="zh-CN" sz="1500" dirty="0"/>
          </a:p>
          <a:p>
            <a:pPr marL="5954" indent="0" defTabSz="342887">
              <a:spcAft>
                <a:spcPts val="0"/>
              </a:spcAft>
              <a:buNone/>
              <a:defRPr/>
            </a:pPr>
            <a:r>
              <a:rPr lang="zh-CN" altLang="en-US" sz="1500" dirty="0"/>
              <a:t>⑵ 参考文献丰富全面                     ⑸ 学习学位论文的写作方法</a:t>
            </a:r>
            <a:endParaRPr lang="en-US" sz="1500" dirty="0"/>
          </a:p>
          <a:p>
            <a:pPr marL="5954" indent="0" defTabSz="342887">
              <a:spcAft>
                <a:spcPts val="0"/>
              </a:spcAft>
              <a:buNone/>
              <a:defRPr/>
            </a:pPr>
            <a:endParaRPr lang="zh-CN" altLang="en-US" sz="1500" dirty="0"/>
          </a:p>
          <a:p>
            <a:pPr marL="5954" indent="0" defTabSz="342887">
              <a:spcAft>
                <a:spcPts val="0"/>
              </a:spcAft>
              <a:buNone/>
              <a:defRPr/>
            </a:pPr>
            <a:endParaRPr lang="en-US" altLang="zh-CN" sz="1500" dirty="0"/>
          </a:p>
        </p:txBody>
      </p:sp>
      <p:sp>
        <p:nvSpPr>
          <p:cNvPr id="8" name="Rounded Rectangular Callout 7">
            <a:extLst>
              <a:ext uri="{FF2B5EF4-FFF2-40B4-BE49-F238E27FC236}">
                <a16:creationId xmlns:a16="http://schemas.microsoft.com/office/drawing/2014/main" id="{4DCB0687-97A3-48C6-B67D-2DA26A7A0D02}"/>
              </a:ext>
            </a:extLst>
          </p:cNvPr>
          <p:cNvSpPr/>
          <p:nvPr/>
        </p:nvSpPr>
        <p:spPr bwMode="auto">
          <a:xfrm>
            <a:off x="6256401" y="1960326"/>
            <a:ext cx="2245642" cy="794658"/>
          </a:xfrm>
          <a:prstGeom prst="wedgeRoundRectCallout">
            <a:avLst>
              <a:gd name="adj1" fmla="val -109451"/>
              <a:gd name="adj2" fmla="val 47685"/>
              <a:gd name="adj3" fmla="val 16667"/>
            </a:avLst>
          </a:prstGeom>
          <a:ln w="28575" cap="flat" cmpd="sng" algn="ctr">
            <a:solidFill>
              <a:schemeClr val="accent1"/>
            </a:solidFill>
            <a:prstDash val="solid"/>
            <a:round/>
            <a:headEnd type="none" w="med" len="med"/>
            <a:tailEnd type="none" w="med" len="med"/>
          </a:ln>
          <a:effectLst/>
        </p:spPr>
        <p:style>
          <a:lnRef idx="0">
            <a:scrgbClr r="0" g="0" b="0"/>
          </a:lnRef>
          <a:fillRef idx="1003">
            <a:schemeClr val="dk2"/>
          </a:fillRef>
          <a:effectRef idx="0">
            <a:scrgbClr r="0" g="0" b="0"/>
          </a:effectRef>
          <a:fontRef idx="major"/>
        </p:style>
        <p:txBody>
          <a:bodyPr wrap="none" lIns="68580" tIns="68580" rIns="68580" bIns="68580"/>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fontAlgn="base">
              <a:spcBef>
                <a:spcPct val="0"/>
              </a:spcBef>
              <a:spcAft>
                <a:spcPct val="0"/>
              </a:spcAft>
              <a:defRPr sz="1400">
                <a:solidFill>
                  <a:schemeClr val="tx1"/>
                </a:solidFill>
                <a:latin typeface="Arial" panose="020B0604020202020204" pitchFamily="34" charset="0"/>
              </a:defRPr>
            </a:lvl6pPr>
            <a:lvl7pPr marL="2971800" indent="-228600" defTabSz="355600" fontAlgn="base">
              <a:spcBef>
                <a:spcPct val="0"/>
              </a:spcBef>
              <a:spcAft>
                <a:spcPct val="0"/>
              </a:spcAft>
              <a:defRPr sz="1400">
                <a:solidFill>
                  <a:schemeClr val="tx1"/>
                </a:solidFill>
                <a:latin typeface="Arial" panose="020B0604020202020204" pitchFamily="34" charset="0"/>
              </a:defRPr>
            </a:lvl7pPr>
            <a:lvl8pPr marL="3429000" indent="-228600" defTabSz="355600" fontAlgn="base">
              <a:spcBef>
                <a:spcPct val="0"/>
              </a:spcBef>
              <a:spcAft>
                <a:spcPct val="0"/>
              </a:spcAft>
              <a:defRPr sz="1400">
                <a:solidFill>
                  <a:schemeClr val="tx1"/>
                </a:solidFill>
                <a:latin typeface="Arial" panose="020B0604020202020204" pitchFamily="34" charset="0"/>
              </a:defRPr>
            </a:lvl8pPr>
            <a:lvl9pPr marL="3886200" indent="-228600" defTabSz="355600" fontAlgn="base">
              <a:spcBef>
                <a:spcPct val="0"/>
              </a:spcBef>
              <a:spcAft>
                <a:spcPct val="0"/>
              </a:spcAft>
              <a:defRPr sz="1400">
                <a:solidFill>
                  <a:schemeClr val="tx1"/>
                </a:solidFill>
                <a:latin typeface="Arial" panose="020B0604020202020204" pitchFamily="34" charset="0"/>
              </a:defRPr>
            </a:lvl9pPr>
          </a:lstStyle>
          <a:p>
            <a:pPr algn="ctr" eaLnBrk="1" hangingPunct="1">
              <a:spcBef>
                <a:spcPct val="50000"/>
              </a:spcBef>
              <a:defRPr/>
            </a:pPr>
            <a:r>
              <a:rPr lang="en-US" altLang="zh-CN" sz="990" dirty="0">
                <a:solidFill>
                  <a:schemeClr val="bg1"/>
                </a:solidFill>
                <a:ea typeface="MS PGothic" panose="020B0600070205080204" pitchFamily="34" charset="-128"/>
              </a:rPr>
              <a:t>ProQuest  Dissertation</a:t>
            </a:r>
          </a:p>
          <a:p>
            <a:pPr algn="ctr" eaLnBrk="1" hangingPunct="1">
              <a:spcBef>
                <a:spcPct val="50000"/>
              </a:spcBef>
              <a:defRPr/>
            </a:pPr>
            <a:r>
              <a:rPr lang="zh-CN" altLang="en-US" sz="1440" dirty="0">
                <a:solidFill>
                  <a:schemeClr val="bg1"/>
                </a:solidFill>
                <a:ea typeface="MS PGothic" panose="020B0600070205080204" pitchFamily="34" charset="-128"/>
              </a:rPr>
              <a:t>学位论文</a:t>
            </a:r>
            <a:endParaRPr lang="en-US" altLang="en-US" sz="1440" dirty="0">
              <a:solidFill>
                <a:schemeClr val="bg1"/>
              </a:solidFill>
              <a:ea typeface="MS PGothic" panose="020B0600070205080204" pitchFamily="34" charset="-128"/>
            </a:endParaRPr>
          </a:p>
        </p:txBody>
      </p:sp>
      <p:grpSp>
        <p:nvGrpSpPr>
          <p:cNvPr id="4" name="组合 3"/>
          <p:cNvGrpSpPr/>
          <p:nvPr/>
        </p:nvGrpSpPr>
        <p:grpSpPr>
          <a:xfrm>
            <a:off x="6954976" y="506306"/>
            <a:ext cx="1743664" cy="510283"/>
            <a:chOff x="7020878" y="968566"/>
            <a:chExt cx="1743664" cy="510283"/>
          </a:xfrm>
        </p:grpSpPr>
        <p:sp>
          <p:nvSpPr>
            <p:cNvPr id="5" name="TextBox 4">
              <a:extLst>
                <a:ext uri="{FF2B5EF4-FFF2-40B4-BE49-F238E27FC236}">
                  <a16:creationId xmlns:a16="http://schemas.microsoft.com/office/drawing/2014/main" id="{6F434F63-6EC0-40E2-98D7-3A49123C045D}"/>
                </a:ext>
              </a:extLst>
            </p:cNvPr>
            <p:cNvSpPr txBox="1"/>
            <p:nvPr/>
          </p:nvSpPr>
          <p:spPr>
            <a:xfrm>
              <a:off x="7303771" y="968566"/>
              <a:ext cx="1460771" cy="416396"/>
            </a:xfrm>
            <a:prstGeom prst="rect">
              <a:avLst/>
            </a:prstGeom>
            <a:noFill/>
          </p:spPr>
          <p:txBody>
            <a:bodyPr wrap="square">
              <a:spAutoFit/>
            </a:bodyPr>
            <a:lstStyle/>
            <a:p>
              <a:pPr defTabSz="320954">
                <a:defRPr/>
              </a:pPr>
              <a:r>
                <a:rPr lang="zh-CN" altLang="en-US" sz="1053" dirty="0"/>
                <a:t>可以获得课题研究的更多相关文献</a:t>
              </a:r>
              <a:endParaRPr lang="en-US" sz="1053" dirty="0"/>
            </a:p>
          </p:txBody>
        </p:sp>
        <p:sp>
          <p:nvSpPr>
            <p:cNvPr id="20487" name="Rounded Rectangle 5">
              <a:extLst>
                <a:ext uri="{FF2B5EF4-FFF2-40B4-BE49-F238E27FC236}">
                  <a16:creationId xmlns:a16="http://schemas.microsoft.com/office/drawing/2014/main" id="{F6744A10-2951-41DE-9117-832A32D2B38E}"/>
                </a:ext>
              </a:extLst>
            </p:cNvPr>
            <p:cNvSpPr>
              <a:spLocks noChangeArrowheads="1"/>
            </p:cNvSpPr>
            <p:nvPr/>
          </p:nvSpPr>
          <p:spPr bwMode="auto">
            <a:xfrm>
              <a:off x="7303771" y="976546"/>
              <a:ext cx="1356135" cy="408416"/>
            </a:xfrm>
            <a:prstGeom prst="roundRect">
              <a:avLst>
                <a:gd name="adj" fmla="val 50000"/>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68580" tIns="68580" rIns="68580" bIns="68580"/>
            <a:lstStyle>
              <a:lvl1pPr marL="187325" indent="-187325" defTabSz="760413">
                <a:defRPr sz="1400">
                  <a:solidFill>
                    <a:schemeClr val="tx1"/>
                  </a:solidFill>
                  <a:latin typeface="Arial" panose="020B0604020202020204" pitchFamily="34" charset="0"/>
                </a:defRPr>
              </a:lvl1pPr>
              <a:lvl2pPr marL="742950" indent="-285750" defTabSz="760413">
                <a:defRPr sz="1400">
                  <a:solidFill>
                    <a:schemeClr val="tx1"/>
                  </a:solidFill>
                  <a:latin typeface="Arial" panose="020B0604020202020204" pitchFamily="34" charset="0"/>
                </a:defRPr>
              </a:lvl2pPr>
              <a:lvl3pPr marL="1143000" indent="-228600" defTabSz="760413">
                <a:defRPr sz="1400">
                  <a:solidFill>
                    <a:schemeClr val="tx1"/>
                  </a:solidFill>
                  <a:latin typeface="Arial" panose="020B0604020202020204" pitchFamily="34" charset="0"/>
                </a:defRPr>
              </a:lvl3pPr>
              <a:lvl4pPr marL="1600200" indent="-228600" defTabSz="760413">
                <a:defRPr sz="1400">
                  <a:solidFill>
                    <a:schemeClr val="tx1"/>
                  </a:solidFill>
                  <a:latin typeface="Arial" panose="020B0604020202020204" pitchFamily="34" charset="0"/>
                </a:defRPr>
              </a:lvl4pPr>
              <a:lvl5pPr marL="2057400" indent="-228600" defTabSz="760413">
                <a:defRPr sz="1400">
                  <a:solidFill>
                    <a:schemeClr val="tx1"/>
                  </a:solidFill>
                  <a:latin typeface="Arial" panose="020B0604020202020204" pitchFamily="34" charset="0"/>
                </a:defRPr>
              </a:lvl5pPr>
              <a:lvl6pPr marL="2514600" indent="-228600" defTabSz="7604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7604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7604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7604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Char char="•"/>
              </a:pPr>
              <a:endParaRPr lang="en-US" altLang="en-US" sz="1440">
                <a:solidFill>
                  <a:srgbClr val="000000"/>
                </a:solidFill>
                <a:ea typeface="MS PGothic" panose="020B0600070205080204" pitchFamily="34" charset="-128"/>
              </a:endParaRPr>
            </a:p>
          </p:txBody>
        </p:sp>
        <p:sp>
          <p:nvSpPr>
            <p:cNvPr id="11" name="Right Brace 3">
              <a:extLst>
                <a:ext uri="{FF2B5EF4-FFF2-40B4-BE49-F238E27FC236}">
                  <a16:creationId xmlns:a16="http://schemas.microsoft.com/office/drawing/2014/main" id="{FAF2A7C4-33F6-4226-8C6E-34EDDB307983}"/>
                </a:ext>
              </a:extLst>
            </p:cNvPr>
            <p:cNvSpPr>
              <a:spLocks/>
            </p:cNvSpPr>
            <p:nvPr/>
          </p:nvSpPr>
          <p:spPr bwMode="auto">
            <a:xfrm>
              <a:off x="7020878" y="977357"/>
              <a:ext cx="282893" cy="501492"/>
            </a:xfrm>
            <a:prstGeom prst="rightBrace">
              <a:avLst>
                <a:gd name="adj1" fmla="val 0"/>
                <a:gd name="adj2" fmla="val 50000"/>
              </a:avLst>
            </a:prstGeom>
            <a:noFill/>
            <a:ln w="2857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68580" tIns="68580" rIns="68580" bIns="68580"/>
            <a:lstStyle>
              <a:lvl1pPr marL="187325" indent="-187325" defTabSz="760413">
                <a:defRPr sz="1400">
                  <a:solidFill>
                    <a:schemeClr val="tx1"/>
                  </a:solidFill>
                  <a:latin typeface="Arial" panose="020B0604020202020204" pitchFamily="34" charset="0"/>
                </a:defRPr>
              </a:lvl1pPr>
              <a:lvl2pPr marL="742950" indent="-285750" defTabSz="760413">
                <a:defRPr sz="1400">
                  <a:solidFill>
                    <a:schemeClr val="tx1"/>
                  </a:solidFill>
                  <a:latin typeface="Arial" panose="020B0604020202020204" pitchFamily="34" charset="0"/>
                </a:defRPr>
              </a:lvl2pPr>
              <a:lvl3pPr marL="1143000" indent="-228600" defTabSz="760413">
                <a:defRPr sz="1400">
                  <a:solidFill>
                    <a:schemeClr val="tx1"/>
                  </a:solidFill>
                  <a:latin typeface="Arial" panose="020B0604020202020204" pitchFamily="34" charset="0"/>
                </a:defRPr>
              </a:lvl3pPr>
              <a:lvl4pPr marL="1600200" indent="-228600" defTabSz="760413">
                <a:defRPr sz="1400">
                  <a:solidFill>
                    <a:schemeClr val="tx1"/>
                  </a:solidFill>
                  <a:latin typeface="Arial" panose="020B0604020202020204" pitchFamily="34" charset="0"/>
                </a:defRPr>
              </a:lvl4pPr>
              <a:lvl5pPr marL="2057400" indent="-228600" defTabSz="760413">
                <a:defRPr sz="1400">
                  <a:solidFill>
                    <a:schemeClr val="tx1"/>
                  </a:solidFill>
                  <a:latin typeface="Arial" panose="020B0604020202020204" pitchFamily="34" charset="0"/>
                </a:defRPr>
              </a:lvl5pPr>
              <a:lvl6pPr marL="2514600" indent="-228600" defTabSz="7604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7604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7604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7604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Char char="•"/>
              </a:pPr>
              <a:endParaRPr lang="en-US" altLang="en-US" sz="1440">
                <a:solidFill>
                  <a:srgbClr val="000000"/>
                </a:solidFill>
                <a:ea typeface="MS PGothic" panose="020B0600070205080204" pitchFamily="34" charset="-128"/>
              </a:endParaRPr>
            </a:p>
          </p:txBody>
        </p:sp>
      </p:gr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1DB7D62F-8924-4CB5-A570-D0FC7DF6B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417" y="1403131"/>
            <a:ext cx="6047675" cy="303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BBDD5CF5-780A-40F5-B6EF-A179592B18A6}"/>
              </a:ext>
            </a:extLst>
          </p:cNvPr>
          <p:cNvSpPr>
            <a:spLocks noGrp="1"/>
          </p:cNvSpPr>
          <p:nvPr>
            <p:ph type="title"/>
          </p:nvPr>
        </p:nvSpPr>
        <p:spPr>
          <a:xfrm>
            <a:off x="659195" y="91444"/>
            <a:ext cx="6625113" cy="345758"/>
          </a:xfrm>
        </p:spPr>
        <p:txBody>
          <a:bodyPr rtlCol="0">
            <a:noAutofit/>
          </a:bodyPr>
          <a:lstStyle/>
          <a:p>
            <a:pPr defTabSz="342887">
              <a:defRPr/>
            </a:pPr>
            <a:r>
              <a:rPr lang="zh-CN" altLang="en-US" sz="1600" dirty="0"/>
              <a:t>四、阅读本领域的主要研究者</a:t>
            </a:r>
            <a:r>
              <a:rPr lang="en-US" altLang="zh-CN" sz="1600" dirty="0"/>
              <a:t>/</a:t>
            </a:r>
            <a:r>
              <a:rPr lang="zh-CN" altLang="en-US" sz="1600" dirty="0"/>
              <a:t>机构的文献</a:t>
            </a:r>
            <a:endParaRPr lang="en-US" sz="1600" dirty="0"/>
          </a:p>
        </p:txBody>
      </p:sp>
      <p:sp>
        <p:nvSpPr>
          <p:cNvPr id="3" name="Content Placeholder 2">
            <a:extLst>
              <a:ext uri="{FF2B5EF4-FFF2-40B4-BE49-F238E27FC236}">
                <a16:creationId xmlns:a16="http://schemas.microsoft.com/office/drawing/2014/main" id="{9992AF35-9146-4DC0-A219-E8FCB77C5672}"/>
              </a:ext>
            </a:extLst>
          </p:cNvPr>
          <p:cNvSpPr>
            <a:spLocks noGrp="1"/>
          </p:cNvSpPr>
          <p:nvPr>
            <p:ph idx="1"/>
          </p:nvPr>
        </p:nvSpPr>
        <p:spPr>
          <a:xfrm>
            <a:off x="551417" y="590132"/>
            <a:ext cx="7991738" cy="3425729"/>
          </a:xfrm>
        </p:spPr>
        <p:txBody>
          <a:bodyPr rtlCol="0">
            <a:noAutofit/>
          </a:bodyPr>
          <a:lstStyle/>
          <a:p>
            <a:pPr marL="129774" indent="-123820" defTabSz="342887">
              <a:spcAft>
                <a:spcPts val="0"/>
              </a:spcAft>
              <a:buFont typeface="Arial"/>
              <a:buChar char="•"/>
              <a:defRPr/>
            </a:pPr>
            <a:r>
              <a:rPr lang="zh-CN" altLang="en-US" sz="1500" b="1" dirty="0">
                <a:solidFill>
                  <a:srgbClr val="FF0000"/>
                </a:solidFill>
              </a:rPr>
              <a:t>如何知道主要的研究者</a:t>
            </a:r>
            <a:r>
              <a:rPr lang="en-US" altLang="zh-CN" sz="1500" b="1" dirty="0">
                <a:solidFill>
                  <a:srgbClr val="FF0000"/>
                </a:solidFill>
              </a:rPr>
              <a:t>/</a:t>
            </a:r>
            <a:r>
              <a:rPr lang="zh-CN" altLang="en-US" sz="1500" b="1" dirty="0">
                <a:solidFill>
                  <a:srgbClr val="FF0000"/>
                </a:solidFill>
              </a:rPr>
              <a:t>机构？</a:t>
            </a:r>
          </a:p>
          <a:p>
            <a:pPr marL="129774" indent="-123820" defTabSz="342887">
              <a:spcAft>
                <a:spcPts val="0"/>
              </a:spcAft>
              <a:buFont typeface="Arial"/>
              <a:buChar char="•"/>
              <a:defRPr/>
            </a:pPr>
            <a:r>
              <a:rPr lang="zh-CN" altLang="en-US" sz="1500" dirty="0"/>
              <a:t> 利用数据库的分析功能获得。</a:t>
            </a:r>
          </a:p>
          <a:p>
            <a:pPr marL="129774" indent="-123820" defTabSz="342887">
              <a:spcAft>
                <a:spcPts val="0"/>
              </a:spcAft>
              <a:buFont typeface="Arial"/>
              <a:buChar char="•"/>
              <a:defRPr/>
            </a:pPr>
            <a:r>
              <a:rPr lang="zh-CN" altLang="en-US" sz="1500" dirty="0"/>
              <a:t> 通过本领作者发文量域重要国际会议中的特邀报告人信息获得。</a:t>
            </a:r>
            <a:endParaRPr lang="en-US" sz="1500" dirty="0"/>
          </a:p>
        </p:txBody>
      </p:sp>
      <p:sp>
        <p:nvSpPr>
          <p:cNvPr id="9" name="Rounded Rectangular Callout 8">
            <a:extLst>
              <a:ext uri="{FF2B5EF4-FFF2-40B4-BE49-F238E27FC236}">
                <a16:creationId xmlns:a16="http://schemas.microsoft.com/office/drawing/2014/main" id="{B1A3FE3B-15BD-404F-AF8B-C776B1658F23}"/>
              </a:ext>
            </a:extLst>
          </p:cNvPr>
          <p:cNvSpPr/>
          <p:nvPr/>
        </p:nvSpPr>
        <p:spPr bwMode="auto">
          <a:xfrm>
            <a:off x="2458161" y="1976604"/>
            <a:ext cx="1215491" cy="687507"/>
          </a:xfrm>
          <a:prstGeom prst="wedgeRoundRectCallout">
            <a:avLst>
              <a:gd name="adj1" fmla="val -109451"/>
              <a:gd name="adj2" fmla="val 47685"/>
              <a:gd name="adj3" fmla="val 16667"/>
            </a:avLst>
          </a:prstGeom>
          <a:ln w="28575" cap="flat" cmpd="sng" algn="ctr">
            <a:solidFill>
              <a:schemeClr val="accent1"/>
            </a:solidFill>
            <a:prstDash val="solid"/>
            <a:round/>
            <a:headEnd type="none" w="med" len="med"/>
            <a:tailEnd type="none" w="med" len="med"/>
          </a:ln>
          <a:effectLst/>
        </p:spPr>
        <p:style>
          <a:lnRef idx="0">
            <a:scrgbClr r="0" g="0" b="0"/>
          </a:lnRef>
          <a:fillRef idx="1003">
            <a:schemeClr val="dk2"/>
          </a:fillRef>
          <a:effectRef idx="0">
            <a:scrgbClr r="0" g="0" b="0"/>
          </a:effectRef>
          <a:fontRef idx="major"/>
        </p:style>
        <p:txBody>
          <a:bodyPr wrap="none" lIns="68580" tIns="68580" rIns="68580" bIns="68580"/>
          <a:lstStyle>
            <a:lvl1pPr defTabSz="760413">
              <a:defRPr sz="1400">
                <a:solidFill>
                  <a:schemeClr val="tx1"/>
                </a:solidFill>
                <a:latin typeface="Arial" panose="020B0604020202020204" pitchFamily="34" charset="0"/>
              </a:defRPr>
            </a:lvl1pPr>
            <a:lvl2pPr marL="742950" indent="-285750" defTabSz="760413">
              <a:defRPr sz="1400">
                <a:solidFill>
                  <a:schemeClr val="tx1"/>
                </a:solidFill>
                <a:latin typeface="Arial" panose="020B0604020202020204" pitchFamily="34" charset="0"/>
              </a:defRPr>
            </a:lvl2pPr>
            <a:lvl3pPr marL="1143000" indent="-228600" defTabSz="760413">
              <a:defRPr sz="1400">
                <a:solidFill>
                  <a:schemeClr val="tx1"/>
                </a:solidFill>
                <a:latin typeface="Arial" panose="020B0604020202020204" pitchFamily="34" charset="0"/>
              </a:defRPr>
            </a:lvl3pPr>
            <a:lvl4pPr marL="1600200" indent="-228600" defTabSz="760413">
              <a:defRPr sz="1400">
                <a:solidFill>
                  <a:schemeClr val="tx1"/>
                </a:solidFill>
                <a:latin typeface="Arial" panose="020B0604020202020204" pitchFamily="34" charset="0"/>
              </a:defRPr>
            </a:lvl4pPr>
            <a:lvl5pPr marL="2057400" indent="-228600" defTabSz="760413">
              <a:defRPr sz="1400">
                <a:solidFill>
                  <a:schemeClr val="tx1"/>
                </a:solidFill>
                <a:latin typeface="Arial" panose="020B0604020202020204" pitchFamily="34" charset="0"/>
              </a:defRPr>
            </a:lvl5pPr>
            <a:lvl6pPr marL="2514600" indent="-228600" defTabSz="760413" fontAlgn="base">
              <a:spcBef>
                <a:spcPct val="0"/>
              </a:spcBef>
              <a:spcAft>
                <a:spcPct val="0"/>
              </a:spcAft>
              <a:defRPr sz="1400">
                <a:solidFill>
                  <a:schemeClr val="tx1"/>
                </a:solidFill>
                <a:latin typeface="Arial" panose="020B0604020202020204" pitchFamily="34" charset="0"/>
              </a:defRPr>
            </a:lvl6pPr>
            <a:lvl7pPr marL="2971800" indent="-228600" defTabSz="760413" fontAlgn="base">
              <a:spcBef>
                <a:spcPct val="0"/>
              </a:spcBef>
              <a:spcAft>
                <a:spcPct val="0"/>
              </a:spcAft>
              <a:defRPr sz="1400">
                <a:solidFill>
                  <a:schemeClr val="tx1"/>
                </a:solidFill>
                <a:latin typeface="Arial" panose="020B0604020202020204" pitchFamily="34" charset="0"/>
              </a:defRPr>
            </a:lvl7pPr>
            <a:lvl8pPr marL="3429000" indent="-228600" defTabSz="760413" fontAlgn="base">
              <a:spcBef>
                <a:spcPct val="0"/>
              </a:spcBef>
              <a:spcAft>
                <a:spcPct val="0"/>
              </a:spcAft>
              <a:defRPr sz="1400">
                <a:solidFill>
                  <a:schemeClr val="tx1"/>
                </a:solidFill>
                <a:latin typeface="Arial" panose="020B0604020202020204" pitchFamily="34" charset="0"/>
              </a:defRPr>
            </a:lvl8pPr>
            <a:lvl9pPr marL="3886200" indent="-228600" defTabSz="760413" fontAlgn="base">
              <a:spcBef>
                <a:spcPct val="0"/>
              </a:spcBef>
              <a:spcAft>
                <a:spcPct val="0"/>
              </a:spcAft>
              <a:defRPr sz="1400">
                <a:solidFill>
                  <a:schemeClr val="tx1"/>
                </a:solidFill>
                <a:latin typeface="Arial" panose="020B0604020202020204" pitchFamily="34" charset="0"/>
              </a:defRPr>
            </a:lvl9pPr>
          </a:lstStyle>
          <a:p>
            <a:pPr algn="ctr" eaLnBrk="1" hangingPunct="1">
              <a:spcBef>
                <a:spcPct val="50000"/>
              </a:spcBef>
              <a:defRPr/>
            </a:pPr>
            <a:r>
              <a:rPr lang="en-US" altLang="zh-CN" sz="1440">
                <a:solidFill>
                  <a:schemeClr val="bg1"/>
                </a:solidFill>
                <a:ea typeface="MS PGothic" panose="020B0600070205080204" pitchFamily="34" charset="-128"/>
              </a:rPr>
              <a:t>Author</a:t>
            </a:r>
          </a:p>
          <a:p>
            <a:pPr algn="ctr" eaLnBrk="1" hangingPunct="1">
              <a:spcBef>
                <a:spcPct val="50000"/>
              </a:spcBef>
              <a:defRPr/>
            </a:pPr>
            <a:r>
              <a:rPr lang="zh-CN" altLang="en-US" sz="1440">
                <a:solidFill>
                  <a:schemeClr val="bg1"/>
                </a:solidFill>
                <a:ea typeface="MS PGothic" panose="020B0600070205080204" pitchFamily="34" charset="-128"/>
              </a:rPr>
              <a:t>作者信息</a:t>
            </a:r>
            <a:endParaRPr lang="en-US" altLang="en-US" sz="1440">
              <a:solidFill>
                <a:schemeClr val="bg1"/>
              </a:solidFill>
              <a:ea typeface="MS PGothic" panose="020B0600070205080204" pitchFamily="34" charset="-128"/>
            </a:endParaRPr>
          </a:p>
        </p:txBody>
      </p:sp>
      <p:sp>
        <p:nvSpPr>
          <p:cNvPr id="10" name="Rounded Rectangular Callout 9">
            <a:extLst>
              <a:ext uri="{FF2B5EF4-FFF2-40B4-BE49-F238E27FC236}">
                <a16:creationId xmlns:a16="http://schemas.microsoft.com/office/drawing/2014/main" id="{24E255BE-3DA5-4CB5-810E-AF741466EF09}"/>
              </a:ext>
            </a:extLst>
          </p:cNvPr>
          <p:cNvSpPr/>
          <p:nvPr/>
        </p:nvSpPr>
        <p:spPr bwMode="auto">
          <a:xfrm>
            <a:off x="2786664" y="2741299"/>
            <a:ext cx="1398760" cy="694481"/>
          </a:xfrm>
          <a:prstGeom prst="wedgeRoundRectCallout">
            <a:avLst>
              <a:gd name="adj1" fmla="val -109451"/>
              <a:gd name="adj2" fmla="val 47685"/>
              <a:gd name="adj3" fmla="val 16667"/>
            </a:avLst>
          </a:prstGeom>
          <a:ln w="28575" cap="flat" cmpd="sng" algn="ctr">
            <a:solidFill>
              <a:schemeClr val="accent1"/>
            </a:solidFill>
            <a:prstDash val="solid"/>
            <a:round/>
            <a:headEnd type="none" w="med" len="med"/>
            <a:tailEnd type="none" w="med" len="med"/>
          </a:ln>
          <a:effectLst/>
        </p:spPr>
        <p:style>
          <a:lnRef idx="0">
            <a:scrgbClr r="0" g="0" b="0"/>
          </a:lnRef>
          <a:fillRef idx="1003">
            <a:schemeClr val="dk2"/>
          </a:fillRef>
          <a:effectRef idx="0">
            <a:scrgbClr r="0" g="0" b="0"/>
          </a:effectRef>
          <a:fontRef idx="major"/>
        </p:style>
        <p:txBody>
          <a:bodyPr wrap="none" lIns="68580" tIns="68580" rIns="68580" bIns="68580"/>
          <a:lstStyle>
            <a:lvl1pPr defTabSz="760413">
              <a:defRPr sz="1400">
                <a:solidFill>
                  <a:schemeClr val="tx1"/>
                </a:solidFill>
                <a:latin typeface="Arial" panose="020B0604020202020204" pitchFamily="34" charset="0"/>
              </a:defRPr>
            </a:lvl1pPr>
            <a:lvl2pPr marL="742950" indent="-285750" defTabSz="760413">
              <a:defRPr sz="1400">
                <a:solidFill>
                  <a:schemeClr val="tx1"/>
                </a:solidFill>
                <a:latin typeface="Arial" panose="020B0604020202020204" pitchFamily="34" charset="0"/>
              </a:defRPr>
            </a:lvl2pPr>
            <a:lvl3pPr marL="1143000" indent="-228600" defTabSz="760413">
              <a:defRPr sz="1400">
                <a:solidFill>
                  <a:schemeClr val="tx1"/>
                </a:solidFill>
                <a:latin typeface="Arial" panose="020B0604020202020204" pitchFamily="34" charset="0"/>
              </a:defRPr>
            </a:lvl3pPr>
            <a:lvl4pPr marL="1600200" indent="-228600" defTabSz="760413">
              <a:defRPr sz="1400">
                <a:solidFill>
                  <a:schemeClr val="tx1"/>
                </a:solidFill>
                <a:latin typeface="Arial" panose="020B0604020202020204" pitchFamily="34" charset="0"/>
              </a:defRPr>
            </a:lvl4pPr>
            <a:lvl5pPr marL="2057400" indent="-228600" defTabSz="760413">
              <a:defRPr sz="1400">
                <a:solidFill>
                  <a:schemeClr val="tx1"/>
                </a:solidFill>
                <a:latin typeface="Arial" panose="020B0604020202020204" pitchFamily="34" charset="0"/>
              </a:defRPr>
            </a:lvl5pPr>
            <a:lvl6pPr marL="2514600" indent="-228600" defTabSz="760413" fontAlgn="base">
              <a:spcBef>
                <a:spcPct val="0"/>
              </a:spcBef>
              <a:spcAft>
                <a:spcPct val="0"/>
              </a:spcAft>
              <a:defRPr sz="1400">
                <a:solidFill>
                  <a:schemeClr val="tx1"/>
                </a:solidFill>
                <a:latin typeface="Arial" panose="020B0604020202020204" pitchFamily="34" charset="0"/>
              </a:defRPr>
            </a:lvl6pPr>
            <a:lvl7pPr marL="2971800" indent="-228600" defTabSz="760413" fontAlgn="base">
              <a:spcBef>
                <a:spcPct val="0"/>
              </a:spcBef>
              <a:spcAft>
                <a:spcPct val="0"/>
              </a:spcAft>
              <a:defRPr sz="1400">
                <a:solidFill>
                  <a:schemeClr val="tx1"/>
                </a:solidFill>
                <a:latin typeface="Arial" panose="020B0604020202020204" pitchFamily="34" charset="0"/>
              </a:defRPr>
            </a:lvl7pPr>
            <a:lvl8pPr marL="3429000" indent="-228600" defTabSz="760413" fontAlgn="base">
              <a:spcBef>
                <a:spcPct val="0"/>
              </a:spcBef>
              <a:spcAft>
                <a:spcPct val="0"/>
              </a:spcAft>
              <a:defRPr sz="1400">
                <a:solidFill>
                  <a:schemeClr val="tx1"/>
                </a:solidFill>
                <a:latin typeface="Arial" panose="020B0604020202020204" pitchFamily="34" charset="0"/>
              </a:defRPr>
            </a:lvl8pPr>
            <a:lvl9pPr marL="3886200" indent="-228600" defTabSz="760413" fontAlgn="base">
              <a:spcBef>
                <a:spcPct val="0"/>
              </a:spcBef>
              <a:spcAft>
                <a:spcPct val="0"/>
              </a:spcAft>
              <a:defRPr sz="1400">
                <a:solidFill>
                  <a:schemeClr val="tx1"/>
                </a:solidFill>
                <a:latin typeface="Arial" panose="020B0604020202020204" pitchFamily="34" charset="0"/>
              </a:defRPr>
            </a:lvl9pPr>
          </a:lstStyle>
          <a:p>
            <a:pPr algn="ctr" eaLnBrk="1" hangingPunct="1">
              <a:spcBef>
                <a:spcPct val="50000"/>
              </a:spcBef>
              <a:defRPr/>
            </a:pPr>
            <a:r>
              <a:rPr lang="en-US" altLang="zh-CN" sz="1440" dirty="0">
                <a:solidFill>
                  <a:schemeClr val="bg1"/>
                </a:solidFill>
                <a:ea typeface="MS PGothic" panose="020B0600070205080204" pitchFamily="34" charset="-128"/>
              </a:rPr>
              <a:t>Author Affiliation</a:t>
            </a:r>
          </a:p>
          <a:p>
            <a:pPr algn="ctr" eaLnBrk="1" hangingPunct="1">
              <a:spcBef>
                <a:spcPct val="50000"/>
              </a:spcBef>
              <a:defRPr/>
            </a:pPr>
            <a:r>
              <a:rPr lang="zh-CN" altLang="en-US" sz="1440" dirty="0">
                <a:solidFill>
                  <a:schemeClr val="bg1"/>
                </a:solidFill>
                <a:ea typeface="MS PGothic" panose="020B0600070205080204" pitchFamily="34" charset="-128"/>
              </a:rPr>
              <a:t>机构信息</a:t>
            </a:r>
            <a:endParaRPr lang="en-US" altLang="en-US" sz="1440" dirty="0">
              <a:solidFill>
                <a:schemeClr val="bg1"/>
              </a:solidFill>
              <a:ea typeface="MS PGothic" panose="020B0600070205080204" pitchFamily="34" charset="-128"/>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A61C8-7745-4B05-98CC-36CCDB184389}"/>
              </a:ext>
            </a:extLst>
          </p:cNvPr>
          <p:cNvSpPr>
            <a:spLocks noGrp="1"/>
          </p:cNvSpPr>
          <p:nvPr>
            <p:ph type="title"/>
          </p:nvPr>
        </p:nvSpPr>
        <p:spPr>
          <a:xfrm>
            <a:off x="600714" y="136944"/>
            <a:ext cx="6625113" cy="345758"/>
          </a:xfrm>
        </p:spPr>
        <p:txBody>
          <a:bodyPr rtlCol="0">
            <a:noAutofit/>
          </a:bodyPr>
          <a:lstStyle/>
          <a:p>
            <a:pPr defTabSz="342887">
              <a:defRPr/>
            </a:pPr>
            <a:r>
              <a:rPr lang="zh-CN" altLang="en-US" sz="1600" dirty="0"/>
              <a:t>阅读高被引次数的文献</a:t>
            </a:r>
            <a:endParaRPr lang="en-US" sz="1600" dirty="0"/>
          </a:p>
        </p:txBody>
      </p:sp>
      <p:sp>
        <p:nvSpPr>
          <p:cNvPr id="3" name="Content Placeholder 2">
            <a:extLst>
              <a:ext uri="{FF2B5EF4-FFF2-40B4-BE49-F238E27FC236}">
                <a16:creationId xmlns:a16="http://schemas.microsoft.com/office/drawing/2014/main" id="{28012B4E-F6E8-4E76-BE98-A4E2CBD32C22}"/>
              </a:ext>
            </a:extLst>
          </p:cNvPr>
          <p:cNvSpPr>
            <a:spLocks noGrp="1"/>
          </p:cNvSpPr>
          <p:nvPr>
            <p:ph idx="1"/>
          </p:nvPr>
        </p:nvSpPr>
        <p:spPr>
          <a:xfrm>
            <a:off x="600714" y="482702"/>
            <a:ext cx="7991738" cy="3425729"/>
          </a:xfrm>
        </p:spPr>
        <p:txBody>
          <a:bodyPr rtlCol="0">
            <a:noAutofit/>
          </a:bodyPr>
          <a:lstStyle/>
          <a:p>
            <a:pPr marL="129774" indent="-123820" defTabSz="342887">
              <a:spcAft>
                <a:spcPts val="0"/>
              </a:spcAft>
              <a:buFont typeface="Arial"/>
              <a:buChar char="•"/>
              <a:defRPr/>
            </a:pPr>
            <a:r>
              <a:rPr lang="zh-CN" altLang="en-US" sz="1500" dirty="0"/>
              <a:t>被引次数是判断一篇论文是否有影响力（价值）的一种比较直观和比较有效的方法。</a:t>
            </a:r>
            <a:endParaRPr lang="en-US" sz="1500" dirty="0"/>
          </a:p>
        </p:txBody>
      </p:sp>
      <p:pic>
        <p:nvPicPr>
          <p:cNvPr id="22532" name="Picture 2">
            <a:extLst>
              <a:ext uri="{FF2B5EF4-FFF2-40B4-BE49-F238E27FC236}">
                <a16:creationId xmlns:a16="http://schemas.microsoft.com/office/drawing/2014/main" id="{B3DF7D13-8BEA-45FF-B9AE-03F7BF5C9D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552" y="999873"/>
            <a:ext cx="5573110" cy="3107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a:extLst>
              <a:ext uri="{FF2B5EF4-FFF2-40B4-BE49-F238E27FC236}">
                <a16:creationId xmlns:a16="http://schemas.microsoft.com/office/drawing/2014/main" id="{9A7A3F5E-A5B9-420C-AAA1-55806C18500B}"/>
              </a:ext>
            </a:extLst>
          </p:cNvPr>
          <p:cNvSpPr/>
          <p:nvPr/>
        </p:nvSpPr>
        <p:spPr bwMode="auto">
          <a:xfrm>
            <a:off x="5748135" y="1695682"/>
            <a:ext cx="1589283" cy="397328"/>
          </a:xfrm>
          <a:prstGeom prst="wedgeRoundRectCallout">
            <a:avLst>
              <a:gd name="adj1" fmla="val -108766"/>
              <a:gd name="adj2" fmla="val 121658"/>
              <a:gd name="adj3" fmla="val 16667"/>
            </a:avLst>
          </a:prstGeom>
          <a:ln w="28575" cap="flat" cmpd="sng" algn="ctr">
            <a:solidFill>
              <a:schemeClr val="accent1"/>
            </a:solidFill>
            <a:prstDash val="solid"/>
            <a:round/>
            <a:headEnd type="none" w="med" len="med"/>
            <a:tailEnd type="none" w="med" len="med"/>
          </a:ln>
          <a:effectLst/>
        </p:spPr>
        <p:style>
          <a:lnRef idx="0">
            <a:scrgbClr r="0" g="0" b="0"/>
          </a:lnRef>
          <a:fillRef idx="1003">
            <a:schemeClr val="dk2"/>
          </a:fillRef>
          <a:effectRef idx="0">
            <a:scrgbClr r="0" g="0" b="0"/>
          </a:effectRef>
          <a:fontRef idx="major"/>
        </p:style>
        <p:txBody>
          <a:bodyPr wrap="none" lIns="68580" tIns="68580" rIns="68580" bIns="68580"/>
          <a:lstStyle>
            <a:lvl1pPr defTabSz="760413">
              <a:defRPr sz="1400">
                <a:solidFill>
                  <a:schemeClr val="tx1"/>
                </a:solidFill>
                <a:latin typeface="Arial" panose="020B0604020202020204" pitchFamily="34" charset="0"/>
              </a:defRPr>
            </a:lvl1pPr>
            <a:lvl2pPr marL="742950" indent="-285750" defTabSz="760413">
              <a:defRPr sz="1400">
                <a:solidFill>
                  <a:schemeClr val="tx1"/>
                </a:solidFill>
                <a:latin typeface="Arial" panose="020B0604020202020204" pitchFamily="34" charset="0"/>
              </a:defRPr>
            </a:lvl2pPr>
            <a:lvl3pPr marL="1143000" indent="-228600" defTabSz="760413">
              <a:defRPr sz="1400">
                <a:solidFill>
                  <a:schemeClr val="tx1"/>
                </a:solidFill>
                <a:latin typeface="Arial" panose="020B0604020202020204" pitchFamily="34" charset="0"/>
              </a:defRPr>
            </a:lvl3pPr>
            <a:lvl4pPr marL="1600200" indent="-228600" defTabSz="760413">
              <a:defRPr sz="1400">
                <a:solidFill>
                  <a:schemeClr val="tx1"/>
                </a:solidFill>
                <a:latin typeface="Arial" panose="020B0604020202020204" pitchFamily="34" charset="0"/>
              </a:defRPr>
            </a:lvl4pPr>
            <a:lvl5pPr marL="2057400" indent="-228600" defTabSz="760413">
              <a:defRPr sz="1400">
                <a:solidFill>
                  <a:schemeClr val="tx1"/>
                </a:solidFill>
                <a:latin typeface="Arial" panose="020B0604020202020204" pitchFamily="34" charset="0"/>
              </a:defRPr>
            </a:lvl5pPr>
            <a:lvl6pPr marL="2514600" indent="-228600" defTabSz="760413" fontAlgn="base">
              <a:spcBef>
                <a:spcPct val="0"/>
              </a:spcBef>
              <a:spcAft>
                <a:spcPct val="0"/>
              </a:spcAft>
              <a:defRPr sz="1400">
                <a:solidFill>
                  <a:schemeClr val="tx1"/>
                </a:solidFill>
                <a:latin typeface="Arial" panose="020B0604020202020204" pitchFamily="34" charset="0"/>
              </a:defRPr>
            </a:lvl6pPr>
            <a:lvl7pPr marL="2971800" indent="-228600" defTabSz="760413" fontAlgn="base">
              <a:spcBef>
                <a:spcPct val="0"/>
              </a:spcBef>
              <a:spcAft>
                <a:spcPct val="0"/>
              </a:spcAft>
              <a:defRPr sz="1400">
                <a:solidFill>
                  <a:schemeClr val="tx1"/>
                </a:solidFill>
                <a:latin typeface="Arial" panose="020B0604020202020204" pitchFamily="34" charset="0"/>
              </a:defRPr>
            </a:lvl7pPr>
            <a:lvl8pPr marL="3429000" indent="-228600" defTabSz="760413" fontAlgn="base">
              <a:spcBef>
                <a:spcPct val="0"/>
              </a:spcBef>
              <a:spcAft>
                <a:spcPct val="0"/>
              </a:spcAft>
              <a:defRPr sz="1400">
                <a:solidFill>
                  <a:schemeClr val="tx1"/>
                </a:solidFill>
                <a:latin typeface="Arial" panose="020B0604020202020204" pitchFamily="34" charset="0"/>
              </a:defRPr>
            </a:lvl8pPr>
            <a:lvl9pPr marL="3886200" indent="-228600" defTabSz="760413" fontAlgn="base">
              <a:spcBef>
                <a:spcPct val="0"/>
              </a:spcBef>
              <a:spcAft>
                <a:spcPct val="0"/>
              </a:spcAft>
              <a:defRPr sz="1400">
                <a:solidFill>
                  <a:schemeClr val="tx1"/>
                </a:solidFill>
                <a:latin typeface="Arial" panose="020B0604020202020204" pitchFamily="34" charset="0"/>
              </a:defRPr>
            </a:lvl9pPr>
          </a:lstStyle>
          <a:p>
            <a:pPr algn="ctr" eaLnBrk="1" hangingPunct="1">
              <a:spcBef>
                <a:spcPct val="50000"/>
              </a:spcBef>
              <a:defRPr/>
            </a:pPr>
            <a:r>
              <a:rPr lang="zh-CN" altLang="en-US" sz="1440">
                <a:solidFill>
                  <a:schemeClr val="bg1"/>
                </a:solidFill>
                <a:ea typeface="MS PGothic" panose="020B0600070205080204" pitchFamily="34" charset="-128"/>
              </a:rPr>
              <a:t>引文信息</a:t>
            </a:r>
            <a:endParaRPr lang="en-US" altLang="zh-CN" sz="1440">
              <a:solidFill>
                <a:schemeClr val="bg1"/>
              </a:solidFill>
              <a:ea typeface="MS PGothic" panose="020B0600070205080204" pitchFamily="34" charset="-128"/>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5519388-B89D-4F52-979F-35EDCB1A03F0}"/>
              </a:ext>
            </a:extLst>
          </p:cNvPr>
          <p:cNvSpPr>
            <a:spLocks noGrp="1" noChangeArrowheads="1"/>
          </p:cNvSpPr>
          <p:nvPr>
            <p:ph type="title"/>
          </p:nvPr>
        </p:nvSpPr>
        <p:spPr>
          <a:xfrm>
            <a:off x="1324452" y="367189"/>
            <a:ext cx="6177915" cy="312896"/>
          </a:xfrm>
        </p:spPr>
        <p:txBody>
          <a:bodyPr/>
          <a:lstStyle/>
          <a:p>
            <a:pPr eaLnBrk="1" hangingPunct="1"/>
            <a:endParaRPr lang="en-US" altLang="en-US">
              <a:latin typeface="Arial Bold" panose="020B0704020202020204" pitchFamily="34" charset="0"/>
              <a:cs typeface="Arial Bold" panose="020B0704020202020204" pitchFamily="34" charset="0"/>
            </a:endParaRPr>
          </a:p>
        </p:txBody>
      </p:sp>
      <p:pic>
        <p:nvPicPr>
          <p:cNvPr id="27651" name="Picture 2">
            <a:extLst>
              <a:ext uri="{FF2B5EF4-FFF2-40B4-BE49-F238E27FC236}">
                <a16:creationId xmlns:a16="http://schemas.microsoft.com/office/drawing/2014/main" id="{F3B437BF-20ED-4560-A8BB-A1577D8F3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25" y="70627"/>
            <a:ext cx="8489980" cy="496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7751" y="57428"/>
            <a:ext cx="6858000" cy="461665"/>
          </a:xfrm>
          <a:prstGeom prst="rect">
            <a:avLst/>
          </a:prstGeom>
        </p:spPr>
        <p:txBody>
          <a:bodyPr wrap="square">
            <a:spAutoFit/>
          </a:bodyPr>
          <a:lstStyle/>
          <a:p>
            <a:r>
              <a:rPr lang="zh-CN" altLang="en-US" sz="2400" b="1" dirty="0">
                <a:solidFill>
                  <a:srgbClr val="53565A"/>
                </a:solidFill>
                <a:latin typeface="黑体" panose="02010609060101010101" pitchFamily="49" charset="-122"/>
                <a:ea typeface="黑体" panose="02010609060101010101" pitchFamily="49" charset="-122"/>
              </a:rPr>
              <a:t>索引实现精确搜索和检索</a:t>
            </a:r>
            <a:endParaRPr lang="en-US" sz="2400" b="1" dirty="0">
              <a:solidFill>
                <a:srgbClr val="53565A"/>
              </a:solidFill>
              <a:latin typeface="黑体" panose="02010609060101010101" pitchFamily="49" charset="-122"/>
              <a:ea typeface="黑体" panose="02010609060101010101" pitchFamily="49" charset="-122"/>
            </a:endParaRPr>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6103" b="6103"/>
          <a:stretch>
            <a:fillRect/>
          </a:stretch>
        </p:blipFill>
        <p:spPr>
          <a:xfrm>
            <a:off x="1529123" y="599357"/>
            <a:ext cx="6471877" cy="3792171"/>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8207" y="4330223"/>
            <a:ext cx="1029886" cy="116278"/>
          </a:xfrm>
          <a:prstGeom prst="rect">
            <a:avLst/>
          </a:prstGeom>
        </p:spPr>
      </p:pic>
      <p:sp>
        <p:nvSpPr>
          <p:cNvPr id="2" name="Thought Bubble: Cloud 1"/>
          <p:cNvSpPr/>
          <p:nvPr/>
        </p:nvSpPr>
        <p:spPr>
          <a:xfrm>
            <a:off x="6319848" y="661582"/>
            <a:ext cx="1681152" cy="1021572"/>
          </a:xfrm>
          <a:prstGeom prst="cloudCallout">
            <a:avLst>
              <a:gd name="adj1" fmla="val -12628"/>
              <a:gd name="adj2" fmla="val 66008"/>
            </a:avLst>
          </a:prstGeom>
          <a:solidFill>
            <a:schemeClr val="bg1">
              <a:lumMod val="9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100" b="1" dirty="0">
                <a:solidFill>
                  <a:schemeClr val="tx1">
                    <a:lumMod val="50000"/>
                  </a:schemeClr>
                </a:solidFill>
                <a:latin typeface="黑体" panose="02010609060101010101" pitchFamily="49" charset="-122"/>
                <a:ea typeface="黑体" panose="02010609060101010101" pitchFamily="49" charset="-122"/>
              </a:rPr>
              <a:t>术语表达</a:t>
            </a:r>
            <a:endParaRPr lang="en-US" sz="2100" b="1" dirty="0">
              <a:solidFill>
                <a:schemeClr val="tx1">
                  <a:lumMod val="50000"/>
                </a:schemeClr>
              </a:solidFill>
              <a:latin typeface="黑体" panose="02010609060101010101" pitchFamily="49" charset="-122"/>
              <a:ea typeface="黑体" panose="02010609060101010101" pitchFamily="49" charset="-122"/>
            </a:endParaRPr>
          </a:p>
        </p:txBody>
      </p:sp>
      <p:sp>
        <p:nvSpPr>
          <p:cNvPr id="6" name="Thought Bubble: Cloud 5"/>
          <p:cNvSpPr/>
          <p:nvPr/>
        </p:nvSpPr>
        <p:spPr>
          <a:xfrm>
            <a:off x="6319848" y="2132842"/>
            <a:ext cx="1681152" cy="1021572"/>
          </a:xfrm>
          <a:prstGeom prst="cloudCallout">
            <a:avLst>
              <a:gd name="adj1" fmla="val -5449"/>
              <a:gd name="adj2" fmla="val -60307"/>
            </a:avLst>
          </a:prstGeom>
          <a:solidFill>
            <a:schemeClr val="bg1">
              <a:lumMod val="9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100" b="1" dirty="0">
                <a:solidFill>
                  <a:schemeClr val="tx1">
                    <a:lumMod val="50000"/>
                  </a:schemeClr>
                </a:solidFill>
                <a:latin typeface="黑体" panose="02010609060101010101" pitchFamily="49" charset="-122"/>
                <a:ea typeface="黑体" panose="02010609060101010101" pitchFamily="49" charset="-122"/>
              </a:rPr>
              <a:t>不同机理</a:t>
            </a:r>
            <a:endParaRPr lang="en-US" sz="2100" b="1" dirty="0">
              <a:solidFill>
                <a:schemeClr val="tx1">
                  <a:lumMod val="50000"/>
                </a:schemeClr>
              </a:solidFill>
              <a:latin typeface="黑体" panose="02010609060101010101" pitchFamily="49" charset="-122"/>
              <a:ea typeface="黑体" panose="02010609060101010101" pitchFamily="49" charset="-122"/>
            </a:endParaRPr>
          </a:p>
        </p:txBody>
      </p:sp>
      <p:sp>
        <p:nvSpPr>
          <p:cNvPr id="7" name="Thought Bubble: Cloud 6"/>
          <p:cNvSpPr/>
          <p:nvPr/>
        </p:nvSpPr>
        <p:spPr>
          <a:xfrm>
            <a:off x="5013235" y="1552467"/>
            <a:ext cx="1681152" cy="1021572"/>
          </a:xfrm>
          <a:prstGeom prst="cloudCallout">
            <a:avLst>
              <a:gd name="adj1" fmla="val 18141"/>
              <a:gd name="adj2" fmla="val 55482"/>
            </a:avLst>
          </a:prstGeom>
          <a:solidFill>
            <a:schemeClr val="bg1">
              <a:lumMod val="9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100" b="1" dirty="0">
                <a:solidFill>
                  <a:schemeClr val="tx1">
                    <a:lumMod val="50000"/>
                  </a:schemeClr>
                </a:solidFill>
                <a:latin typeface="黑体" panose="02010609060101010101" pitchFamily="49" charset="-122"/>
                <a:ea typeface="黑体" panose="02010609060101010101" pitchFamily="49" charset="-122"/>
              </a:rPr>
              <a:t>材料种类</a:t>
            </a:r>
            <a:endParaRPr lang="en-US" sz="2100" b="1" dirty="0">
              <a:solidFill>
                <a:schemeClr val="tx1">
                  <a:lumMod val="50000"/>
                </a:schemeClr>
              </a:solidFill>
              <a:latin typeface="黑体" panose="02010609060101010101" pitchFamily="49" charset="-122"/>
              <a:ea typeface="黑体" panose="02010609060101010101" pitchFamily="49" charset="-122"/>
            </a:endParaRPr>
          </a:p>
        </p:txBody>
      </p:sp>
      <p:sp>
        <p:nvSpPr>
          <p:cNvPr id="8" name="Thought Bubble: Cloud 7"/>
          <p:cNvSpPr/>
          <p:nvPr/>
        </p:nvSpPr>
        <p:spPr>
          <a:xfrm>
            <a:off x="5391161" y="3133012"/>
            <a:ext cx="1681152" cy="1021572"/>
          </a:xfrm>
          <a:prstGeom prst="cloudCallout">
            <a:avLst>
              <a:gd name="adj1" fmla="val -4424"/>
              <a:gd name="adj2" fmla="val -73465"/>
            </a:avLst>
          </a:prstGeom>
          <a:solidFill>
            <a:schemeClr val="bg1">
              <a:lumMod val="9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2100" b="1" dirty="0">
                <a:solidFill>
                  <a:schemeClr val="tx1">
                    <a:lumMod val="50000"/>
                  </a:schemeClr>
                </a:solidFill>
                <a:latin typeface="黑体" panose="02010609060101010101" pitchFamily="49" charset="-122"/>
                <a:ea typeface="黑体" panose="02010609060101010101" pitchFamily="49" charset="-122"/>
              </a:rPr>
              <a:t>电池类型</a:t>
            </a:r>
            <a:endParaRPr lang="en-US" sz="2100" b="1" dirty="0">
              <a:solidFill>
                <a:schemeClr val="tx1">
                  <a:lumMod val="50000"/>
                </a:schemeClr>
              </a:solidFill>
              <a:latin typeface="黑体" panose="02010609060101010101" pitchFamily="49" charset="-122"/>
              <a:ea typeface="黑体" panose="02010609060101010101" pitchFamily="49" charset="-122"/>
            </a:endParaRPr>
          </a:p>
        </p:txBody>
      </p:sp>
      <p:sp>
        <p:nvSpPr>
          <p:cNvPr id="9" name="Thought Bubble: Cloud 8"/>
          <p:cNvSpPr/>
          <p:nvPr/>
        </p:nvSpPr>
        <p:spPr>
          <a:xfrm>
            <a:off x="6370218" y="3703029"/>
            <a:ext cx="1039819" cy="631858"/>
          </a:xfrm>
          <a:prstGeom prst="cloudCallout">
            <a:avLst>
              <a:gd name="adj1" fmla="val 22989"/>
              <a:gd name="adj2" fmla="val -24032"/>
            </a:avLst>
          </a:prstGeom>
          <a:solidFill>
            <a:schemeClr val="bg1">
              <a:lumMod val="9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2100" b="1" dirty="0">
              <a:solidFill>
                <a:schemeClr val="tx1">
                  <a:lumMod val="50000"/>
                </a:schemeClr>
              </a:solidFill>
              <a:latin typeface="黑体" panose="02010609060101010101" pitchFamily="49" charset="-122"/>
              <a:ea typeface="黑体" panose="02010609060101010101" pitchFamily="49" charset="-122"/>
            </a:endParaRPr>
          </a:p>
        </p:txBody>
      </p:sp>
      <p:sp>
        <p:nvSpPr>
          <p:cNvPr id="10" name="Thought Bubble: Cloud 9"/>
          <p:cNvSpPr/>
          <p:nvPr/>
        </p:nvSpPr>
        <p:spPr>
          <a:xfrm>
            <a:off x="7109260" y="4056565"/>
            <a:ext cx="808646" cy="491384"/>
          </a:xfrm>
          <a:prstGeom prst="cloudCallout">
            <a:avLst>
              <a:gd name="adj1" fmla="val -1767"/>
              <a:gd name="adj2" fmla="val -18553"/>
            </a:avLst>
          </a:prstGeom>
          <a:solidFill>
            <a:schemeClr val="bg1">
              <a:lumMod val="9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2100" b="1" dirty="0">
              <a:solidFill>
                <a:schemeClr val="tx1">
                  <a:lumMod val="50000"/>
                </a:scheme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5811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50"/>
                                        <p:tgtEl>
                                          <p:spTgt spid="2"/>
                                        </p:tgtEl>
                                      </p:cBhvr>
                                    </p:animEffect>
                                  </p:childTnLst>
                                </p:cTn>
                              </p:par>
                            </p:childTnLst>
                          </p:cTn>
                        </p:par>
                        <p:par>
                          <p:cTn id="8" fill="hold">
                            <p:stCondLst>
                              <p:cond delay="250"/>
                            </p:stCondLst>
                            <p:childTnLst>
                              <p:par>
                                <p:cTn id="9" presetID="6" presetClass="entr" presetSubtype="3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out)">
                                      <p:cBhvr>
                                        <p:cTn id="11" dur="250"/>
                                        <p:tgtEl>
                                          <p:spTgt spid="7"/>
                                        </p:tgtEl>
                                      </p:cBhvr>
                                    </p:animEffect>
                                  </p:childTnLst>
                                </p:cTn>
                              </p:par>
                            </p:childTnLst>
                          </p:cTn>
                        </p:par>
                        <p:par>
                          <p:cTn id="12" fill="hold">
                            <p:stCondLst>
                              <p:cond delay="500"/>
                            </p:stCondLst>
                            <p:childTnLst>
                              <p:par>
                                <p:cTn id="13" presetID="6" presetClass="entr" presetSubtype="3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out)">
                                      <p:cBhvr>
                                        <p:cTn id="15" dur="250"/>
                                        <p:tgtEl>
                                          <p:spTgt spid="6"/>
                                        </p:tgtEl>
                                      </p:cBhvr>
                                    </p:animEffect>
                                  </p:childTnLst>
                                </p:cTn>
                              </p:par>
                            </p:childTnLst>
                          </p:cTn>
                        </p:par>
                        <p:par>
                          <p:cTn id="16" fill="hold">
                            <p:stCondLst>
                              <p:cond delay="750"/>
                            </p:stCondLst>
                            <p:childTnLst>
                              <p:par>
                                <p:cTn id="17" presetID="6" presetClass="entr" presetSubtype="3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out)">
                                      <p:cBhvr>
                                        <p:cTn id="19" dur="250"/>
                                        <p:tgtEl>
                                          <p:spTgt spid="8"/>
                                        </p:tgtEl>
                                      </p:cBhvr>
                                    </p:animEffect>
                                  </p:childTnLst>
                                </p:cTn>
                              </p:par>
                            </p:childTnLst>
                          </p:cTn>
                        </p:par>
                        <p:par>
                          <p:cTn id="20" fill="hold">
                            <p:stCondLst>
                              <p:cond delay="1000"/>
                            </p:stCondLst>
                            <p:childTnLst>
                              <p:par>
                                <p:cTn id="21" presetID="6" presetClass="entr" presetSubtype="3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out)">
                                      <p:cBhvr>
                                        <p:cTn id="23" dur="250"/>
                                        <p:tgtEl>
                                          <p:spTgt spid="9"/>
                                        </p:tgtEl>
                                      </p:cBhvr>
                                    </p:animEffect>
                                  </p:childTnLst>
                                </p:cTn>
                              </p:par>
                            </p:childTnLst>
                          </p:cTn>
                        </p:par>
                        <p:par>
                          <p:cTn id="24" fill="hold">
                            <p:stCondLst>
                              <p:cond delay="1250"/>
                            </p:stCondLst>
                            <p:childTnLst>
                              <p:par>
                                <p:cTn id="25" presetID="6" presetClass="entr" presetSubtype="3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out)">
                                      <p:cBhvr>
                                        <p:cTn id="2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3"/>
          <p:cNvPicPr>
            <a:picLocks noChangeAspect="1"/>
          </p:cNvPicPr>
          <p:nvPr/>
        </p:nvPicPr>
        <p:blipFill>
          <a:blip r:embed="rId3" cstate="print">
            <a:extLst>
              <a:ext uri="{28A0092B-C50C-407E-A947-70E740481C1C}">
                <a14:useLocalDpi xmlns:a14="http://schemas.microsoft.com/office/drawing/2010/main" val="0"/>
              </a:ext>
            </a:extLst>
          </a:blip>
          <a:srcRect t="6103" b="6103"/>
          <a:stretch>
            <a:fillRect/>
          </a:stretch>
        </p:blipFill>
        <p:spPr>
          <a:xfrm>
            <a:off x="1143000" y="1125082"/>
            <a:ext cx="6858000" cy="4018418"/>
          </a:xfrm>
          <a:prstGeom prst="rect">
            <a:avLst/>
          </a:prstGeom>
        </p:spPr>
      </p:pic>
      <p:pic>
        <p:nvPicPr>
          <p:cNvPr id="7" name="Picture Placeholder 6" descr="iStock_000049507664_XXXLarge2.jpg"/>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6103" b="6103"/>
          <a:stretch>
            <a:fillRect/>
          </a:stretch>
        </p:blipFill>
        <p:spPr>
          <a:xfrm>
            <a:off x="0" y="562901"/>
            <a:ext cx="9144000" cy="4706178"/>
          </a:xfrm>
        </p:spPr>
      </p:pic>
      <p:sp>
        <p:nvSpPr>
          <p:cNvPr id="54" name="Rectangle 53"/>
          <p:cNvSpPr/>
          <p:nvPr/>
        </p:nvSpPr>
        <p:spPr>
          <a:xfrm>
            <a:off x="1385183" y="-67481"/>
            <a:ext cx="6858000" cy="784830"/>
          </a:xfrm>
          <a:prstGeom prst="rect">
            <a:avLst/>
          </a:prstGeom>
        </p:spPr>
        <p:txBody>
          <a:bodyPr wrap="square">
            <a:spAutoFit/>
          </a:bodyPr>
          <a:lstStyle/>
          <a:p>
            <a:r>
              <a:rPr lang="zh-CN" altLang="en-US" sz="2400" b="1" dirty="0">
                <a:solidFill>
                  <a:srgbClr val="53565A"/>
                </a:solidFill>
                <a:latin typeface="黑体" panose="02010609060101010101" pitchFamily="49" charset="-122"/>
                <a:ea typeface="黑体" panose="02010609060101010101" pitchFamily="49" charset="-122"/>
              </a:rPr>
              <a:t>如果没有</a:t>
            </a:r>
            <a:r>
              <a:rPr lang="en-US" altLang="zh-CN" sz="2025" b="1" dirty="0">
                <a:solidFill>
                  <a:srgbClr val="53565A"/>
                </a:solidFill>
              </a:rPr>
              <a:t>Engineering Village</a:t>
            </a:r>
            <a:r>
              <a:rPr lang="zh-CN" altLang="en-US" sz="2100" b="1" dirty="0">
                <a:solidFill>
                  <a:srgbClr val="53565A"/>
                </a:solidFill>
                <a:latin typeface="黑体" panose="02010609060101010101" pitchFamily="49" charset="-122"/>
                <a:ea typeface="黑体" panose="02010609060101010101" pitchFamily="49" charset="-122"/>
              </a:rPr>
              <a:t>上的</a:t>
            </a:r>
            <a:r>
              <a:rPr lang="en-US" altLang="zh-CN" sz="2025" b="1" dirty="0" err="1">
                <a:solidFill>
                  <a:srgbClr val="53565A"/>
                </a:solidFill>
              </a:rPr>
              <a:t>Ei</a:t>
            </a:r>
            <a:r>
              <a:rPr lang="en-US" altLang="zh-CN" sz="2025" b="1" dirty="0">
                <a:solidFill>
                  <a:srgbClr val="53565A"/>
                </a:solidFill>
              </a:rPr>
              <a:t> Compendex</a:t>
            </a:r>
            <a:endParaRPr lang="en-US" sz="2025" b="1" dirty="0">
              <a:solidFill>
                <a:srgbClr val="53565A"/>
              </a:solidFill>
            </a:endParaRPr>
          </a:p>
          <a:p>
            <a:endParaRPr lang="en-US" sz="2100" b="1" dirty="0">
              <a:solidFill>
                <a:srgbClr val="53565A"/>
              </a:solidFill>
            </a:endParaRPr>
          </a:p>
        </p:txBody>
      </p:sp>
      <p:grpSp>
        <p:nvGrpSpPr>
          <p:cNvPr id="2" name="Group 1"/>
          <p:cNvGrpSpPr/>
          <p:nvPr/>
        </p:nvGrpSpPr>
        <p:grpSpPr>
          <a:xfrm rot="21032115">
            <a:off x="2429647" y="1479109"/>
            <a:ext cx="1366718" cy="854080"/>
            <a:chOff x="4186686" y="2154184"/>
            <a:chExt cx="1097269" cy="1322221"/>
          </a:xfrm>
          <a:noFill/>
        </p:grpSpPr>
        <p:sp>
          <p:nvSpPr>
            <p:cNvPr id="42" name="Oval 41"/>
            <p:cNvSpPr/>
            <p:nvPr/>
          </p:nvSpPr>
          <p:spPr>
            <a:xfrm>
              <a:off x="4186686" y="2632850"/>
              <a:ext cx="841799" cy="779497"/>
            </a:xfrm>
            <a:prstGeom prst="ellipse">
              <a:avLst/>
            </a:prstGeom>
            <a:grp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schemeClr val="tx2"/>
                </a:solidFill>
              </a:endParaRPr>
            </a:p>
          </p:txBody>
        </p:sp>
        <p:sp>
          <p:nvSpPr>
            <p:cNvPr id="14" name="TextBox 13"/>
            <p:cNvSpPr txBox="1"/>
            <p:nvPr/>
          </p:nvSpPr>
          <p:spPr>
            <a:xfrm>
              <a:off x="4287073" y="2154184"/>
              <a:ext cx="996882" cy="1322221"/>
            </a:xfrm>
            <a:prstGeom prst="rect">
              <a:avLst/>
            </a:prstGeom>
            <a:grpFill/>
            <a:ln>
              <a:noFill/>
            </a:ln>
          </p:spPr>
          <p:txBody>
            <a:bodyPr wrap="square" rtlCol="0">
              <a:spAutoFit/>
            </a:bodyPr>
            <a:lstStyle/>
            <a:p>
              <a:pPr algn="ctr"/>
              <a:r>
                <a:rPr lang="en-US" sz="4950" dirty="0">
                  <a:solidFill>
                    <a:schemeClr val="tx2"/>
                  </a:solidFill>
                </a:rPr>
                <a:t>NO</a:t>
              </a:r>
            </a:p>
          </p:txBody>
        </p:sp>
      </p:grpSp>
      <p:sp>
        <p:nvSpPr>
          <p:cNvPr id="26" name="Rectangle 25"/>
          <p:cNvSpPr/>
          <p:nvPr/>
        </p:nvSpPr>
        <p:spPr>
          <a:xfrm>
            <a:off x="1143001" y="4362951"/>
            <a:ext cx="6858001" cy="7905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5" name="TextBox 4"/>
          <p:cNvSpPr txBox="1"/>
          <p:nvPr/>
        </p:nvSpPr>
        <p:spPr>
          <a:xfrm>
            <a:off x="5344027" y="7299158"/>
            <a:ext cx="184731" cy="300082"/>
          </a:xfrm>
          <a:prstGeom prst="rect">
            <a:avLst/>
          </a:prstGeom>
          <a:noFill/>
        </p:spPr>
        <p:txBody>
          <a:bodyPr wrap="none" rtlCol="0">
            <a:spAutoFit/>
          </a:bodyPr>
          <a:lstStyle/>
          <a:p>
            <a:endParaRPr lang="en-US" sz="1350" dirty="0"/>
          </a:p>
        </p:txBody>
      </p:sp>
      <p:grpSp>
        <p:nvGrpSpPr>
          <p:cNvPr id="8" name="Group 7"/>
          <p:cNvGrpSpPr/>
          <p:nvPr/>
        </p:nvGrpSpPr>
        <p:grpSpPr>
          <a:xfrm>
            <a:off x="5002609" y="2419187"/>
            <a:ext cx="3058027" cy="1306918"/>
            <a:chOff x="5148751" y="3225583"/>
            <a:chExt cx="4211051" cy="1742557"/>
          </a:xfrm>
        </p:grpSpPr>
        <p:sp>
          <p:nvSpPr>
            <p:cNvPr id="15" name="Rectangle 18"/>
            <p:cNvSpPr/>
            <p:nvPr/>
          </p:nvSpPr>
          <p:spPr>
            <a:xfrm>
              <a:off x="5148751" y="3225583"/>
              <a:ext cx="4211051" cy="1742557"/>
            </a:xfrm>
            <a:custGeom>
              <a:avLst/>
              <a:gdLst>
                <a:gd name="connsiteX0" fmla="*/ 0 w 1280160"/>
                <a:gd name="connsiteY0" fmla="*/ 0 h 533400"/>
                <a:gd name="connsiteX1" fmla="*/ 1280160 w 1280160"/>
                <a:gd name="connsiteY1" fmla="*/ 0 h 533400"/>
                <a:gd name="connsiteX2" fmla="*/ 1280160 w 1280160"/>
                <a:gd name="connsiteY2" fmla="*/ 533400 h 533400"/>
                <a:gd name="connsiteX3" fmla="*/ 0 w 1280160"/>
                <a:gd name="connsiteY3" fmla="*/ 533400 h 533400"/>
                <a:gd name="connsiteX4" fmla="*/ 0 w 1280160"/>
                <a:gd name="connsiteY4" fmla="*/ 0 h 533400"/>
                <a:gd name="connsiteX0" fmla="*/ 0 w 1288107"/>
                <a:gd name="connsiteY0" fmla="*/ 0 h 533400"/>
                <a:gd name="connsiteX1" fmla="*/ 1280160 w 1288107"/>
                <a:gd name="connsiteY1" fmla="*/ 0 h 533400"/>
                <a:gd name="connsiteX2" fmla="*/ 1288107 w 1288107"/>
                <a:gd name="connsiteY2" fmla="*/ 266699 h 533400"/>
                <a:gd name="connsiteX3" fmla="*/ 1280160 w 1288107"/>
                <a:gd name="connsiteY3" fmla="*/ 533400 h 533400"/>
                <a:gd name="connsiteX4" fmla="*/ 0 w 1288107"/>
                <a:gd name="connsiteY4" fmla="*/ 533400 h 533400"/>
                <a:gd name="connsiteX5" fmla="*/ 0 w 1288107"/>
                <a:gd name="connsiteY5" fmla="*/ 0 h 533400"/>
                <a:gd name="connsiteX0" fmla="*/ 0 w 1535757"/>
                <a:gd name="connsiteY0" fmla="*/ 0 h 533400"/>
                <a:gd name="connsiteX1" fmla="*/ 1280160 w 1535757"/>
                <a:gd name="connsiteY1" fmla="*/ 0 h 533400"/>
                <a:gd name="connsiteX2" fmla="*/ 1535757 w 1535757"/>
                <a:gd name="connsiteY2" fmla="*/ 276224 h 533400"/>
                <a:gd name="connsiteX3" fmla="*/ 1280160 w 1535757"/>
                <a:gd name="connsiteY3" fmla="*/ 533400 h 533400"/>
                <a:gd name="connsiteX4" fmla="*/ 0 w 1535757"/>
                <a:gd name="connsiteY4" fmla="*/ 533400 h 533400"/>
                <a:gd name="connsiteX5" fmla="*/ 0 w 1535757"/>
                <a:gd name="connsiteY5" fmla="*/ 0 h 533400"/>
                <a:gd name="connsiteX0" fmla="*/ 133004 w 1668761"/>
                <a:gd name="connsiteY0" fmla="*/ 0 h 533400"/>
                <a:gd name="connsiteX1" fmla="*/ 1413164 w 1668761"/>
                <a:gd name="connsiteY1" fmla="*/ 0 h 533400"/>
                <a:gd name="connsiteX2" fmla="*/ 1668761 w 1668761"/>
                <a:gd name="connsiteY2" fmla="*/ 276224 h 533400"/>
                <a:gd name="connsiteX3" fmla="*/ 1413164 w 1668761"/>
                <a:gd name="connsiteY3" fmla="*/ 533400 h 533400"/>
                <a:gd name="connsiteX4" fmla="*/ 0 w 1668761"/>
                <a:gd name="connsiteY4" fmla="*/ 533400 h 533400"/>
                <a:gd name="connsiteX5" fmla="*/ 133004 w 1668761"/>
                <a:gd name="connsiteY5" fmla="*/ 0 h 533400"/>
                <a:gd name="connsiteX0" fmla="*/ 0 w 1668761"/>
                <a:gd name="connsiteY0" fmla="*/ 8313 h 533400"/>
                <a:gd name="connsiteX1" fmla="*/ 1413164 w 1668761"/>
                <a:gd name="connsiteY1" fmla="*/ 0 h 533400"/>
                <a:gd name="connsiteX2" fmla="*/ 1668761 w 1668761"/>
                <a:gd name="connsiteY2" fmla="*/ 276224 h 533400"/>
                <a:gd name="connsiteX3" fmla="*/ 1413164 w 1668761"/>
                <a:gd name="connsiteY3" fmla="*/ 533400 h 533400"/>
                <a:gd name="connsiteX4" fmla="*/ 0 w 1668761"/>
                <a:gd name="connsiteY4" fmla="*/ 533400 h 533400"/>
                <a:gd name="connsiteX5" fmla="*/ 0 w 1668761"/>
                <a:gd name="connsiteY5" fmla="*/ 8313 h 533400"/>
                <a:gd name="connsiteX0" fmla="*/ 0 w 1413164"/>
                <a:gd name="connsiteY0" fmla="*/ 8313 h 533400"/>
                <a:gd name="connsiteX1" fmla="*/ 1413164 w 1413164"/>
                <a:gd name="connsiteY1" fmla="*/ 0 h 533400"/>
                <a:gd name="connsiteX2" fmla="*/ 1413164 w 1413164"/>
                <a:gd name="connsiteY2" fmla="*/ 533400 h 533400"/>
                <a:gd name="connsiteX3" fmla="*/ 0 w 1413164"/>
                <a:gd name="connsiteY3" fmla="*/ 533400 h 533400"/>
                <a:gd name="connsiteX4" fmla="*/ 0 w 1413164"/>
                <a:gd name="connsiteY4" fmla="*/ 8313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164" h="533400">
                  <a:moveTo>
                    <a:pt x="0" y="8313"/>
                  </a:moveTo>
                  <a:lnTo>
                    <a:pt x="1413164" y="0"/>
                  </a:lnTo>
                  <a:lnTo>
                    <a:pt x="1413164" y="533400"/>
                  </a:lnTo>
                  <a:lnTo>
                    <a:pt x="0" y="533400"/>
                  </a:lnTo>
                  <a:lnTo>
                    <a:pt x="0" y="8313"/>
                  </a:lnTo>
                  <a:close/>
                </a:path>
              </a:pathLst>
            </a:custGeom>
            <a:solidFill>
              <a:srgbClr val="FF82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b="1" dirty="0">
                <a:solidFill>
                  <a:schemeClr val="bg1"/>
                </a:solidFill>
              </a:endParaRPr>
            </a:p>
          </p:txBody>
        </p:sp>
        <p:sp>
          <p:nvSpPr>
            <p:cNvPr id="3" name="Rectangle 2"/>
            <p:cNvSpPr/>
            <p:nvPr/>
          </p:nvSpPr>
          <p:spPr>
            <a:xfrm>
              <a:off x="5290706" y="3342303"/>
              <a:ext cx="3759715" cy="1231106"/>
            </a:xfrm>
            <a:prstGeom prst="rect">
              <a:avLst/>
            </a:prstGeom>
            <a:noFill/>
          </p:spPr>
          <p:txBody>
            <a:bodyPr wrap="square">
              <a:spAutoFit/>
            </a:bodyPr>
            <a:lstStyle/>
            <a:p>
              <a:r>
                <a:rPr lang="zh-CN" altLang="en-US" dirty="0">
                  <a:solidFill>
                    <a:schemeClr val="bg1"/>
                  </a:solidFill>
                  <a:latin typeface="黑体" panose="02010609060101010101" pitchFamily="49" charset="-122"/>
                  <a:ea typeface="黑体" panose="02010609060101010101" pitchFamily="49" charset="-122"/>
                </a:rPr>
                <a:t>工程师需要花上</a:t>
              </a:r>
              <a:r>
                <a:rPr lang="en-US" altLang="zh-CN" b="1" dirty="0">
                  <a:solidFill>
                    <a:schemeClr val="bg1"/>
                  </a:solidFill>
                  <a:latin typeface="黑体" panose="02010609060101010101" pitchFamily="49" charset="-122"/>
                  <a:ea typeface="黑体" panose="02010609060101010101" pitchFamily="49" charset="-122"/>
                </a:rPr>
                <a:t>2</a:t>
              </a:r>
              <a:r>
                <a:rPr lang="zh-CN" altLang="en-US" b="1" dirty="0">
                  <a:solidFill>
                    <a:schemeClr val="bg1"/>
                  </a:solidFill>
                  <a:latin typeface="黑体" panose="02010609060101010101" pitchFamily="49" charset="-122"/>
                  <a:ea typeface="黑体" panose="02010609060101010101" pitchFamily="49" charset="-122"/>
                </a:rPr>
                <a:t>页半长的搜索查询</a:t>
              </a:r>
              <a:r>
                <a:rPr lang="zh-CN" altLang="en-US" dirty="0">
                  <a:solidFill>
                    <a:schemeClr val="bg1"/>
                  </a:solidFill>
                  <a:latin typeface="黑体" panose="02010609060101010101" pitchFamily="49" charset="-122"/>
                  <a:ea typeface="黑体" panose="02010609060101010101" pitchFamily="49" charset="-122"/>
                </a:rPr>
                <a:t>才能相当于</a:t>
              </a:r>
              <a:r>
                <a:rPr lang="en-US" altLang="zh-CN" dirty="0" err="1">
                  <a:solidFill>
                    <a:schemeClr val="bg1"/>
                  </a:solidFill>
                  <a:latin typeface="黑体" panose="02010609060101010101" pitchFamily="49" charset="-122"/>
                  <a:ea typeface="黑体" panose="02010609060101010101" pitchFamily="49" charset="-122"/>
                </a:rPr>
                <a:t>Ei</a:t>
              </a:r>
              <a:r>
                <a:rPr lang="en-US" altLang="zh-CN" dirty="0">
                  <a:solidFill>
                    <a:schemeClr val="bg1"/>
                  </a:solidFill>
                  <a:latin typeface="黑体" panose="02010609060101010101" pitchFamily="49" charset="-122"/>
                  <a:ea typeface="黑体" panose="02010609060101010101" pitchFamily="49" charset="-122"/>
                </a:rPr>
                <a:t> Compendex</a:t>
              </a:r>
              <a:r>
                <a:rPr lang="zh-CN" altLang="en-US" dirty="0">
                  <a:solidFill>
                    <a:schemeClr val="bg1"/>
                  </a:solidFill>
                  <a:latin typeface="黑体" panose="02010609060101010101" pitchFamily="49" charset="-122"/>
                  <a:ea typeface="黑体" panose="02010609060101010101" pitchFamily="49" charset="-122"/>
                </a:rPr>
                <a:t>叙词表的贡献</a:t>
              </a:r>
              <a:endParaRPr lang="en-US" dirty="0">
                <a:solidFill>
                  <a:schemeClr val="bg1"/>
                </a:solidFill>
                <a:latin typeface="黑体" panose="02010609060101010101" pitchFamily="49" charset="-122"/>
                <a:ea typeface="黑体" panose="02010609060101010101" pitchFamily="49" charset="-122"/>
              </a:endParaRPr>
            </a:p>
          </p:txBody>
        </p:sp>
      </p:gr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6762" y="4823039"/>
            <a:ext cx="1091331" cy="123215"/>
          </a:xfrm>
          <a:prstGeom prst="rect">
            <a:avLst/>
          </a:prstGeom>
        </p:spPr>
      </p:pic>
    </p:spTree>
    <p:extLst>
      <p:ext uri="{BB962C8B-B14F-4D97-AF65-F5344CB8AC3E}">
        <p14:creationId xmlns:p14="http://schemas.microsoft.com/office/powerpoint/2010/main" val="125523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8535"/>
            <a:ext cx="9144000" cy="4469730"/>
          </a:xfrm>
          <a:prstGeom prst="rect">
            <a:avLst/>
          </a:prstGeom>
        </p:spPr>
      </p:pic>
      <p:sp>
        <p:nvSpPr>
          <p:cNvPr id="13" name="Rectangle 12"/>
          <p:cNvSpPr/>
          <p:nvPr/>
        </p:nvSpPr>
        <p:spPr>
          <a:xfrm>
            <a:off x="1238076" y="148728"/>
            <a:ext cx="6858000" cy="415498"/>
          </a:xfrm>
          <a:prstGeom prst="rect">
            <a:avLst/>
          </a:prstGeom>
        </p:spPr>
        <p:txBody>
          <a:bodyPr wrap="square">
            <a:spAutoFit/>
          </a:bodyPr>
          <a:lstStyle/>
          <a:p>
            <a:r>
              <a:rPr lang="zh-CN" altLang="en-US" sz="2100" b="1" dirty="0">
                <a:solidFill>
                  <a:srgbClr val="53565A"/>
                </a:solidFill>
                <a:latin typeface="黑体" panose="02010609060101010101" pitchFamily="49" charset="-122"/>
                <a:ea typeface="黑体" panose="02010609060101010101" pitchFamily="49" charset="-122"/>
              </a:rPr>
              <a:t>而在</a:t>
            </a:r>
            <a:r>
              <a:rPr lang="en-US" altLang="zh-CN" sz="2025" b="1" dirty="0">
                <a:solidFill>
                  <a:srgbClr val="53565A"/>
                </a:solidFill>
              </a:rPr>
              <a:t>Engineering Village</a:t>
            </a:r>
            <a:r>
              <a:rPr lang="zh-CN" altLang="en-US" sz="2100" b="1" dirty="0">
                <a:solidFill>
                  <a:srgbClr val="53565A"/>
                </a:solidFill>
                <a:latin typeface="黑体" panose="02010609060101010101" pitchFamily="49" charset="-122"/>
                <a:ea typeface="黑体" panose="02010609060101010101" pitchFamily="49" charset="-122"/>
              </a:rPr>
              <a:t>上的</a:t>
            </a:r>
            <a:r>
              <a:rPr lang="en-US" altLang="zh-CN" sz="2025" b="1" dirty="0" err="1">
                <a:solidFill>
                  <a:srgbClr val="53565A"/>
                </a:solidFill>
              </a:rPr>
              <a:t>Ei</a:t>
            </a:r>
            <a:r>
              <a:rPr lang="en-US" altLang="zh-CN" sz="2025" b="1" dirty="0">
                <a:solidFill>
                  <a:srgbClr val="53565A"/>
                </a:solidFill>
              </a:rPr>
              <a:t> </a:t>
            </a:r>
            <a:r>
              <a:rPr lang="en-US" altLang="zh-CN" sz="2025" b="1" dirty="0" err="1">
                <a:solidFill>
                  <a:srgbClr val="53565A"/>
                </a:solidFill>
              </a:rPr>
              <a:t>Compendex</a:t>
            </a:r>
            <a:r>
              <a:rPr lang="en-US" sz="2025" b="1" dirty="0">
                <a:solidFill>
                  <a:srgbClr val="53565A"/>
                </a:solidFill>
              </a:rPr>
              <a: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6762" y="4823039"/>
            <a:ext cx="1091331" cy="123215"/>
          </a:xfrm>
          <a:prstGeom prst="rect">
            <a:avLst/>
          </a:prstGeom>
        </p:spPr>
      </p:pic>
      <p:grpSp>
        <p:nvGrpSpPr>
          <p:cNvPr id="16" name="Group 15"/>
          <p:cNvGrpSpPr/>
          <p:nvPr/>
        </p:nvGrpSpPr>
        <p:grpSpPr>
          <a:xfrm>
            <a:off x="5250266" y="1195627"/>
            <a:ext cx="3893734" cy="1625210"/>
            <a:chOff x="4501774" y="1447229"/>
            <a:chExt cx="4724322" cy="2166947"/>
          </a:xfrm>
        </p:grpSpPr>
        <p:sp>
          <p:nvSpPr>
            <p:cNvPr id="19" name="Rectangle 18"/>
            <p:cNvSpPr/>
            <p:nvPr/>
          </p:nvSpPr>
          <p:spPr>
            <a:xfrm>
              <a:off x="4501774" y="1447229"/>
              <a:ext cx="4724322" cy="2166947"/>
            </a:xfrm>
            <a:custGeom>
              <a:avLst/>
              <a:gdLst>
                <a:gd name="connsiteX0" fmla="*/ 0 w 1280160"/>
                <a:gd name="connsiteY0" fmla="*/ 0 h 533400"/>
                <a:gd name="connsiteX1" fmla="*/ 1280160 w 1280160"/>
                <a:gd name="connsiteY1" fmla="*/ 0 h 533400"/>
                <a:gd name="connsiteX2" fmla="*/ 1280160 w 1280160"/>
                <a:gd name="connsiteY2" fmla="*/ 533400 h 533400"/>
                <a:gd name="connsiteX3" fmla="*/ 0 w 1280160"/>
                <a:gd name="connsiteY3" fmla="*/ 533400 h 533400"/>
                <a:gd name="connsiteX4" fmla="*/ 0 w 1280160"/>
                <a:gd name="connsiteY4" fmla="*/ 0 h 533400"/>
                <a:gd name="connsiteX0" fmla="*/ 0 w 1288107"/>
                <a:gd name="connsiteY0" fmla="*/ 0 h 533400"/>
                <a:gd name="connsiteX1" fmla="*/ 1280160 w 1288107"/>
                <a:gd name="connsiteY1" fmla="*/ 0 h 533400"/>
                <a:gd name="connsiteX2" fmla="*/ 1288107 w 1288107"/>
                <a:gd name="connsiteY2" fmla="*/ 266699 h 533400"/>
                <a:gd name="connsiteX3" fmla="*/ 1280160 w 1288107"/>
                <a:gd name="connsiteY3" fmla="*/ 533400 h 533400"/>
                <a:gd name="connsiteX4" fmla="*/ 0 w 1288107"/>
                <a:gd name="connsiteY4" fmla="*/ 533400 h 533400"/>
                <a:gd name="connsiteX5" fmla="*/ 0 w 1288107"/>
                <a:gd name="connsiteY5" fmla="*/ 0 h 533400"/>
                <a:gd name="connsiteX0" fmla="*/ 0 w 1535757"/>
                <a:gd name="connsiteY0" fmla="*/ 0 h 533400"/>
                <a:gd name="connsiteX1" fmla="*/ 1280160 w 1535757"/>
                <a:gd name="connsiteY1" fmla="*/ 0 h 533400"/>
                <a:gd name="connsiteX2" fmla="*/ 1535757 w 1535757"/>
                <a:gd name="connsiteY2" fmla="*/ 276224 h 533400"/>
                <a:gd name="connsiteX3" fmla="*/ 1280160 w 1535757"/>
                <a:gd name="connsiteY3" fmla="*/ 533400 h 533400"/>
                <a:gd name="connsiteX4" fmla="*/ 0 w 1535757"/>
                <a:gd name="connsiteY4" fmla="*/ 533400 h 533400"/>
                <a:gd name="connsiteX5" fmla="*/ 0 w 1535757"/>
                <a:gd name="connsiteY5" fmla="*/ 0 h 533400"/>
                <a:gd name="connsiteX0" fmla="*/ 133004 w 1668761"/>
                <a:gd name="connsiteY0" fmla="*/ 0 h 533400"/>
                <a:gd name="connsiteX1" fmla="*/ 1413164 w 1668761"/>
                <a:gd name="connsiteY1" fmla="*/ 0 h 533400"/>
                <a:gd name="connsiteX2" fmla="*/ 1668761 w 1668761"/>
                <a:gd name="connsiteY2" fmla="*/ 276224 h 533400"/>
                <a:gd name="connsiteX3" fmla="*/ 1413164 w 1668761"/>
                <a:gd name="connsiteY3" fmla="*/ 533400 h 533400"/>
                <a:gd name="connsiteX4" fmla="*/ 0 w 1668761"/>
                <a:gd name="connsiteY4" fmla="*/ 533400 h 533400"/>
                <a:gd name="connsiteX5" fmla="*/ 133004 w 1668761"/>
                <a:gd name="connsiteY5" fmla="*/ 0 h 533400"/>
                <a:gd name="connsiteX0" fmla="*/ 0 w 1668761"/>
                <a:gd name="connsiteY0" fmla="*/ 8313 h 533400"/>
                <a:gd name="connsiteX1" fmla="*/ 1413164 w 1668761"/>
                <a:gd name="connsiteY1" fmla="*/ 0 h 533400"/>
                <a:gd name="connsiteX2" fmla="*/ 1668761 w 1668761"/>
                <a:gd name="connsiteY2" fmla="*/ 276224 h 533400"/>
                <a:gd name="connsiteX3" fmla="*/ 1413164 w 1668761"/>
                <a:gd name="connsiteY3" fmla="*/ 533400 h 533400"/>
                <a:gd name="connsiteX4" fmla="*/ 0 w 1668761"/>
                <a:gd name="connsiteY4" fmla="*/ 533400 h 533400"/>
                <a:gd name="connsiteX5" fmla="*/ 0 w 1668761"/>
                <a:gd name="connsiteY5" fmla="*/ 8313 h 533400"/>
                <a:gd name="connsiteX0" fmla="*/ 0 w 1413164"/>
                <a:gd name="connsiteY0" fmla="*/ 8313 h 533400"/>
                <a:gd name="connsiteX1" fmla="*/ 1413164 w 1413164"/>
                <a:gd name="connsiteY1" fmla="*/ 0 h 533400"/>
                <a:gd name="connsiteX2" fmla="*/ 1413164 w 1413164"/>
                <a:gd name="connsiteY2" fmla="*/ 533400 h 533400"/>
                <a:gd name="connsiteX3" fmla="*/ 0 w 1413164"/>
                <a:gd name="connsiteY3" fmla="*/ 533400 h 533400"/>
                <a:gd name="connsiteX4" fmla="*/ 0 w 1413164"/>
                <a:gd name="connsiteY4" fmla="*/ 8313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164" h="533400">
                  <a:moveTo>
                    <a:pt x="0" y="8313"/>
                  </a:moveTo>
                  <a:lnTo>
                    <a:pt x="1413164" y="0"/>
                  </a:lnTo>
                  <a:lnTo>
                    <a:pt x="1413164" y="533400"/>
                  </a:lnTo>
                  <a:lnTo>
                    <a:pt x="0" y="533400"/>
                  </a:lnTo>
                  <a:lnTo>
                    <a:pt x="0" y="8313"/>
                  </a:lnTo>
                  <a:close/>
                </a:path>
              </a:pathLst>
            </a:custGeom>
            <a:solidFill>
              <a:srgbClr val="FF82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342900"/>
              <a:endParaRPr lang="en-US" sz="1200" b="1" dirty="0">
                <a:solidFill>
                  <a:prstClr val="white"/>
                </a:solidFill>
              </a:endParaRPr>
            </a:p>
          </p:txBody>
        </p:sp>
        <p:sp>
          <p:nvSpPr>
            <p:cNvPr id="20" name="Rectangle 19"/>
            <p:cNvSpPr/>
            <p:nvPr/>
          </p:nvSpPr>
          <p:spPr>
            <a:xfrm>
              <a:off x="4668940" y="1763677"/>
              <a:ext cx="4314637" cy="1477328"/>
            </a:xfrm>
            <a:prstGeom prst="rect">
              <a:avLst/>
            </a:prstGeom>
          </p:spPr>
          <p:txBody>
            <a:bodyPr wrap="square">
              <a:spAutoFit/>
            </a:bodyPr>
            <a:lstStyle/>
            <a:p>
              <a:pPr defTabSz="342900"/>
              <a:r>
                <a:rPr lang="zh-CN" altLang="en-US" sz="1650" dirty="0">
                  <a:solidFill>
                    <a:prstClr val="white"/>
                  </a:solidFill>
                  <a:latin typeface="黑体" panose="02010609060101010101" pitchFamily="49" charset="-122"/>
                  <a:ea typeface="黑体" panose="02010609060101010101" pitchFamily="49" charset="-122"/>
                </a:rPr>
                <a:t>工程师只需通过叙词表中的</a:t>
              </a:r>
              <a:r>
                <a:rPr lang="en-US" sz="1500" dirty="0">
                  <a:solidFill>
                    <a:prstClr val="white"/>
                  </a:solidFill>
                </a:rPr>
                <a:t> </a:t>
              </a:r>
              <a:r>
                <a:rPr lang="en-US" sz="1500" b="1" dirty="0">
                  <a:solidFill>
                    <a:prstClr val="white"/>
                  </a:solidFill>
                </a:rPr>
                <a:t>“Secondary batteries”</a:t>
              </a:r>
              <a:r>
                <a:rPr lang="zh-CN" altLang="en-US" sz="1650" dirty="0">
                  <a:solidFill>
                    <a:prstClr val="white"/>
                  </a:solidFill>
                  <a:latin typeface="黑体" panose="02010609060101010101" pitchFamily="49" charset="-122"/>
                  <a:ea typeface="黑体" panose="02010609060101010101" pitchFamily="49" charset="-122"/>
                </a:rPr>
                <a:t>在</a:t>
              </a:r>
              <a:r>
                <a:rPr lang="en-US" altLang="zh-CN" sz="1500" b="1" dirty="0">
                  <a:solidFill>
                    <a:prstClr val="white"/>
                  </a:solidFill>
                </a:rPr>
                <a:t>Engineering Village</a:t>
              </a:r>
              <a:r>
                <a:rPr lang="zh-CN" altLang="en-US" sz="1650" dirty="0">
                  <a:solidFill>
                    <a:prstClr val="white"/>
                  </a:solidFill>
                  <a:latin typeface="黑体" panose="02010609060101010101" pitchFamily="49" charset="-122"/>
                  <a:ea typeface="黑体" panose="02010609060101010101" pitchFamily="49" charset="-122"/>
                </a:rPr>
                <a:t>上检索所需结果</a:t>
              </a:r>
              <a:endParaRPr lang="en-US" altLang="zh-CN" sz="1650" dirty="0">
                <a:solidFill>
                  <a:prstClr val="white"/>
                </a:solidFill>
                <a:latin typeface="黑体" panose="02010609060101010101" pitchFamily="49" charset="-122"/>
                <a:ea typeface="黑体" panose="02010609060101010101" pitchFamily="49" charset="-122"/>
              </a:endParaRPr>
            </a:p>
            <a:p>
              <a:pPr defTabSz="342900"/>
              <a:r>
                <a:rPr lang="en-US" altLang="zh-CN" sz="1500" b="1" dirty="0">
                  <a:solidFill>
                    <a:prstClr val="white"/>
                  </a:solidFill>
                </a:rPr>
                <a:t>(</a:t>
              </a:r>
              <a:r>
                <a:rPr lang="en-US" altLang="zh-CN" sz="1500" b="1" dirty="0" err="1">
                  <a:solidFill>
                    <a:prstClr val="white"/>
                  </a:solidFill>
                </a:rPr>
                <a:t>Ei</a:t>
              </a:r>
              <a:r>
                <a:rPr lang="en-US" altLang="zh-CN" sz="1500" b="1" dirty="0">
                  <a:solidFill>
                    <a:prstClr val="white"/>
                  </a:solidFill>
                </a:rPr>
                <a:t> Thesaurus)</a:t>
              </a:r>
              <a:endParaRPr lang="en-US" sz="1500" b="1" dirty="0">
                <a:solidFill>
                  <a:prstClr val="white"/>
                </a:solidFill>
              </a:endParaRPr>
            </a:p>
          </p:txBody>
        </p:sp>
      </p:grpSp>
      <p:sp>
        <p:nvSpPr>
          <p:cNvPr id="25" name="TextBox 24"/>
          <p:cNvSpPr txBox="1"/>
          <p:nvPr/>
        </p:nvSpPr>
        <p:spPr>
          <a:xfrm rot="21032115">
            <a:off x="2641222" y="2393796"/>
            <a:ext cx="1498652" cy="854080"/>
          </a:xfrm>
          <a:prstGeom prst="rect">
            <a:avLst/>
          </a:prstGeom>
          <a:noFill/>
          <a:ln>
            <a:noFill/>
          </a:ln>
        </p:spPr>
        <p:txBody>
          <a:bodyPr wrap="square" rtlCol="0">
            <a:spAutoFit/>
          </a:bodyPr>
          <a:lstStyle/>
          <a:p>
            <a:pPr algn="ctr" defTabSz="342900"/>
            <a:r>
              <a:rPr lang="en-US" sz="4950" dirty="0">
                <a:solidFill>
                  <a:srgbClr val="FF8200"/>
                </a:solidFill>
              </a:rPr>
              <a:t>YES</a:t>
            </a:r>
          </a:p>
        </p:txBody>
      </p:sp>
      <p:pic>
        <p:nvPicPr>
          <p:cNvPr id="3" name="Picture 2"/>
          <p:cNvPicPr>
            <a:picLocks noChangeAspect="1"/>
          </p:cNvPicPr>
          <p:nvPr/>
        </p:nvPicPr>
        <p:blipFill>
          <a:blip r:embed="rId5"/>
          <a:stretch>
            <a:fillRect/>
          </a:stretch>
        </p:blipFill>
        <p:spPr>
          <a:xfrm>
            <a:off x="4597839" y="2898476"/>
            <a:ext cx="4546161" cy="2249789"/>
          </a:xfrm>
          <a:prstGeom prst="rect">
            <a:avLst/>
          </a:prstGeom>
        </p:spPr>
      </p:pic>
    </p:spTree>
    <p:extLst>
      <p:ext uri="{BB962C8B-B14F-4D97-AF65-F5344CB8AC3E}">
        <p14:creationId xmlns:p14="http://schemas.microsoft.com/office/powerpoint/2010/main" val="24853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8862C5-AEB2-4916-9C62-0ABFF8402808}"/>
              </a:ext>
            </a:extLst>
          </p:cNvPr>
          <p:cNvSpPr>
            <a:spLocks noGrp="1"/>
          </p:cNvSpPr>
          <p:nvPr>
            <p:ph type="sldNum" sz="quarter" idx="10"/>
          </p:nvPr>
        </p:nvSpPr>
        <p:spPr/>
        <p:txBody>
          <a:bodyPr/>
          <a:lstStyle/>
          <a:p>
            <a:r>
              <a:rPr lang="en-US">
                <a:solidFill>
                  <a:prstClr val="white"/>
                </a:solidFill>
              </a:rPr>
              <a:t>   |   </a:t>
            </a:r>
            <a:fld id="{DA15E891-66B8-4B28-AB8F-05A4B1DE573C}" type="slidenum">
              <a:rPr lang="en-US" smtClean="0">
                <a:solidFill>
                  <a:prstClr val="white"/>
                </a:solidFill>
              </a:rPr>
              <a:pPr/>
              <a:t>19</a:t>
            </a:fld>
            <a:endParaRPr lang="en-US" dirty="0">
              <a:solidFill>
                <a:prstClr val="white"/>
              </a:solidFill>
            </a:endParaRPr>
          </a:p>
        </p:txBody>
      </p:sp>
      <p:sp>
        <p:nvSpPr>
          <p:cNvPr id="4" name="Title 3">
            <a:extLst>
              <a:ext uri="{FF2B5EF4-FFF2-40B4-BE49-F238E27FC236}">
                <a16:creationId xmlns:a16="http://schemas.microsoft.com/office/drawing/2014/main" id="{7115B7ED-1FEC-4E8F-BE51-124E3E7D17C2}"/>
              </a:ext>
            </a:extLst>
          </p:cNvPr>
          <p:cNvSpPr>
            <a:spLocks noGrp="1"/>
          </p:cNvSpPr>
          <p:nvPr>
            <p:ph type="title"/>
          </p:nvPr>
        </p:nvSpPr>
        <p:spPr>
          <a:xfrm>
            <a:off x="452840" y="69370"/>
            <a:ext cx="8238319" cy="313984"/>
          </a:xfrm>
        </p:spPr>
        <p:txBody>
          <a:bodyPr/>
          <a:lstStyle/>
          <a:p>
            <a:r>
              <a:rPr lang="zh-CN" altLang="en-US" dirty="0"/>
              <a:t>叙词检索</a:t>
            </a:r>
            <a:r>
              <a:rPr lang="en-US" altLang="zh-CN" dirty="0">
                <a:solidFill>
                  <a:srgbClr val="FF0000"/>
                </a:solidFill>
              </a:rPr>
              <a:t>Thesaurus Search</a:t>
            </a:r>
            <a:r>
              <a:rPr lang="zh-CN" altLang="en-US" dirty="0"/>
              <a:t>：迅速高效了解新领域</a:t>
            </a:r>
            <a:endParaRPr lang="en-US" dirty="0"/>
          </a:p>
        </p:txBody>
      </p:sp>
      <p:pic>
        <p:nvPicPr>
          <p:cNvPr id="2" name="图片 1"/>
          <p:cNvPicPr>
            <a:picLocks noChangeAspect="1"/>
          </p:cNvPicPr>
          <p:nvPr/>
        </p:nvPicPr>
        <p:blipFill>
          <a:blip r:embed="rId2"/>
          <a:stretch>
            <a:fillRect/>
          </a:stretch>
        </p:blipFill>
        <p:spPr>
          <a:xfrm>
            <a:off x="145830" y="458465"/>
            <a:ext cx="8852337" cy="4685035"/>
          </a:xfrm>
          <a:prstGeom prst="rect">
            <a:avLst/>
          </a:prstGeom>
        </p:spPr>
      </p:pic>
    </p:spTree>
    <p:extLst>
      <p:ext uri="{BB962C8B-B14F-4D97-AF65-F5344CB8AC3E}">
        <p14:creationId xmlns:p14="http://schemas.microsoft.com/office/powerpoint/2010/main" val="300246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3D4B6C14-754A-48A2-8C34-7077EBEC90C3}"/>
              </a:ext>
            </a:extLst>
          </p:cNvPr>
          <p:cNvSpPr>
            <a:spLocks noGrp="1" noChangeArrowheads="1"/>
          </p:cNvSpPr>
          <p:nvPr>
            <p:ph type="ctrTitle"/>
          </p:nvPr>
        </p:nvSpPr>
        <p:spPr>
          <a:xfrm>
            <a:off x="2455233" y="2101740"/>
            <a:ext cx="4233386" cy="1102995"/>
          </a:xfrm>
        </p:spPr>
        <p:txBody>
          <a:bodyPr/>
          <a:lstStyle/>
          <a:p>
            <a:pPr eaLnBrk="1" hangingPunct="1"/>
            <a:r>
              <a:rPr lang="en-US" altLang="zh-CN" sz="2880" dirty="0"/>
              <a:t>EI</a:t>
            </a:r>
            <a:r>
              <a:rPr lang="zh-CN" altLang="en-US" sz="2880" dirty="0"/>
              <a:t>数据库简介</a:t>
            </a:r>
            <a:endParaRPr lang="en-US" altLang="en-US" dirty="0">
              <a:ea typeface="黑体" panose="02010609060101010101" pitchFamily="49" charset="-122"/>
            </a:endParaRPr>
          </a:p>
        </p:txBody>
      </p:sp>
    </p:spTree>
    <p:extLst>
      <p:ext uri="{BB962C8B-B14F-4D97-AF65-F5344CB8AC3E}">
        <p14:creationId xmlns:p14="http://schemas.microsoft.com/office/powerpoint/2010/main" val="281980292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3D4B6C14-754A-48A2-8C34-7077EBEC90C3}"/>
              </a:ext>
            </a:extLst>
          </p:cNvPr>
          <p:cNvSpPr>
            <a:spLocks noGrp="1" noChangeArrowheads="1"/>
          </p:cNvSpPr>
          <p:nvPr>
            <p:ph type="ctrTitle"/>
          </p:nvPr>
        </p:nvSpPr>
        <p:spPr>
          <a:xfrm>
            <a:off x="1335882" y="2085975"/>
            <a:ext cx="4233386" cy="1102995"/>
          </a:xfrm>
        </p:spPr>
        <p:txBody>
          <a:bodyPr/>
          <a:lstStyle/>
          <a:p>
            <a:pPr eaLnBrk="1" hangingPunct="1"/>
            <a:r>
              <a:rPr lang="en-US" altLang="zh-CN" sz="2880" dirty="0"/>
              <a:t>EI</a:t>
            </a:r>
            <a:r>
              <a:rPr lang="zh-CN" altLang="en-US" sz="2880" dirty="0"/>
              <a:t>数据库文献检索过程</a:t>
            </a:r>
            <a:endParaRPr lang="en-US" altLang="en-US" dirty="0">
              <a:ea typeface="黑体" panose="02010609060101010101" pitchFamily="49" charset="-122"/>
            </a:endParaRPr>
          </a:p>
        </p:txBody>
      </p:sp>
    </p:spTree>
    <p:extLst>
      <p:ext uri="{BB962C8B-B14F-4D97-AF65-F5344CB8AC3E}">
        <p14:creationId xmlns:p14="http://schemas.microsoft.com/office/powerpoint/2010/main" val="2633475665"/>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6">
            <a:extLst>
              <a:ext uri="{FF2B5EF4-FFF2-40B4-BE49-F238E27FC236}">
                <a16:creationId xmlns:a16="http://schemas.microsoft.com/office/drawing/2014/main" id="{1D9C7061-8F38-4AFE-AA8A-B3ECCBE86F37}"/>
              </a:ext>
            </a:extLst>
          </p:cNvPr>
          <p:cNvSpPr txBox="1">
            <a:spLocks noChangeArrowheads="1"/>
          </p:cNvSpPr>
          <p:nvPr/>
        </p:nvSpPr>
        <p:spPr bwMode="auto">
          <a:xfrm>
            <a:off x="1294448" y="1068804"/>
            <a:ext cx="6629400" cy="600164"/>
          </a:xfrm>
          <a:prstGeom prst="rect">
            <a:avLst/>
          </a:prstGeom>
          <a:noFill/>
          <a:ln w="9525">
            <a:noFill/>
            <a:miter lim="800000"/>
            <a:headEnd/>
            <a:tailEnd/>
          </a:ln>
        </p:spPr>
        <p:txBody>
          <a:bodyPr lIns="0" rIns="0">
            <a:spAutoFit/>
          </a:bodyPr>
          <a:lstStyle/>
          <a:p>
            <a:pPr algn="ctr" defTabSz="320954">
              <a:defRPr/>
            </a:pPr>
            <a:r>
              <a:rPr lang="zh-CN" altLang="en-US" sz="3300" b="1" dirty="0">
                <a:solidFill>
                  <a:srgbClr val="003C79"/>
                </a:solidFill>
                <a:latin typeface="Calibri" pitchFamily="34" charset="0"/>
                <a:ea typeface="PMingLiU-ExtB" pitchFamily="18" charset="-120"/>
              </a:rPr>
              <a:t>检索文献</a:t>
            </a:r>
            <a:endParaRPr lang="zh-TW" altLang="en-GB" sz="3300" b="1" dirty="0">
              <a:solidFill>
                <a:srgbClr val="003C79"/>
              </a:solidFill>
              <a:latin typeface="Calibri" pitchFamily="34" charset="0"/>
              <a:ea typeface="PMingLiU-ExtB" pitchFamily="18" charset="-120"/>
            </a:endParaRPr>
          </a:p>
        </p:txBody>
      </p:sp>
      <p:pic>
        <p:nvPicPr>
          <p:cNvPr id="39939" name="Picture 2" descr="C:\Users\LiuK002\Desktop\Elsevier related\Elsevier pictures\EV\EV_1-3.bmp">
            <a:extLst>
              <a:ext uri="{FF2B5EF4-FFF2-40B4-BE49-F238E27FC236}">
                <a16:creationId xmlns:a16="http://schemas.microsoft.com/office/drawing/2014/main" id="{0AB942B2-3E97-4C71-A873-002A34A52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762" y="2951798"/>
            <a:ext cx="6180773" cy="94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78986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矩形 4">
            <a:extLst>
              <a:ext uri="{FF2B5EF4-FFF2-40B4-BE49-F238E27FC236}">
                <a16:creationId xmlns:a16="http://schemas.microsoft.com/office/drawing/2014/main" id="{6D9C9812-B386-42F1-8415-A9707754A2B2}"/>
              </a:ext>
            </a:extLst>
          </p:cNvPr>
          <p:cNvSpPr>
            <a:spLocks noChangeArrowheads="1"/>
          </p:cNvSpPr>
          <p:nvPr/>
        </p:nvSpPr>
        <p:spPr bwMode="auto">
          <a:xfrm>
            <a:off x="0" y="71652"/>
            <a:ext cx="1380148" cy="38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80000"/>
              </a:lnSpc>
              <a:spcBef>
                <a:spcPct val="50000"/>
              </a:spcBef>
              <a:buFont typeface="Times" panose="02020603050405020304" pitchFamily="18" charset="0"/>
              <a:buNone/>
            </a:pPr>
            <a:r>
              <a:rPr lang="zh-TW" altLang="en-US" sz="2340" b="1" dirty="0">
                <a:solidFill>
                  <a:srgbClr val="0070C0"/>
                </a:solidFill>
                <a:latin typeface="PMingLiU-ExtB" panose="02020500000000000000" pitchFamily="18" charset="-120"/>
                <a:ea typeface="PMingLiU-ExtB" panose="02020500000000000000" pitchFamily="18" charset="-120"/>
              </a:rPr>
              <a:t>检索方式</a:t>
            </a:r>
            <a:endParaRPr lang="en-US" altLang="zh-TW" sz="2340" b="1" dirty="0">
              <a:solidFill>
                <a:srgbClr val="0070C0"/>
              </a:solidFill>
              <a:latin typeface="Calibri" panose="020F0502020204030204" pitchFamily="34" charset="0"/>
              <a:ea typeface="MS PGothic" panose="020B0600070205080204" pitchFamily="34" charset="-128"/>
            </a:endParaRPr>
          </a:p>
        </p:txBody>
      </p:sp>
      <p:grpSp>
        <p:nvGrpSpPr>
          <p:cNvPr id="10" name="组合 9"/>
          <p:cNvGrpSpPr/>
          <p:nvPr/>
        </p:nvGrpSpPr>
        <p:grpSpPr>
          <a:xfrm>
            <a:off x="1577216" y="262569"/>
            <a:ext cx="6778508" cy="4128127"/>
            <a:chOff x="1198844" y="453488"/>
            <a:chExt cx="6264433" cy="3787436"/>
          </a:xfrm>
        </p:grpSpPr>
        <p:pic>
          <p:nvPicPr>
            <p:cNvPr id="2" name="图片 1"/>
            <p:cNvPicPr>
              <a:picLocks noChangeAspect="1"/>
            </p:cNvPicPr>
            <p:nvPr/>
          </p:nvPicPr>
          <p:blipFill>
            <a:blip r:embed="rId3"/>
            <a:stretch>
              <a:fillRect/>
            </a:stretch>
          </p:blipFill>
          <p:spPr>
            <a:xfrm>
              <a:off x="1198844" y="453488"/>
              <a:ext cx="6264433" cy="3787436"/>
            </a:xfrm>
            <a:prstGeom prst="rect">
              <a:avLst/>
            </a:prstGeom>
          </p:spPr>
        </p:pic>
        <p:sp>
          <p:nvSpPr>
            <p:cNvPr id="3" name="矩形 2"/>
            <p:cNvSpPr/>
            <p:nvPr/>
          </p:nvSpPr>
          <p:spPr>
            <a:xfrm>
              <a:off x="5083195" y="1034792"/>
              <a:ext cx="800219" cy="395301"/>
            </a:xfrm>
            <a:prstGeom prst="rect">
              <a:avLst/>
            </a:prstGeom>
          </p:spPr>
          <p:txBody>
            <a:bodyPr wrap="none">
              <a:spAutoFit/>
            </a:bodyPr>
            <a:lstStyle/>
            <a:p>
              <a:pPr>
                <a:lnSpc>
                  <a:spcPct val="200000"/>
                </a:lnSpc>
              </a:pPr>
              <a:r>
                <a:rPr lang="zh-TW" altLang="en-US" sz="1200" b="1" dirty="0">
                  <a:solidFill>
                    <a:srgbClr val="FF0000"/>
                  </a:solidFill>
                  <a:latin typeface="宋体" panose="02010600030101010101" pitchFamily="2" charset="-122"/>
                  <a:ea typeface="宋体" panose="02010600030101010101" pitchFamily="2" charset="-122"/>
                </a:rPr>
                <a:t>快速检索</a:t>
              </a:r>
            </a:p>
          </p:txBody>
        </p:sp>
        <p:sp>
          <p:nvSpPr>
            <p:cNvPr id="7" name="矩形 6"/>
            <p:cNvSpPr/>
            <p:nvPr/>
          </p:nvSpPr>
          <p:spPr>
            <a:xfrm>
              <a:off x="5083194" y="1364587"/>
              <a:ext cx="800219" cy="461665"/>
            </a:xfrm>
            <a:prstGeom prst="rect">
              <a:avLst/>
            </a:prstGeom>
          </p:spPr>
          <p:txBody>
            <a:bodyPr wrap="none">
              <a:spAutoFit/>
            </a:bodyPr>
            <a:lstStyle/>
            <a:p>
              <a:pPr>
                <a:lnSpc>
                  <a:spcPct val="200000"/>
                </a:lnSpc>
                <a:spcBef>
                  <a:spcPct val="50000"/>
                </a:spcBef>
              </a:pPr>
              <a:r>
                <a:rPr lang="zh-TW" altLang="en-US" sz="1200" b="1" dirty="0">
                  <a:solidFill>
                    <a:srgbClr val="FF0000"/>
                  </a:solidFill>
                  <a:latin typeface="宋体" panose="02010600030101010101" pitchFamily="2" charset="-122"/>
                  <a:ea typeface="宋体" panose="02010600030101010101" pitchFamily="2" charset="-122"/>
                </a:rPr>
                <a:t>专家检索</a:t>
              </a:r>
            </a:p>
          </p:txBody>
        </p:sp>
        <p:sp>
          <p:nvSpPr>
            <p:cNvPr id="29699" name="Rectangle 3">
              <a:extLst>
                <a:ext uri="{FF2B5EF4-FFF2-40B4-BE49-F238E27FC236}">
                  <a16:creationId xmlns:a16="http://schemas.microsoft.com/office/drawing/2014/main" id="{829ED988-0FA5-41D4-A02D-CD292C17C873}"/>
                </a:ext>
              </a:extLst>
            </p:cNvPr>
            <p:cNvSpPr txBox="1">
              <a:spLocks noChangeArrowheads="1"/>
            </p:cNvSpPr>
            <p:nvPr/>
          </p:nvSpPr>
          <p:spPr bwMode="auto">
            <a:xfrm>
              <a:off x="5083193" y="1674210"/>
              <a:ext cx="907701" cy="4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68580" bIns="68580"/>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200000"/>
                </a:lnSpc>
                <a:spcBef>
                  <a:spcPct val="50000"/>
                </a:spcBef>
              </a:pPr>
              <a:r>
                <a:rPr lang="zh-TW" altLang="en-US" sz="1200" b="1" dirty="0">
                  <a:solidFill>
                    <a:srgbClr val="FF0000"/>
                  </a:solidFill>
                  <a:latin typeface="宋体" panose="02010600030101010101" pitchFamily="2" charset="-122"/>
                  <a:ea typeface="宋体" panose="02010600030101010101" pitchFamily="2" charset="-122"/>
                </a:rPr>
                <a:t>词库检索</a:t>
              </a:r>
            </a:p>
          </p:txBody>
        </p:sp>
      </p:grpSp>
      <p:sp>
        <p:nvSpPr>
          <p:cNvPr id="4" name="矩形 3"/>
          <p:cNvSpPr/>
          <p:nvPr/>
        </p:nvSpPr>
        <p:spPr>
          <a:xfrm>
            <a:off x="6329855" y="354724"/>
            <a:ext cx="796159" cy="3704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4" descr="图片1">
            <a:extLst>
              <a:ext uri="{FF2B5EF4-FFF2-40B4-BE49-F238E27FC236}">
                <a16:creationId xmlns:a16="http://schemas.microsoft.com/office/drawing/2014/main" id="{86828600-2436-4E21-A96B-191955197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97"/>
            <a:ext cx="9144000" cy="443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AB04D9DB-26D7-42AE-8BCE-10EEDDE50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61" y="646051"/>
            <a:ext cx="7991738" cy="3696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35">
            <a:extLst>
              <a:ext uri="{FF2B5EF4-FFF2-40B4-BE49-F238E27FC236}">
                <a16:creationId xmlns:a16="http://schemas.microsoft.com/office/drawing/2014/main" id="{E57A503E-3908-489E-9BC3-FEF5582B6FC7}"/>
              </a:ext>
            </a:extLst>
          </p:cNvPr>
          <p:cNvGrpSpPr>
            <a:grpSpLocks/>
          </p:cNvGrpSpPr>
          <p:nvPr/>
        </p:nvGrpSpPr>
        <p:grpSpPr bwMode="auto">
          <a:xfrm>
            <a:off x="7111141" y="1108809"/>
            <a:ext cx="1038703" cy="772776"/>
            <a:chOff x="4178144" y="2540163"/>
            <a:chExt cx="1384843" cy="1029279"/>
          </a:xfrm>
        </p:grpSpPr>
        <p:grpSp>
          <p:nvGrpSpPr>
            <p:cNvPr id="33812" name="Group 21">
              <a:extLst>
                <a:ext uri="{FF2B5EF4-FFF2-40B4-BE49-F238E27FC236}">
                  <a16:creationId xmlns:a16="http://schemas.microsoft.com/office/drawing/2014/main" id="{EC139C86-C65D-4827-A06B-F2812C2B7AFC}"/>
                </a:ext>
              </a:extLst>
            </p:cNvPr>
            <p:cNvGrpSpPr>
              <a:grpSpLocks/>
            </p:cNvGrpSpPr>
            <p:nvPr/>
          </p:nvGrpSpPr>
          <p:grpSpPr bwMode="auto">
            <a:xfrm>
              <a:off x="4232576" y="2540163"/>
              <a:ext cx="1330411" cy="773054"/>
              <a:chOff x="4232576" y="2540163"/>
              <a:chExt cx="1330411" cy="773054"/>
            </a:xfrm>
          </p:grpSpPr>
          <p:sp>
            <p:nvSpPr>
              <p:cNvPr id="40996" name="Rectangle 7">
                <a:extLst>
                  <a:ext uri="{FF2B5EF4-FFF2-40B4-BE49-F238E27FC236}">
                    <a16:creationId xmlns:a16="http://schemas.microsoft.com/office/drawing/2014/main" id="{41CAA254-7520-4A2F-AF5D-958EDEF135EB}"/>
                  </a:ext>
                </a:extLst>
              </p:cNvPr>
              <p:cNvSpPr>
                <a:spLocks noChangeArrowheads="1"/>
              </p:cNvSpPr>
              <p:nvPr/>
            </p:nvSpPr>
            <p:spPr bwMode="auto">
              <a:xfrm>
                <a:off x="4233387" y="2540163"/>
                <a:ext cx="1329600" cy="392015"/>
              </a:xfrm>
              <a:prstGeom prst="rect">
                <a:avLst/>
              </a:prstGeom>
              <a:solidFill>
                <a:schemeClr val="bg1"/>
              </a:solidFill>
              <a:ln w="19050" algn="ctr">
                <a:solidFill>
                  <a:srgbClr val="FF0000"/>
                </a:solidFill>
                <a:miter lim="800000"/>
                <a:headEnd/>
                <a:tailEnd/>
              </a:ln>
            </p:spPr>
            <p:txBody>
              <a:bodyPr anchor="ctr"/>
              <a:lstStyle/>
              <a:p>
                <a:pPr defTabSz="320954">
                  <a:spcBef>
                    <a:spcPct val="50000"/>
                  </a:spcBef>
                  <a:defRPr/>
                </a:pPr>
                <a:r>
                  <a:rPr lang="zh-CN" altLang="en-US" sz="1050" dirty="0">
                    <a:latin typeface="PMingLiU-ExtB" pitchFamily="18" charset="-120"/>
                    <a:ea typeface="PMingLiU-ExtB" pitchFamily="18" charset="-120"/>
                  </a:rPr>
                  <a:t>增加检索字段</a:t>
                </a:r>
              </a:p>
            </p:txBody>
          </p:sp>
          <p:sp>
            <p:nvSpPr>
              <p:cNvPr id="40997" name="Line 9">
                <a:extLst>
                  <a:ext uri="{FF2B5EF4-FFF2-40B4-BE49-F238E27FC236}">
                    <a16:creationId xmlns:a16="http://schemas.microsoft.com/office/drawing/2014/main" id="{E4C3E8FE-2387-4A7A-AB62-2CB3EC825F18}"/>
                  </a:ext>
                </a:extLst>
              </p:cNvPr>
              <p:cNvSpPr>
                <a:spLocks noChangeShapeType="1"/>
              </p:cNvSpPr>
              <p:nvPr/>
            </p:nvSpPr>
            <p:spPr bwMode="auto">
              <a:xfrm flipH="1">
                <a:off x="4572454" y="2932178"/>
                <a:ext cx="506696" cy="380597"/>
              </a:xfrm>
              <a:prstGeom prst="line">
                <a:avLst/>
              </a:prstGeom>
              <a:noFill/>
              <a:ln w="19050">
                <a:solidFill>
                  <a:srgbClr val="FF0000"/>
                </a:solidFill>
                <a:round/>
                <a:headEnd/>
                <a:tailEnd type="triangle" w="med" len="med"/>
              </a:ln>
            </p:spPr>
            <p:txBody>
              <a:bodyPr wrap="none" anchor="ctr"/>
              <a:lstStyle/>
              <a:p>
                <a:pPr defTabSz="320954">
                  <a:defRPr/>
                </a:pPr>
                <a:endParaRPr lang="zh-CN" altLang="en-US" sz="1053"/>
              </a:p>
            </p:txBody>
          </p:sp>
        </p:grpSp>
        <p:sp>
          <p:nvSpPr>
            <p:cNvPr id="33813" name="Rectangle 7">
              <a:extLst>
                <a:ext uri="{FF2B5EF4-FFF2-40B4-BE49-F238E27FC236}">
                  <a16:creationId xmlns:a16="http://schemas.microsoft.com/office/drawing/2014/main" id="{11EE68D4-E60E-4FF9-B92E-0A7271716204}"/>
                </a:ext>
              </a:extLst>
            </p:cNvPr>
            <p:cNvSpPr>
              <a:spLocks noChangeArrowheads="1"/>
            </p:cNvSpPr>
            <p:nvPr/>
          </p:nvSpPr>
          <p:spPr bwMode="auto">
            <a:xfrm>
              <a:off x="4178144" y="3312774"/>
              <a:ext cx="1050639" cy="256668"/>
            </a:xfrm>
            <a:prstGeom prst="rect">
              <a:avLst/>
            </a:prstGeom>
            <a:solidFill>
              <a:schemeClr val="bg1">
                <a:alpha val="0"/>
              </a:schemeClr>
            </a:solidFill>
            <a:ln w="1905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US" altLang="zh-CN" sz="1170">
                <a:ea typeface="MS PGothic" panose="020B0600070205080204" pitchFamily="34" charset="-128"/>
              </a:endParaRPr>
            </a:p>
          </p:txBody>
        </p:sp>
      </p:grpSp>
      <p:grpSp>
        <p:nvGrpSpPr>
          <p:cNvPr id="7" name="Group 32">
            <a:extLst>
              <a:ext uri="{FF2B5EF4-FFF2-40B4-BE49-F238E27FC236}">
                <a16:creationId xmlns:a16="http://schemas.microsoft.com/office/drawing/2014/main" id="{2B75145B-6973-4992-A9E2-AD894CC25273}"/>
              </a:ext>
            </a:extLst>
          </p:cNvPr>
          <p:cNvGrpSpPr>
            <a:grpSpLocks/>
          </p:cNvGrpSpPr>
          <p:nvPr/>
        </p:nvGrpSpPr>
        <p:grpSpPr bwMode="auto">
          <a:xfrm>
            <a:off x="5041931" y="150863"/>
            <a:ext cx="2225993" cy="785813"/>
            <a:chOff x="425916" y="841033"/>
            <a:chExt cx="4198790" cy="1284118"/>
          </a:xfrm>
        </p:grpSpPr>
        <p:grpSp>
          <p:nvGrpSpPr>
            <p:cNvPr id="33808" name="Group 30">
              <a:extLst>
                <a:ext uri="{FF2B5EF4-FFF2-40B4-BE49-F238E27FC236}">
                  <a16:creationId xmlns:a16="http://schemas.microsoft.com/office/drawing/2014/main" id="{D004FED6-1678-4A80-B354-C728D7E7B749}"/>
                </a:ext>
              </a:extLst>
            </p:cNvPr>
            <p:cNvGrpSpPr>
              <a:grpSpLocks/>
            </p:cNvGrpSpPr>
            <p:nvPr/>
          </p:nvGrpSpPr>
          <p:grpSpPr bwMode="auto">
            <a:xfrm>
              <a:off x="1287273" y="841033"/>
              <a:ext cx="3337433" cy="1026276"/>
              <a:chOff x="1287273" y="841033"/>
              <a:chExt cx="3337433" cy="1026276"/>
            </a:xfrm>
          </p:grpSpPr>
          <p:sp>
            <p:nvSpPr>
              <p:cNvPr id="40988" name="Rectangle 7">
                <a:extLst>
                  <a:ext uri="{FF2B5EF4-FFF2-40B4-BE49-F238E27FC236}">
                    <a16:creationId xmlns:a16="http://schemas.microsoft.com/office/drawing/2014/main" id="{4F1340BB-A412-4E1A-974A-65C7BC275457}"/>
                  </a:ext>
                </a:extLst>
              </p:cNvPr>
              <p:cNvSpPr>
                <a:spLocks noChangeArrowheads="1"/>
              </p:cNvSpPr>
              <p:nvPr/>
            </p:nvSpPr>
            <p:spPr bwMode="auto">
              <a:xfrm>
                <a:off x="1951279" y="841033"/>
                <a:ext cx="2673427" cy="471621"/>
              </a:xfrm>
              <a:prstGeom prst="rect">
                <a:avLst/>
              </a:prstGeom>
              <a:solidFill>
                <a:schemeClr val="bg1"/>
              </a:solidFill>
              <a:ln w="28575" algn="ctr">
                <a:solidFill>
                  <a:srgbClr val="FF0000"/>
                </a:solidFill>
                <a:miter lim="800000"/>
                <a:headEnd/>
                <a:tailEnd/>
              </a:ln>
            </p:spPr>
            <p:txBody>
              <a:bodyPr anchor="ctr"/>
              <a:lstStyle/>
              <a:p>
                <a:pPr defTabSz="320954">
                  <a:spcBef>
                    <a:spcPct val="50000"/>
                  </a:spcBef>
                  <a:defRPr/>
                </a:pPr>
                <a:r>
                  <a:rPr lang="zh-CN" altLang="en-US" sz="1050" dirty="0">
                    <a:latin typeface="Calibri" pitchFamily="34" charset="0"/>
                    <a:ea typeface="PMingLiU-ExtB" pitchFamily="18" charset="-120"/>
                  </a:rPr>
                  <a:t>功能列；快速检索、专家检索、词库检索</a:t>
                </a:r>
              </a:p>
            </p:txBody>
          </p:sp>
          <p:sp>
            <p:nvSpPr>
              <p:cNvPr id="40989" name="Line 9">
                <a:extLst>
                  <a:ext uri="{FF2B5EF4-FFF2-40B4-BE49-F238E27FC236}">
                    <a16:creationId xmlns:a16="http://schemas.microsoft.com/office/drawing/2014/main" id="{F3099DC0-0F0A-42E3-B632-3AFC650B9EE8}"/>
                  </a:ext>
                </a:extLst>
              </p:cNvPr>
              <p:cNvSpPr>
                <a:spLocks noChangeShapeType="1"/>
              </p:cNvSpPr>
              <p:nvPr/>
            </p:nvSpPr>
            <p:spPr bwMode="auto">
              <a:xfrm flipH="1">
                <a:off x="1288312" y="1312654"/>
                <a:ext cx="811192" cy="555673"/>
              </a:xfrm>
              <a:prstGeom prst="line">
                <a:avLst/>
              </a:prstGeom>
              <a:noFill/>
              <a:ln w="19050">
                <a:solidFill>
                  <a:srgbClr val="FF0000"/>
                </a:solidFill>
                <a:round/>
                <a:headEnd/>
                <a:tailEnd type="triangle" w="med" len="med"/>
              </a:ln>
            </p:spPr>
            <p:txBody>
              <a:bodyPr wrap="none" anchor="ctr"/>
              <a:lstStyle/>
              <a:p>
                <a:pPr defTabSz="320954">
                  <a:defRPr/>
                </a:pPr>
                <a:endParaRPr lang="zh-CN" altLang="en-US" sz="1053"/>
              </a:p>
            </p:txBody>
          </p:sp>
        </p:grpSp>
        <p:sp>
          <p:nvSpPr>
            <p:cNvPr id="33809" name="Rectangle 7">
              <a:extLst>
                <a:ext uri="{FF2B5EF4-FFF2-40B4-BE49-F238E27FC236}">
                  <a16:creationId xmlns:a16="http://schemas.microsoft.com/office/drawing/2014/main" id="{391897AD-18FE-41FA-837F-8F08C65E5271}"/>
                </a:ext>
              </a:extLst>
            </p:cNvPr>
            <p:cNvSpPr>
              <a:spLocks noChangeArrowheads="1"/>
            </p:cNvSpPr>
            <p:nvPr/>
          </p:nvSpPr>
          <p:spPr bwMode="auto">
            <a:xfrm>
              <a:off x="425916" y="1868327"/>
              <a:ext cx="1722098" cy="256824"/>
            </a:xfrm>
            <a:prstGeom prst="rect">
              <a:avLst/>
            </a:prstGeom>
            <a:solidFill>
              <a:schemeClr val="bg1">
                <a:alpha val="0"/>
              </a:schemeClr>
            </a:solidFill>
            <a:ln w="1905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US" altLang="zh-CN" sz="1170">
                <a:ea typeface="MS PGothic" panose="020B0600070205080204" pitchFamily="34" charset="-128"/>
              </a:endParaRPr>
            </a:p>
          </p:txBody>
        </p:sp>
      </p:grpSp>
      <p:grpSp>
        <p:nvGrpSpPr>
          <p:cNvPr id="24" name="Group 32">
            <a:extLst>
              <a:ext uri="{FF2B5EF4-FFF2-40B4-BE49-F238E27FC236}">
                <a16:creationId xmlns:a16="http://schemas.microsoft.com/office/drawing/2014/main" id="{632E75FA-A658-4485-BC09-5A467E300A68}"/>
              </a:ext>
            </a:extLst>
          </p:cNvPr>
          <p:cNvGrpSpPr>
            <a:grpSpLocks/>
          </p:cNvGrpSpPr>
          <p:nvPr/>
        </p:nvGrpSpPr>
        <p:grpSpPr bwMode="auto">
          <a:xfrm>
            <a:off x="701388" y="2173802"/>
            <a:ext cx="6705506" cy="707231"/>
            <a:chOff x="1883089" y="1630943"/>
            <a:chExt cx="2534410" cy="1152035"/>
          </a:xfrm>
        </p:grpSpPr>
        <p:grpSp>
          <p:nvGrpSpPr>
            <p:cNvPr id="33804" name="Group 30">
              <a:extLst>
                <a:ext uri="{FF2B5EF4-FFF2-40B4-BE49-F238E27FC236}">
                  <a16:creationId xmlns:a16="http://schemas.microsoft.com/office/drawing/2014/main" id="{011E624A-26B3-4EA1-AFE0-D8FFB9939B4C}"/>
                </a:ext>
              </a:extLst>
            </p:cNvPr>
            <p:cNvGrpSpPr>
              <a:grpSpLocks/>
            </p:cNvGrpSpPr>
            <p:nvPr/>
          </p:nvGrpSpPr>
          <p:grpSpPr bwMode="auto">
            <a:xfrm>
              <a:off x="1900180" y="2173794"/>
              <a:ext cx="558153" cy="609184"/>
              <a:chOff x="1900180" y="2173794"/>
              <a:chExt cx="558153" cy="609184"/>
            </a:xfrm>
          </p:grpSpPr>
          <p:sp>
            <p:nvSpPr>
              <p:cNvPr id="40980" name="Rectangle 7">
                <a:extLst>
                  <a:ext uri="{FF2B5EF4-FFF2-40B4-BE49-F238E27FC236}">
                    <a16:creationId xmlns:a16="http://schemas.microsoft.com/office/drawing/2014/main" id="{588DEA6B-74CA-4E4B-8826-690D87FE6E3E}"/>
                  </a:ext>
                </a:extLst>
              </p:cNvPr>
              <p:cNvSpPr>
                <a:spLocks noChangeArrowheads="1"/>
              </p:cNvSpPr>
              <p:nvPr/>
            </p:nvSpPr>
            <p:spPr bwMode="auto">
              <a:xfrm>
                <a:off x="1900406" y="2471114"/>
                <a:ext cx="557584" cy="311864"/>
              </a:xfrm>
              <a:prstGeom prst="rect">
                <a:avLst/>
              </a:prstGeom>
              <a:solidFill>
                <a:schemeClr val="bg1"/>
              </a:solidFill>
              <a:ln w="19050" algn="ctr">
                <a:solidFill>
                  <a:srgbClr val="FF0000"/>
                </a:solidFill>
                <a:miter lim="800000"/>
                <a:headEnd/>
                <a:tailEnd/>
              </a:ln>
            </p:spPr>
            <p:txBody>
              <a:bodyPr anchor="ctr"/>
              <a:lstStyle/>
              <a:p>
                <a:pPr defTabSz="320954">
                  <a:spcBef>
                    <a:spcPct val="50000"/>
                  </a:spcBef>
                  <a:defRPr/>
                </a:pPr>
                <a:r>
                  <a:rPr lang="zh-CN" altLang="en-US" sz="1050" dirty="0">
                    <a:latin typeface="Calibri" pitchFamily="34" charset="0"/>
                    <a:ea typeface="PMingLiU-ExtB" pitchFamily="18" charset="-120"/>
                  </a:rPr>
                  <a:t>选择数据库</a:t>
                </a:r>
              </a:p>
            </p:txBody>
          </p:sp>
          <p:sp>
            <p:nvSpPr>
              <p:cNvPr id="40981" name="Line 9">
                <a:extLst>
                  <a:ext uri="{FF2B5EF4-FFF2-40B4-BE49-F238E27FC236}">
                    <a16:creationId xmlns:a16="http://schemas.microsoft.com/office/drawing/2014/main" id="{1ECAC4F3-3CD0-4B1F-BB0A-077539A7EDFA}"/>
                  </a:ext>
                </a:extLst>
              </p:cNvPr>
              <p:cNvSpPr>
                <a:spLocks noChangeShapeType="1"/>
              </p:cNvSpPr>
              <p:nvPr/>
            </p:nvSpPr>
            <p:spPr bwMode="auto">
              <a:xfrm flipV="1">
                <a:off x="1956510" y="2173213"/>
                <a:ext cx="241735" cy="297900"/>
              </a:xfrm>
              <a:prstGeom prst="line">
                <a:avLst/>
              </a:prstGeom>
              <a:noFill/>
              <a:ln w="19050">
                <a:solidFill>
                  <a:srgbClr val="FF0000"/>
                </a:solidFill>
                <a:round/>
                <a:headEnd/>
                <a:tailEnd type="triangle" w="med" len="med"/>
              </a:ln>
            </p:spPr>
            <p:txBody>
              <a:bodyPr wrap="none" anchor="ctr"/>
              <a:lstStyle/>
              <a:p>
                <a:pPr defTabSz="320954">
                  <a:defRPr/>
                </a:pPr>
                <a:endParaRPr lang="zh-CN" altLang="en-US" sz="1053"/>
              </a:p>
            </p:txBody>
          </p:sp>
        </p:grpSp>
        <p:sp>
          <p:nvSpPr>
            <p:cNvPr id="33805" name="Rectangle 7">
              <a:extLst>
                <a:ext uri="{FF2B5EF4-FFF2-40B4-BE49-F238E27FC236}">
                  <a16:creationId xmlns:a16="http://schemas.microsoft.com/office/drawing/2014/main" id="{603B9390-859C-4978-8B06-DF0CE881D723}"/>
                </a:ext>
              </a:extLst>
            </p:cNvPr>
            <p:cNvSpPr>
              <a:spLocks noChangeArrowheads="1"/>
            </p:cNvSpPr>
            <p:nvPr/>
          </p:nvSpPr>
          <p:spPr bwMode="auto">
            <a:xfrm>
              <a:off x="1883089" y="1630943"/>
              <a:ext cx="2534410" cy="542271"/>
            </a:xfrm>
            <a:prstGeom prst="rect">
              <a:avLst/>
            </a:prstGeom>
            <a:solidFill>
              <a:schemeClr val="bg1">
                <a:alpha val="0"/>
              </a:schemeClr>
            </a:solidFill>
            <a:ln w="1905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US" altLang="zh-CN" sz="1170">
                <a:ea typeface="MS PGothic" panose="020B0600070205080204" pitchFamily="34" charset="-128"/>
              </a:endParaRPr>
            </a:p>
          </p:txBody>
        </p:sp>
      </p:grpSp>
      <p:grpSp>
        <p:nvGrpSpPr>
          <p:cNvPr id="31" name="Group 35">
            <a:extLst>
              <a:ext uri="{FF2B5EF4-FFF2-40B4-BE49-F238E27FC236}">
                <a16:creationId xmlns:a16="http://schemas.microsoft.com/office/drawing/2014/main" id="{0E97A819-2E2D-4465-98BF-46A8CA9F97A1}"/>
              </a:ext>
            </a:extLst>
          </p:cNvPr>
          <p:cNvGrpSpPr>
            <a:grpSpLocks/>
          </p:cNvGrpSpPr>
          <p:nvPr/>
        </p:nvGrpSpPr>
        <p:grpSpPr bwMode="auto">
          <a:xfrm>
            <a:off x="756395" y="1040804"/>
            <a:ext cx="6220192" cy="1046600"/>
            <a:chOff x="-3532102" y="2871592"/>
            <a:chExt cx="11337217" cy="1596520"/>
          </a:xfrm>
        </p:grpSpPr>
        <p:grpSp>
          <p:nvGrpSpPr>
            <p:cNvPr id="33800" name="Group 21">
              <a:extLst>
                <a:ext uri="{FF2B5EF4-FFF2-40B4-BE49-F238E27FC236}">
                  <a16:creationId xmlns:a16="http://schemas.microsoft.com/office/drawing/2014/main" id="{1955559F-EF29-4A6B-849C-7D34B44B4639}"/>
                </a:ext>
              </a:extLst>
            </p:cNvPr>
            <p:cNvGrpSpPr>
              <a:grpSpLocks/>
            </p:cNvGrpSpPr>
            <p:nvPr/>
          </p:nvGrpSpPr>
          <p:grpSpPr bwMode="auto">
            <a:xfrm>
              <a:off x="1911330" y="2871592"/>
              <a:ext cx="1950759" cy="1282638"/>
              <a:chOff x="1911330" y="2871592"/>
              <a:chExt cx="1950759" cy="1282638"/>
            </a:xfrm>
          </p:grpSpPr>
          <p:sp>
            <p:nvSpPr>
              <p:cNvPr id="40976" name="Rectangle 7">
                <a:extLst>
                  <a:ext uri="{FF2B5EF4-FFF2-40B4-BE49-F238E27FC236}">
                    <a16:creationId xmlns:a16="http://schemas.microsoft.com/office/drawing/2014/main" id="{78BEF9EF-2044-4826-A89A-B664FFBCA0B1}"/>
                  </a:ext>
                </a:extLst>
              </p:cNvPr>
              <p:cNvSpPr>
                <a:spLocks noChangeArrowheads="1"/>
              </p:cNvSpPr>
              <p:nvPr/>
            </p:nvSpPr>
            <p:spPr bwMode="auto">
              <a:xfrm>
                <a:off x="1912767" y="2871592"/>
                <a:ext cx="1950453" cy="661320"/>
              </a:xfrm>
              <a:prstGeom prst="rect">
                <a:avLst/>
              </a:prstGeom>
              <a:solidFill>
                <a:schemeClr val="bg1"/>
              </a:solidFill>
              <a:ln w="19050" algn="ctr">
                <a:solidFill>
                  <a:srgbClr val="FF0000"/>
                </a:solidFill>
                <a:miter lim="800000"/>
                <a:headEnd/>
                <a:tailEnd/>
              </a:ln>
            </p:spPr>
            <p:txBody>
              <a:bodyPr anchor="ctr"/>
              <a:lstStyle/>
              <a:p>
                <a:pPr defTabSz="320954">
                  <a:spcBef>
                    <a:spcPct val="50000"/>
                  </a:spcBef>
                  <a:defRPr/>
                </a:pPr>
                <a:r>
                  <a:rPr lang="zh-CN" altLang="en-US" sz="1050" dirty="0">
                    <a:latin typeface="PMingLiU-ExtB" pitchFamily="18" charset="-120"/>
                    <a:ea typeface="PMingLiU-ExtB" pitchFamily="18" charset="-120"/>
                  </a:rPr>
                  <a:t>限制条件、排序选项</a:t>
                </a:r>
              </a:p>
            </p:txBody>
          </p:sp>
          <p:sp>
            <p:nvSpPr>
              <p:cNvPr id="40977" name="Line 9">
                <a:extLst>
                  <a:ext uri="{FF2B5EF4-FFF2-40B4-BE49-F238E27FC236}">
                    <a16:creationId xmlns:a16="http://schemas.microsoft.com/office/drawing/2014/main" id="{0ED209FA-0086-495C-A916-6AEA1B146505}"/>
                  </a:ext>
                </a:extLst>
              </p:cNvPr>
              <p:cNvSpPr>
                <a:spLocks noChangeShapeType="1"/>
              </p:cNvSpPr>
              <p:nvPr/>
            </p:nvSpPr>
            <p:spPr bwMode="auto">
              <a:xfrm>
                <a:off x="2411482" y="3519552"/>
                <a:ext cx="0" cy="634599"/>
              </a:xfrm>
              <a:prstGeom prst="line">
                <a:avLst/>
              </a:prstGeom>
              <a:noFill/>
              <a:ln w="19050">
                <a:solidFill>
                  <a:srgbClr val="FF0000"/>
                </a:solidFill>
                <a:round/>
                <a:headEnd/>
                <a:tailEnd type="triangle" w="med" len="med"/>
              </a:ln>
            </p:spPr>
            <p:txBody>
              <a:bodyPr wrap="none" anchor="ctr"/>
              <a:lstStyle/>
              <a:p>
                <a:pPr defTabSz="320954">
                  <a:defRPr/>
                </a:pPr>
                <a:endParaRPr lang="zh-CN" altLang="en-US" sz="1053"/>
              </a:p>
            </p:txBody>
          </p:sp>
        </p:grpSp>
        <p:sp>
          <p:nvSpPr>
            <p:cNvPr id="33801" name="Rectangle 7">
              <a:extLst>
                <a:ext uri="{FF2B5EF4-FFF2-40B4-BE49-F238E27FC236}">
                  <a16:creationId xmlns:a16="http://schemas.microsoft.com/office/drawing/2014/main" id="{E4EED7A9-7059-4B6A-A404-9E933E20D1C5}"/>
                </a:ext>
              </a:extLst>
            </p:cNvPr>
            <p:cNvSpPr>
              <a:spLocks noChangeArrowheads="1"/>
            </p:cNvSpPr>
            <p:nvPr/>
          </p:nvSpPr>
          <p:spPr bwMode="auto">
            <a:xfrm>
              <a:off x="-3532102" y="4154151"/>
              <a:ext cx="11337217" cy="313961"/>
            </a:xfrm>
            <a:prstGeom prst="rect">
              <a:avLst/>
            </a:prstGeom>
            <a:solidFill>
              <a:schemeClr val="bg1">
                <a:alpha val="0"/>
              </a:schemeClr>
            </a:solidFill>
            <a:ln w="1905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US" altLang="zh-CN" sz="1170">
                <a:ea typeface="MS PGothic" panose="020B0600070205080204" pitchFamily="34" charset="-128"/>
              </a:endParaRPr>
            </a:p>
          </p:txBody>
        </p:sp>
      </p:grpSp>
      <p:sp>
        <p:nvSpPr>
          <p:cNvPr id="2" name="Title 1">
            <a:extLst>
              <a:ext uri="{FF2B5EF4-FFF2-40B4-BE49-F238E27FC236}">
                <a16:creationId xmlns:a16="http://schemas.microsoft.com/office/drawing/2014/main" id="{B3F2493C-98CF-491D-B8C7-E77ADB8B4791}"/>
              </a:ext>
            </a:extLst>
          </p:cNvPr>
          <p:cNvSpPr>
            <a:spLocks noGrp="1"/>
          </p:cNvSpPr>
          <p:nvPr>
            <p:ph type="title"/>
          </p:nvPr>
        </p:nvSpPr>
        <p:spPr>
          <a:xfrm>
            <a:off x="347400" y="133874"/>
            <a:ext cx="7991738" cy="462759"/>
          </a:xfrm>
        </p:spPr>
        <p:txBody>
          <a:bodyPr rtlCol="0">
            <a:noAutofit/>
          </a:bodyPr>
          <a:lstStyle/>
          <a:p>
            <a:pPr defTabSz="342887">
              <a:defRPr/>
            </a:pPr>
            <a:r>
              <a:rPr lang="zh-CN" altLang="en-US" sz="2400" dirty="0"/>
              <a:t>页面介绍</a:t>
            </a:r>
            <a:endParaRPr lang="en-US" sz="2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FB6002D4-B1A9-485A-AE29-F775B9759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9" y="410412"/>
            <a:ext cx="8422481" cy="4382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8" name="標題 1">
            <a:extLst>
              <a:ext uri="{FF2B5EF4-FFF2-40B4-BE49-F238E27FC236}">
                <a16:creationId xmlns:a16="http://schemas.microsoft.com/office/drawing/2014/main" id="{1393FC61-8DFA-4D74-BF96-C563D5C7A9B6}"/>
              </a:ext>
            </a:extLst>
          </p:cNvPr>
          <p:cNvSpPr>
            <a:spLocks noGrp="1"/>
          </p:cNvSpPr>
          <p:nvPr>
            <p:ph type="title"/>
          </p:nvPr>
        </p:nvSpPr>
        <p:spPr>
          <a:xfrm>
            <a:off x="1353026" y="0"/>
            <a:ext cx="6626543" cy="434340"/>
          </a:xfrm>
        </p:spPr>
        <p:txBody>
          <a:bodyPr rtlCol="0">
            <a:noAutofit/>
          </a:bodyPr>
          <a:lstStyle/>
          <a:p>
            <a:pPr defTabSz="342887">
              <a:defRPr/>
            </a:pPr>
            <a:r>
              <a:rPr lang="zh-CN" altLang="en-US" sz="2400" dirty="0">
                <a:latin typeface="Calibri" pitchFamily="34" charset="0"/>
                <a:ea typeface="PMingLiU-ExtB" pitchFamily="18" charset="-120"/>
              </a:rPr>
              <a:t>以关键词“</a:t>
            </a:r>
            <a:r>
              <a:rPr lang="en-US" altLang="zh-CN" sz="2400" dirty="0">
                <a:latin typeface="Calibri" pitchFamily="34" charset="0"/>
                <a:ea typeface="PMingLiU-ExtB" pitchFamily="18" charset="-120"/>
              </a:rPr>
              <a:t>air pollution</a:t>
            </a:r>
            <a:r>
              <a:rPr lang="zh-CN" altLang="en-US" sz="2400" dirty="0">
                <a:latin typeface="Calibri" pitchFamily="34" charset="0"/>
                <a:ea typeface="PMingLiU-ExtB" pitchFamily="18" charset="-120"/>
              </a:rPr>
              <a:t>”检索：结果页面 </a:t>
            </a:r>
            <a:r>
              <a:rPr lang="en-US" altLang="zh-CN" sz="2400" dirty="0">
                <a:latin typeface="Calibri" pitchFamily="34" charset="0"/>
                <a:ea typeface="PMingLiU-ExtB" pitchFamily="18" charset="-120"/>
              </a:rPr>
              <a:t>- 1</a:t>
            </a:r>
          </a:p>
        </p:txBody>
      </p:sp>
      <p:grpSp>
        <p:nvGrpSpPr>
          <p:cNvPr id="7" name="Group 32">
            <a:extLst>
              <a:ext uri="{FF2B5EF4-FFF2-40B4-BE49-F238E27FC236}">
                <a16:creationId xmlns:a16="http://schemas.microsoft.com/office/drawing/2014/main" id="{4387326A-0EA3-40DA-9D9C-1DDC32A66A8B}"/>
              </a:ext>
            </a:extLst>
          </p:cNvPr>
          <p:cNvGrpSpPr>
            <a:grpSpLocks/>
          </p:cNvGrpSpPr>
          <p:nvPr/>
        </p:nvGrpSpPr>
        <p:grpSpPr bwMode="auto">
          <a:xfrm>
            <a:off x="264288" y="1156887"/>
            <a:ext cx="6515131" cy="620078"/>
            <a:chOff x="-1408516" y="1671772"/>
            <a:chExt cx="8636804" cy="827847"/>
          </a:xfrm>
        </p:grpSpPr>
        <p:grpSp>
          <p:nvGrpSpPr>
            <p:cNvPr id="35855" name="Group 30">
              <a:extLst>
                <a:ext uri="{FF2B5EF4-FFF2-40B4-BE49-F238E27FC236}">
                  <a16:creationId xmlns:a16="http://schemas.microsoft.com/office/drawing/2014/main" id="{4982BEDF-0777-4B5A-9D07-5599852C5E3A}"/>
                </a:ext>
              </a:extLst>
            </p:cNvPr>
            <p:cNvGrpSpPr>
              <a:grpSpLocks/>
            </p:cNvGrpSpPr>
            <p:nvPr/>
          </p:nvGrpSpPr>
          <p:grpSpPr bwMode="auto">
            <a:xfrm>
              <a:off x="1688341" y="1671772"/>
              <a:ext cx="5539947" cy="820217"/>
              <a:chOff x="1688341" y="1671772"/>
              <a:chExt cx="5539947" cy="820217"/>
            </a:xfrm>
          </p:grpSpPr>
          <p:sp>
            <p:nvSpPr>
              <p:cNvPr id="45077" name="Rectangle 7">
                <a:extLst>
                  <a:ext uri="{FF2B5EF4-FFF2-40B4-BE49-F238E27FC236}">
                    <a16:creationId xmlns:a16="http://schemas.microsoft.com/office/drawing/2014/main" id="{99F8DFAF-5FC0-469B-87F6-874E9F32CFBA}"/>
                  </a:ext>
                </a:extLst>
              </p:cNvPr>
              <p:cNvSpPr>
                <a:spLocks noChangeArrowheads="1"/>
              </p:cNvSpPr>
              <p:nvPr/>
            </p:nvSpPr>
            <p:spPr bwMode="auto">
              <a:xfrm>
                <a:off x="3265161" y="1671772"/>
                <a:ext cx="3963127" cy="820217"/>
              </a:xfrm>
              <a:prstGeom prst="rect">
                <a:avLst/>
              </a:prstGeom>
              <a:solidFill>
                <a:schemeClr val="bg1"/>
              </a:solidFill>
              <a:ln w="50800" algn="ctr">
                <a:solidFill>
                  <a:srgbClr val="FF0000"/>
                </a:solidFill>
                <a:miter lim="800000"/>
                <a:headEnd/>
                <a:tailEnd/>
              </a:ln>
            </p:spPr>
            <p:txBody>
              <a:bodyPr anchor="ctr"/>
              <a:lstStyle/>
              <a:p>
                <a:pPr defTabSz="320954">
                  <a:defRPr/>
                </a:pPr>
                <a:r>
                  <a:rPr lang="zh-TW" altLang="en-US" sz="1200" dirty="0">
                    <a:latin typeface="Calibri" pitchFamily="34" charset="0"/>
                    <a:ea typeface="PMingLiU-ExtB" pitchFamily="18" charset="-120"/>
                  </a:rPr>
                  <a:t>检索结果：</a:t>
                </a:r>
              </a:p>
              <a:p>
                <a:pPr defTabSz="320954">
                  <a:defRPr/>
                </a:pPr>
                <a:r>
                  <a:rPr lang="zh-CN" altLang="en-US" sz="1200" dirty="0">
                    <a:latin typeface="Calibri" pitchFamily="34" charset="0"/>
                    <a:ea typeface="PMingLiU-ExtB" pitchFamily="18" charset="-120"/>
                  </a:rPr>
                  <a:t>快速检索</a:t>
                </a:r>
                <a:r>
                  <a:rPr lang="en-US" altLang="zh-CN" sz="1200" dirty="0">
                    <a:latin typeface="Calibri" pitchFamily="34" charset="0"/>
                    <a:ea typeface="PMingLiU-ExtB" pitchFamily="18" charset="-120"/>
                  </a:rPr>
                  <a:t>/</a:t>
                </a:r>
                <a:r>
                  <a:rPr lang="zh-CN" altLang="en-US" sz="1200" dirty="0">
                    <a:latin typeface="Calibri" pitchFamily="34" charset="0"/>
                    <a:ea typeface="PMingLiU-ExtB" pitchFamily="18" charset="-120"/>
                  </a:rPr>
                  <a:t>篇摘要数据</a:t>
                </a:r>
                <a:r>
                  <a:rPr lang="en-US" altLang="zh-CN" sz="1200" dirty="0">
                    <a:latin typeface="Calibri" pitchFamily="34" charset="0"/>
                    <a:ea typeface="PMingLiU-ExtB" pitchFamily="18" charset="-120"/>
                  </a:rPr>
                  <a:t>/</a:t>
                </a:r>
              </a:p>
              <a:p>
                <a:pPr defTabSz="320954">
                  <a:defRPr/>
                </a:pPr>
                <a:r>
                  <a:rPr lang="zh-TW" altLang="en-US" sz="1200" dirty="0">
                    <a:latin typeface="Calibri" pitchFamily="34" charset="0"/>
                    <a:ea typeface="PMingLiU-ExtB" pitchFamily="18" charset="-120"/>
                  </a:rPr>
                  <a:t>数据库： </a:t>
                </a:r>
                <a:r>
                  <a:rPr lang="en-US" altLang="zh-TW" sz="1200" dirty="0" err="1">
                    <a:latin typeface="Calibri" pitchFamily="34" charset="0"/>
                    <a:ea typeface="PMingLiU-ExtB" pitchFamily="18" charset="-120"/>
                  </a:rPr>
                  <a:t>Compendex</a:t>
                </a:r>
                <a:r>
                  <a:rPr lang="en-US" altLang="zh-TW" sz="1200" dirty="0">
                    <a:latin typeface="Calibri" pitchFamily="34" charset="0"/>
                    <a:ea typeface="PMingLiU-ExtB" pitchFamily="18" charset="-120"/>
                  </a:rPr>
                  <a:t> &amp; INSPECT</a:t>
                </a:r>
                <a:endParaRPr lang="en-GB" altLang="zh-CN" sz="1200" dirty="0">
                  <a:latin typeface="Calibri" pitchFamily="34" charset="0"/>
                  <a:ea typeface="PMingLiU-ExtB" pitchFamily="18" charset="-120"/>
                </a:endParaRPr>
              </a:p>
            </p:txBody>
          </p:sp>
          <p:sp>
            <p:nvSpPr>
              <p:cNvPr id="45078" name="Line 9">
                <a:extLst>
                  <a:ext uri="{FF2B5EF4-FFF2-40B4-BE49-F238E27FC236}">
                    <a16:creationId xmlns:a16="http://schemas.microsoft.com/office/drawing/2014/main" id="{71DB33B8-2CA0-4A5D-BE7B-D366EABF0AB6}"/>
                  </a:ext>
                </a:extLst>
              </p:cNvPr>
              <p:cNvSpPr>
                <a:spLocks noChangeShapeType="1"/>
              </p:cNvSpPr>
              <p:nvPr/>
            </p:nvSpPr>
            <p:spPr bwMode="auto">
              <a:xfrm flipH="1">
                <a:off x="1688341" y="2081882"/>
                <a:ext cx="1576818" cy="203223"/>
              </a:xfrm>
              <a:prstGeom prst="line">
                <a:avLst/>
              </a:prstGeom>
              <a:noFill/>
              <a:ln w="38100">
                <a:solidFill>
                  <a:srgbClr val="FF0000"/>
                </a:solidFill>
                <a:round/>
                <a:headEnd/>
                <a:tailEnd type="triangle" w="med" len="med"/>
              </a:ln>
            </p:spPr>
            <p:txBody>
              <a:bodyPr wrap="none" anchor="ctr"/>
              <a:lstStyle/>
              <a:p>
                <a:pPr defTabSz="320954">
                  <a:defRPr/>
                </a:pPr>
                <a:endParaRPr lang="zh-CN" altLang="en-US" sz="1053"/>
              </a:p>
            </p:txBody>
          </p:sp>
        </p:grpSp>
        <p:sp>
          <p:nvSpPr>
            <p:cNvPr id="35856" name="Rectangle 7">
              <a:extLst>
                <a:ext uri="{FF2B5EF4-FFF2-40B4-BE49-F238E27FC236}">
                  <a16:creationId xmlns:a16="http://schemas.microsoft.com/office/drawing/2014/main" id="{81789883-99CE-462C-B8D2-6D81A1A69EA4}"/>
                </a:ext>
              </a:extLst>
            </p:cNvPr>
            <p:cNvSpPr>
              <a:spLocks noChangeArrowheads="1"/>
            </p:cNvSpPr>
            <p:nvPr/>
          </p:nvSpPr>
          <p:spPr bwMode="auto">
            <a:xfrm>
              <a:off x="-1408516" y="2202052"/>
              <a:ext cx="2945377" cy="297567"/>
            </a:xfrm>
            <a:prstGeom prst="rect">
              <a:avLst/>
            </a:prstGeom>
            <a:solidFill>
              <a:schemeClr val="bg1">
                <a:alpha val="0"/>
              </a:schemeClr>
            </a:solidFill>
            <a:ln w="5080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US" altLang="zh-CN" sz="1170">
                <a:ea typeface="MS PGothic" panose="020B0600070205080204" pitchFamily="34" charset="-128"/>
              </a:endParaRPr>
            </a:p>
          </p:txBody>
        </p:sp>
      </p:grpSp>
      <p:grpSp>
        <p:nvGrpSpPr>
          <p:cNvPr id="16" name="Group 17">
            <a:extLst>
              <a:ext uri="{FF2B5EF4-FFF2-40B4-BE49-F238E27FC236}">
                <a16:creationId xmlns:a16="http://schemas.microsoft.com/office/drawing/2014/main" id="{FEC41B34-30C0-4013-B06D-FD7561ACE23F}"/>
              </a:ext>
            </a:extLst>
          </p:cNvPr>
          <p:cNvGrpSpPr>
            <a:grpSpLocks/>
          </p:cNvGrpSpPr>
          <p:nvPr/>
        </p:nvGrpSpPr>
        <p:grpSpPr bwMode="auto">
          <a:xfrm>
            <a:off x="1743075" y="2388067"/>
            <a:ext cx="2278856" cy="392906"/>
            <a:chOff x="903507" y="5747409"/>
            <a:chExt cx="3039100" cy="522767"/>
          </a:xfrm>
        </p:grpSpPr>
        <p:sp>
          <p:nvSpPr>
            <p:cNvPr id="45071" name="Rectangle 7">
              <a:extLst>
                <a:ext uri="{FF2B5EF4-FFF2-40B4-BE49-F238E27FC236}">
                  <a16:creationId xmlns:a16="http://schemas.microsoft.com/office/drawing/2014/main" id="{A8B4DD75-47B2-42AD-AEC0-CB67947EC5D3}"/>
                </a:ext>
              </a:extLst>
            </p:cNvPr>
            <p:cNvSpPr>
              <a:spLocks noChangeArrowheads="1"/>
            </p:cNvSpPr>
            <p:nvPr/>
          </p:nvSpPr>
          <p:spPr bwMode="auto">
            <a:xfrm>
              <a:off x="2077229" y="5747409"/>
              <a:ext cx="1865378" cy="522767"/>
            </a:xfrm>
            <a:prstGeom prst="rect">
              <a:avLst/>
            </a:prstGeom>
            <a:solidFill>
              <a:schemeClr val="bg1"/>
            </a:solidFill>
            <a:ln w="50800" algn="ctr">
              <a:solidFill>
                <a:srgbClr val="FF0000"/>
              </a:solidFill>
              <a:miter lim="800000"/>
              <a:headEnd/>
              <a:tailEnd/>
            </a:ln>
          </p:spPr>
          <p:txBody>
            <a:bodyPr anchor="ctr"/>
            <a:lstStyle/>
            <a:p>
              <a:pPr defTabSz="320954">
                <a:spcBef>
                  <a:spcPct val="50000"/>
                </a:spcBef>
                <a:defRPr/>
              </a:pPr>
              <a:r>
                <a:rPr lang="zh-CN" altLang="en-US" sz="1200" dirty="0">
                  <a:latin typeface="Calibri" pitchFamily="34" charset="0"/>
                  <a:ea typeface="PMingLiU-ExtB" pitchFamily="18" charset="-120"/>
                </a:rPr>
                <a:t>输入关键词开启新的检索</a:t>
              </a:r>
            </a:p>
          </p:txBody>
        </p:sp>
        <p:sp>
          <p:nvSpPr>
            <p:cNvPr id="45072" name="Line 9">
              <a:extLst>
                <a:ext uri="{FF2B5EF4-FFF2-40B4-BE49-F238E27FC236}">
                  <a16:creationId xmlns:a16="http://schemas.microsoft.com/office/drawing/2014/main" id="{419618E4-958C-43A4-95C8-B3D897833656}"/>
                </a:ext>
              </a:extLst>
            </p:cNvPr>
            <p:cNvSpPr>
              <a:spLocks noChangeShapeType="1"/>
            </p:cNvSpPr>
            <p:nvPr/>
          </p:nvSpPr>
          <p:spPr bwMode="auto">
            <a:xfrm flipH="1">
              <a:off x="903507" y="5878577"/>
              <a:ext cx="1173721" cy="261978"/>
            </a:xfrm>
            <a:prstGeom prst="line">
              <a:avLst/>
            </a:prstGeom>
            <a:noFill/>
            <a:ln w="38100">
              <a:solidFill>
                <a:srgbClr val="FF0000"/>
              </a:solidFill>
              <a:round/>
              <a:headEnd/>
              <a:tailEnd type="triangle" w="med" len="med"/>
            </a:ln>
          </p:spPr>
          <p:txBody>
            <a:bodyPr wrap="none" anchor="ctr"/>
            <a:lstStyle/>
            <a:p>
              <a:pPr defTabSz="320954">
                <a:defRPr/>
              </a:pPr>
              <a:endParaRPr lang="zh-CN" altLang="en-US" sz="1053"/>
            </a:p>
          </p:txBody>
        </p:sp>
      </p:grpSp>
      <p:grpSp>
        <p:nvGrpSpPr>
          <p:cNvPr id="2" name="组合 1"/>
          <p:cNvGrpSpPr/>
          <p:nvPr/>
        </p:nvGrpSpPr>
        <p:grpSpPr>
          <a:xfrm>
            <a:off x="150019" y="1967129"/>
            <a:ext cx="3948350" cy="306013"/>
            <a:chOff x="150019" y="1967129"/>
            <a:chExt cx="3948350" cy="306013"/>
          </a:xfrm>
        </p:grpSpPr>
        <p:grpSp>
          <p:nvGrpSpPr>
            <p:cNvPr id="23" name="Group 17">
              <a:extLst>
                <a:ext uri="{FF2B5EF4-FFF2-40B4-BE49-F238E27FC236}">
                  <a16:creationId xmlns:a16="http://schemas.microsoft.com/office/drawing/2014/main" id="{C3E86766-5153-4C66-9A3A-BEF63E9EA776}"/>
                </a:ext>
              </a:extLst>
            </p:cNvPr>
            <p:cNvGrpSpPr>
              <a:grpSpLocks/>
            </p:cNvGrpSpPr>
            <p:nvPr/>
          </p:nvGrpSpPr>
          <p:grpSpPr bwMode="auto">
            <a:xfrm>
              <a:off x="1893807" y="1967129"/>
              <a:ext cx="2204562" cy="271463"/>
              <a:chOff x="903541" y="6202665"/>
              <a:chExt cx="2939368" cy="362361"/>
            </a:xfrm>
          </p:grpSpPr>
          <p:sp>
            <p:nvSpPr>
              <p:cNvPr id="24" name="Rectangle 7">
                <a:extLst>
                  <a:ext uri="{FF2B5EF4-FFF2-40B4-BE49-F238E27FC236}">
                    <a16:creationId xmlns:a16="http://schemas.microsoft.com/office/drawing/2014/main" id="{EC422FB1-4168-47C3-B581-CBF16A0E7835}"/>
                  </a:ext>
                </a:extLst>
              </p:cNvPr>
              <p:cNvSpPr>
                <a:spLocks noChangeArrowheads="1"/>
              </p:cNvSpPr>
              <p:nvPr/>
            </p:nvSpPr>
            <p:spPr bwMode="auto">
              <a:xfrm>
                <a:off x="2355127" y="6202665"/>
                <a:ext cx="1487782" cy="362361"/>
              </a:xfrm>
              <a:prstGeom prst="rect">
                <a:avLst/>
              </a:prstGeom>
              <a:solidFill>
                <a:schemeClr val="bg1"/>
              </a:solidFill>
              <a:ln w="50800" algn="ctr">
                <a:solidFill>
                  <a:srgbClr val="FF0000"/>
                </a:solidFill>
                <a:miter lim="800000"/>
                <a:headEnd/>
                <a:tailEnd/>
              </a:ln>
            </p:spPr>
            <p:txBody>
              <a:bodyPr anchor="ctr"/>
              <a:lstStyle/>
              <a:p>
                <a:pPr defTabSz="320954">
                  <a:spcBef>
                    <a:spcPct val="50000"/>
                  </a:spcBef>
                  <a:defRPr/>
                </a:pPr>
                <a:r>
                  <a:rPr lang="zh-CN" altLang="en-US" sz="1200" b="1" dirty="0">
                    <a:solidFill>
                      <a:srgbClr val="FF0000"/>
                    </a:solidFill>
                    <a:effectLst>
                      <a:outerShdw blurRad="38100" dist="38100" dir="2700000" algn="tl">
                        <a:srgbClr val="000000">
                          <a:alpha val="43137"/>
                        </a:srgbClr>
                      </a:outerShdw>
                    </a:effectLst>
                    <a:latin typeface="Calibri" pitchFamily="34" charset="0"/>
                    <a:ea typeface="PMingLiU-ExtB" pitchFamily="18" charset="-120"/>
                  </a:rPr>
                  <a:t>数据检索功能</a:t>
                </a:r>
              </a:p>
            </p:txBody>
          </p:sp>
          <p:sp>
            <p:nvSpPr>
              <p:cNvPr id="25" name="Line 9">
                <a:extLst>
                  <a:ext uri="{FF2B5EF4-FFF2-40B4-BE49-F238E27FC236}">
                    <a16:creationId xmlns:a16="http://schemas.microsoft.com/office/drawing/2014/main" id="{1D870248-1F00-4D88-9473-3E1B75EFD25C}"/>
                  </a:ext>
                </a:extLst>
              </p:cNvPr>
              <p:cNvSpPr>
                <a:spLocks noChangeShapeType="1"/>
              </p:cNvSpPr>
              <p:nvPr/>
            </p:nvSpPr>
            <p:spPr bwMode="auto">
              <a:xfrm flipH="1">
                <a:off x="903541" y="6383845"/>
                <a:ext cx="1451586" cy="0"/>
              </a:xfrm>
              <a:prstGeom prst="line">
                <a:avLst/>
              </a:prstGeom>
              <a:noFill/>
              <a:ln w="38100">
                <a:solidFill>
                  <a:srgbClr val="FF0000"/>
                </a:solidFill>
                <a:round/>
                <a:headEnd/>
                <a:tailEnd type="triangle" w="med" len="med"/>
              </a:ln>
            </p:spPr>
            <p:txBody>
              <a:bodyPr wrap="none" anchor="ctr"/>
              <a:lstStyle/>
              <a:p>
                <a:pPr defTabSz="320954">
                  <a:defRPr/>
                </a:pPr>
                <a:endParaRPr lang="zh-CN" altLang="en-US" sz="1053"/>
              </a:p>
            </p:txBody>
          </p:sp>
        </p:grpSp>
        <p:sp>
          <p:nvSpPr>
            <p:cNvPr id="35850" name="Rectangle 7">
              <a:extLst>
                <a:ext uri="{FF2B5EF4-FFF2-40B4-BE49-F238E27FC236}">
                  <a16:creationId xmlns:a16="http://schemas.microsoft.com/office/drawing/2014/main" id="{919B8480-414A-4AB2-8D4D-1EBC20FD38CE}"/>
                </a:ext>
              </a:extLst>
            </p:cNvPr>
            <p:cNvSpPr>
              <a:spLocks noChangeArrowheads="1"/>
            </p:cNvSpPr>
            <p:nvPr/>
          </p:nvSpPr>
          <p:spPr bwMode="auto">
            <a:xfrm>
              <a:off x="150019" y="2016098"/>
              <a:ext cx="1678781" cy="257044"/>
            </a:xfrm>
            <a:prstGeom prst="rect">
              <a:avLst/>
            </a:prstGeom>
            <a:solidFill>
              <a:schemeClr val="bg1">
                <a:alpha val="0"/>
              </a:schemeClr>
            </a:solidFill>
            <a:ln w="5080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US" altLang="zh-CN" sz="1170">
                <a:ea typeface="MS PGothic" panose="020B0600070205080204" pitchFamily="34" charset="-128"/>
              </a:endParaRPr>
            </a:p>
          </p:txBody>
        </p:sp>
      </p:grpSp>
      <p:grpSp>
        <p:nvGrpSpPr>
          <p:cNvPr id="3" name="组合 2"/>
          <p:cNvGrpSpPr/>
          <p:nvPr/>
        </p:nvGrpSpPr>
        <p:grpSpPr>
          <a:xfrm>
            <a:off x="1243013" y="2841676"/>
            <a:ext cx="3234393" cy="2276724"/>
            <a:chOff x="150019" y="2841676"/>
            <a:chExt cx="4390614" cy="2276724"/>
          </a:xfrm>
        </p:grpSpPr>
        <p:sp>
          <p:nvSpPr>
            <p:cNvPr id="12" name="Rectangle 7">
              <a:extLst>
                <a:ext uri="{FF2B5EF4-FFF2-40B4-BE49-F238E27FC236}">
                  <a16:creationId xmlns:a16="http://schemas.microsoft.com/office/drawing/2014/main" id="{5ECA3A58-B03A-4393-A1BA-54BAB8760B20}"/>
                </a:ext>
              </a:extLst>
            </p:cNvPr>
            <p:cNvSpPr>
              <a:spLocks noChangeArrowheads="1"/>
            </p:cNvSpPr>
            <p:nvPr/>
          </p:nvSpPr>
          <p:spPr bwMode="auto">
            <a:xfrm>
              <a:off x="150019" y="2841676"/>
              <a:ext cx="678823" cy="1794618"/>
            </a:xfrm>
            <a:prstGeom prst="rect">
              <a:avLst/>
            </a:prstGeom>
            <a:solidFill>
              <a:schemeClr val="bg1">
                <a:alpha val="0"/>
              </a:schemeClr>
            </a:solidFill>
            <a:ln w="5080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US" altLang="zh-CN" sz="1170">
                <a:ea typeface="MS PGothic" panose="020B0600070205080204" pitchFamily="34" charset="-128"/>
              </a:endParaRPr>
            </a:p>
          </p:txBody>
        </p:sp>
        <p:sp>
          <p:nvSpPr>
            <p:cNvPr id="35847" name="Rectangle 7">
              <a:extLst>
                <a:ext uri="{FF2B5EF4-FFF2-40B4-BE49-F238E27FC236}">
                  <a16:creationId xmlns:a16="http://schemas.microsoft.com/office/drawing/2014/main" id="{619CC280-1A86-4BD2-9865-D5BB3368334A}"/>
                </a:ext>
              </a:extLst>
            </p:cNvPr>
            <p:cNvSpPr>
              <a:spLocks noChangeArrowheads="1"/>
            </p:cNvSpPr>
            <p:nvPr/>
          </p:nvSpPr>
          <p:spPr bwMode="auto">
            <a:xfrm>
              <a:off x="2023568" y="3678220"/>
              <a:ext cx="2517065" cy="1440180"/>
            </a:xfrm>
            <a:prstGeom prst="rect">
              <a:avLst/>
            </a:prstGeom>
            <a:solidFill>
              <a:schemeClr val="bg1"/>
            </a:solidFill>
            <a:ln w="5080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GB" altLang="zh-CN" sz="1170" dirty="0">
                <a:ea typeface="MS PGothic" panose="020B0600070205080204" pitchFamily="34" charset="-128"/>
              </a:endParaRPr>
            </a:p>
            <a:p>
              <a:r>
                <a:rPr lang="en-GB" altLang="zh-CN" sz="1170" dirty="0">
                  <a:latin typeface="Calibri" panose="020F0502020204030204" pitchFamily="34" charset="0"/>
                  <a:ea typeface="PMingLiU-ExtB" panose="02020500000000000000" pitchFamily="18" charset="-120"/>
                </a:rPr>
                <a:t>-</a:t>
              </a:r>
              <a:r>
                <a:rPr lang="zh-CN" altLang="en-GB" sz="1170" dirty="0">
                  <a:latin typeface="Calibri" panose="020F0502020204030204" pitchFamily="34" charset="0"/>
                  <a:ea typeface="PMingLiU-ExtB" panose="02020500000000000000" pitchFamily="18" charset="-120"/>
                </a:rPr>
                <a:t>输出数</a:t>
              </a:r>
              <a:r>
                <a:rPr lang="en-GB" altLang="zh-CN" sz="1170" dirty="0">
                  <a:latin typeface="Calibri" panose="020F0502020204030204" pitchFamily="34" charset="0"/>
                  <a:ea typeface="PMingLiU-ExtB" panose="02020500000000000000" pitchFamily="18" charset="-120"/>
                </a:rPr>
                <a:t>-</a:t>
              </a:r>
              <a:r>
                <a:rPr lang="zh-CN" altLang="en-GB" sz="1170" dirty="0">
                  <a:latin typeface="Calibri" panose="020F0502020204030204" pitchFamily="34" charset="0"/>
                  <a:ea typeface="PMingLiU-ExtB" panose="02020500000000000000" pitchFamily="18" charset="-120"/>
                </a:rPr>
                <a:t>图表显示</a:t>
              </a:r>
            </a:p>
            <a:p>
              <a:pPr eaLnBrk="1" hangingPunct="1">
                <a:buFont typeface="Times" panose="02020603050405020304" pitchFamily="18" charset="0"/>
                <a:buNone/>
              </a:pPr>
              <a:r>
                <a:rPr lang="zh-CN" altLang="en-GB" sz="1170" dirty="0">
                  <a:latin typeface="Calibri" panose="020F0502020204030204" pitchFamily="34" charset="0"/>
                  <a:ea typeface="PMingLiU-ExtB" panose="02020500000000000000" pitchFamily="18" charset="-120"/>
                </a:rPr>
                <a:t>据</a:t>
              </a:r>
            </a:p>
            <a:p>
              <a:pPr eaLnBrk="1" hangingPunct="1">
                <a:buFontTx/>
                <a:buChar char="-"/>
              </a:pPr>
              <a:r>
                <a:rPr lang="zh-CN" altLang="en-US" sz="1170" dirty="0">
                  <a:latin typeface="Calibri" panose="020F0502020204030204" pitchFamily="34" charset="0"/>
                  <a:ea typeface="PMingLiU-ExtB" panose="02020500000000000000" pitchFamily="18" charset="-120"/>
                </a:rPr>
                <a:t>打开</a:t>
              </a:r>
              <a:r>
                <a:rPr lang="en-US" altLang="zh-CN" sz="1170" dirty="0">
                  <a:latin typeface="Calibri" panose="020F0502020204030204" pitchFamily="34" charset="0"/>
                  <a:ea typeface="PMingLiU-ExtB" panose="02020500000000000000" pitchFamily="18" charset="-120"/>
                </a:rPr>
                <a:t>/</a:t>
              </a:r>
              <a:r>
                <a:rPr lang="zh-CN" altLang="en-US" sz="1170" dirty="0">
                  <a:latin typeface="Calibri" panose="020F0502020204030204" pitchFamily="34" charset="0"/>
                  <a:ea typeface="PMingLiU-ExtB" panose="02020500000000000000" pitchFamily="18" charset="-120"/>
                </a:rPr>
                <a:t>关闭限缩字段详细信息</a:t>
              </a:r>
              <a:br>
                <a:rPr lang="zh-CN" altLang="en-US" sz="1170" dirty="0">
                  <a:latin typeface="Calibri" panose="020F0502020204030204" pitchFamily="34" charset="0"/>
                  <a:ea typeface="PMingLiU-ExtB" panose="02020500000000000000" pitchFamily="18" charset="-120"/>
                </a:rPr>
              </a:br>
              <a:r>
                <a:rPr lang="en-US" altLang="zh-CN" sz="1170" dirty="0">
                  <a:latin typeface="Calibri" panose="020F0502020204030204" pitchFamily="34" charset="0"/>
                  <a:ea typeface="PMingLiU-ExtB" panose="02020500000000000000" pitchFamily="18" charset="-120"/>
                </a:rPr>
                <a:t>-</a:t>
              </a:r>
              <a:r>
                <a:rPr lang="zh-CN" altLang="en-US" sz="1170" dirty="0">
                  <a:latin typeface="Calibri" panose="020F0502020204030204" pitchFamily="34" charset="0"/>
                  <a:ea typeface="PMingLiU-ExtB" panose="02020500000000000000" pitchFamily="18" charset="-120"/>
                </a:rPr>
                <a:t>可用拖曳的方式改变限缩字段顺序</a:t>
              </a:r>
            </a:p>
            <a:p>
              <a:pPr eaLnBrk="1" hangingPunct="1">
                <a:spcBef>
                  <a:spcPct val="50000"/>
                </a:spcBef>
                <a:buFont typeface="Times" panose="02020603050405020304" pitchFamily="18" charset="0"/>
                <a:buNone/>
              </a:pPr>
              <a:endParaRPr lang="zh-CN" altLang="en-US" sz="1170" dirty="0">
                <a:ea typeface="MS PGothic" panose="020B0600070205080204" pitchFamily="34" charset="-128"/>
              </a:endParaRPr>
            </a:p>
          </p:txBody>
        </p:sp>
        <p:sp>
          <p:nvSpPr>
            <p:cNvPr id="21" name="Line 9">
              <a:extLst>
                <a:ext uri="{FF2B5EF4-FFF2-40B4-BE49-F238E27FC236}">
                  <a16:creationId xmlns:a16="http://schemas.microsoft.com/office/drawing/2014/main" id="{52F37160-9427-4C07-A53A-92B1DB6290C2}"/>
                </a:ext>
              </a:extLst>
            </p:cNvPr>
            <p:cNvSpPr>
              <a:spLocks noChangeShapeType="1"/>
            </p:cNvSpPr>
            <p:nvPr/>
          </p:nvSpPr>
          <p:spPr bwMode="auto">
            <a:xfrm flipH="1" flipV="1">
              <a:off x="920428" y="3878828"/>
              <a:ext cx="1011555" cy="571500"/>
            </a:xfrm>
            <a:prstGeom prst="line">
              <a:avLst/>
            </a:prstGeom>
            <a:noFill/>
            <a:ln w="38100">
              <a:solidFill>
                <a:srgbClr val="FF0000"/>
              </a:solidFill>
              <a:round/>
              <a:headEnd/>
              <a:tailEnd type="triangle" w="med" len="med"/>
            </a:ln>
          </p:spPr>
          <p:txBody>
            <a:bodyPr wrap="none" anchor="ctr"/>
            <a:lstStyle/>
            <a:p>
              <a:pPr defTabSz="320954">
                <a:defRPr/>
              </a:pPr>
              <a:endParaRPr lang="zh-CN" altLang="en-US" sz="1053"/>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7745718F-448A-49E1-A5E2-B361B47E32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444" y="1163003"/>
            <a:ext cx="6616541"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6" name="標題 2">
            <a:extLst>
              <a:ext uri="{FF2B5EF4-FFF2-40B4-BE49-F238E27FC236}">
                <a16:creationId xmlns:a16="http://schemas.microsoft.com/office/drawing/2014/main" id="{ECAF9C7C-032A-47E3-A815-F58E5E617BA7}"/>
              </a:ext>
            </a:extLst>
          </p:cNvPr>
          <p:cNvSpPr>
            <a:spLocks noGrp="1"/>
          </p:cNvSpPr>
          <p:nvPr>
            <p:ph type="title"/>
          </p:nvPr>
        </p:nvSpPr>
        <p:spPr>
          <a:xfrm>
            <a:off x="665799" y="62864"/>
            <a:ext cx="6625113" cy="434340"/>
          </a:xfrm>
        </p:spPr>
        <p:txBody>
          <a:bodyPr rtlCol="0">
            <a:noAutofit/>
          </a:bodyPr>
          <a:lstStyle/>
          <a:p>
            <a:pPr defTabSz="342887">
              <a:defRPr/>
            </a:pPr>
            <a:r>
              <a:rPr lang="zh-CN" altLang="en-US" sz="2400" dirty="0">
                <a:latin typeface="Calibri" pitchFamily="34" charset="0"/>
                <a:ea typeface="PMingLiU-ExtB" pitchFamily="18" charset="-120"/>
              </a:rPr>
              <a:t>以关键词“</a:t>
            </a:r>
            <a:r>
              <a:rPr lang="en-US" altLang="zh-CN" sz="2400" dirty="0">
                <a:latin typeface="Calibri" pitchFamily="34" charset="0"/>
                <a:ea typeface="PMingLiU-ExtB" pitchFamily="18" charset="-120"/>
              </a:rPr>
              <a:t>air pollution</a:t>
            </a:r>
            <a:r>
              <a:rPr lang="zh-CN" altLang="en-US" sz="2400" dirty="0">
                <a:latin typeface="Calibri" pitchFamily="34" charset="0"/>
                <a:ea typeface="PMingLiU-ExtB" pitchFamily="18" charset="-120"/>
              </a:rPr>
              <a:t>”检索：结果页面 </a:t>
            </a:r>
            <a:r>
              <a:rPr lang="en-US" altLang="zh-CN" sz="2400" dirty="0">
                <a:latin typeface="Calibri" pitchFamily="34" charset="0"/>
                <a:ea typeface="PMingLiU-ExtB" pitchFamily="18" charset="-120"/>
              </a:rPr>
              <a:t>- 2</a:t>
            </a:r>
            <a:endParaRPr lang="en-US" altLang="zh-CN" sz="2400" dirty="0"/>
          </a:p>
        </p:txBody>
      </p:sp>
      <p:grpSp>
        <p:nvGrpSpPr>
          <p:cNvPr id="6" name="Group 10">
            <a:extLst>
              <a:ext uri="{FF2B5EF4-FFF2-40B4-BE49-F238E27FC236}">
                <a16:creationId xmlns:a16="http://schemas.microsoft.com/office/drawing/2014/main" id="{1CC079C4-BF5F-46BB-AC39-4DECE11B655D}"/>
              </a:ext>
            </a:extLst>
          </p:cNvPr>
          <p:cNvGrpSpPr>
            <a:grpSpLocks/>
          </p:cNvGrpSpPr>
          <p:nvPr/>
        </p:nvGrpSpPr>
        <p:grpSpPr bwMode="auto">
          <a:xfrm>
            <a:off x="1254443" y="904399"/>
            <a:ext cx="4782026" cy="1554480"/>
            <a:chOff x="731304" y="410617"/>
            <a:chExt cx="5399838" cy="2072647"/>
          </a:xfrm>
        </p:grpSpPr>
        <p:sp>
          <p:nvSpPr>
            <p:cNvPr id="47116" name="Rectangle 7">
              <a:extLst>
                <a:ext uri="{FF2B5EF4-FFF2-40B4-BE49-F238E27FC236}">
                  <a16:creationId xmlns:a16="http://schemas.microsoft.com/office/drawing/2014/main" id="{BA49C162-79C8-4975-82B2-2C54B98EE46E}"/>
                </a:ext>
              </a:extLst>
            </p:cNvPr>
            <p:cNvSpPr>
              <a:spLocks noChangeArrowheads="1"/>
            </p:cNvSpPr>
            <p:nvPr/>
          </p:nvSpPr>
          <p:spPr bwMode="auto">
            <a:xfrm>
              <a:off x="731304" y="410617"/>
              <a:ext cx="5399838" cy="592455"/>
            </a:xfrm>
            <a:prstGeom prst="rect">
              <a:avLst/>
            </a:prstGeom>
            <a:solidFill>
              <a:schemeClr val="bg1"/>
            </a:solidFill>
            <a:ln w="50800" algn="ctr">
              <a:solidFill>
                <a:srgbClr val="FF0000"/>
              </a:solidFill>
              <a:miter lim="800000"/>
              <a:headEnd/>
              <a:tailEnd/>
            </a:ln>
          </p:spPr>
          <p:txBody>
            <a:bodyPr anchor="ctr"/>
            <a:lstStyle/>
            <a:p>
              <a:pPr defTabSz="320954">
                <a:defRPr/>
              </a:pPr>
              <a:r>
                <a:rPr lang="en-US" altLang="zh-TW" sz="1050" dirty="0">
                  <a:latin typeface="Calibri" pitchFamily="34" charset="0"/>
                  <a:ea typeface="PMingLiU-ExtB" pitchFamily="18" charset="-120"/>
                </a:rPr>
                <a:t>Selected Records</a:t>
              </a:r>
              <a:r>
                <a:rPr lang="zh-TW" altLang="en-US" sz="1050" dirty="0">
                  <a:latin typeface="PMingLiU-ExtB" pitchFamily="18" charset="-120"/>
                  <a:ea typeface="PMingLiU-ExtB" pitchFamily="18" charset="-120"/>
                </a:rPr>
                <a:t>：</a:t>
              </a:r>
              <a:r>
                <a:rPr lang="zh-TW" altLang="en-US" sz="1050" dirty="0">
                  <a:latin typeface="Calibri" pitchFamily="34" charset="0"/>
                  <a:ea typeface="PMingLiU-ExtB" pitchFamily="18" charset="-120"/>
                </a:rPr>
                <a:t>暂存文章</a:t>
              </a:r>
            </a:p>
            <a:p>
              <a:pPr defTabSz="320954">
                <a:defRPr/>
              </a:pPr>
              <a:r>
                <a:rPr lang="zh-CN" altLang="en-US" sz="1050" dirty="0">
                  <a:latin typeface="Calibri" pitchFamily="34" charset="0"/>
                  <a:ea typeface="PMingLiU-ExtB" pitchFamily="18" charset="-120"/>
                </a:rPr>
                <a:t>管理检索结果：寄</a:t>
              </a:r>
              <a:r>
                <a:rPr lang="en-US" altLang="zh-CN" sz="1050" dirty="0">
                  <a:latin typeface="Calibri" pitchFamily="34" charset="0"/>
                  <a:ea typeface="PMingLiU-ExtB" pitchFamily="18" charset="-120"/>
                </a:rPr>
                <a:t>E-mail/</a:t>
              </a:r>
              <a:r>
                <a:rPr lang="zh-CN" altLang="en-US" sz="1050" dirty="0">
                  <a:latin typeface="Calibri" pitchFamily="34" charset="0"/>
                  <a:ea typeface="PMingLiU-ExtB" pitchFamily="18" charset="-120"/>
                </a:rPr>
                <a:t>打印</a:t>
              </a:r>
              <a:r>
                <a:rPr lang="en-US" altLang="zh-CN" sz="1050" dirty="0">
                  <a:latin typeface="Calibri" pitchFamily="34" charset="0"/>
                  <a:ea typeface="PMingLiU-ExtB" pitchFamily="18" charset="-120"/>
                </a:rPr>
                <a:t>/</a:t>
              </a:r>
              <a:r>
                <a:rPr lang="zh-CN" altLang="en-US" sz="1050" dirty="0">
                  <a:latin typeface="Calibri" pitchFamily="34" charset="0"/>
                  <a:ea typeface="PMingLiU-ExtB" pitchFamily="18" charset="-120"/>
                </a:rPr>
                <a:t>下载书目信息</a:t>
              </a:r>
              <a:r>
                <a:rPr lang="en-US" altLang="zh-CN" sz="1050" dirty="0">
                  <a:latin typeface="Calibri" pitchFamily="34" charset="0"/>
                  <a:ea typeface="PMingLiU-ExtB" pitchFamily="18" charset="-120"/>
                </a:rPr>
                <a:t>/</a:t>
              </a:r>
              <a:r>
                <a:rPr lang="zh-CN" altLang="en-US" sz="1050" dirty="0">
                  <a:latin typeface="Calibri" pitchFamily="34" charset="0"/>
                  <a:ea typeface="PMingLiU-ExtB" pitchFamily="18" charset="-120"/>
                </a:rPr>
                <a:t>存到我的数据夹</a:t>
              </a:r>
              <a:r>
                <a:rPr lang="en-US" altLang="zh-CN" sz="1050" dirty="0">
                  <a:latin typeface="Calibri" pitchFamily="34" charset="0"/>
                  <a:ea typeface="PMingLiU-ExtB" pitchFamily="18" charset="-120"/>
                </a:rPr>
                <a:t>/</a:t>
              </a:r>
              <a:r>
                <a:rPr lang="zh-CN" altLang="en-US" sz="1050" dirty="0">
                  <a:latin typeface="Calibri" pitchFamily="34" charset="0"/>
                  <a:ea typeface="PMingLiU-ExtB" pitchFamily="18" charset="-120"/>
                </a:rPr>
                <a:t>移除重复文章</a:t>
              </a:r>
              <a:endParaRPr lang="en-US" altLang="zh-TW" sz="1050" dirty="0">
                <a:latin typeface="Calibri" pitchFamily="34" charset="0"/>
                <a:ea typeface="PMingLiU-ExtB" pitchFamily="18" charset="-120"/>
              </a:endParaRPr>
            </a:p>
          </p:txBody>
        </p:sp>
        <p:sp>
          <p:nvSpPr>
            <p:cNvPr id="47117" name="Line 9">
              <a:extLst>
                <a:ext uri="{FF2B5EF4-FFF2-40B4-BE49-F238E27FC236}">
                  <a16:creationId xmlns:a16="http://schemas.microsoft.com/office/drawing/2014/main" id="{862E297B-5B60-4AD0-B1B2-1B7480794262}"/>
                </a:ext>
              </a:extLst>
            </p:cNvPr>
            <p:cNvSpPr>
              <a:spLocks noChangeShapeType="1"/>
            </p:cNvSpPr>
            <p:nvPr/>
          </p:nvSpPr>
          <p:spPr bwMode="auto">
            <a:xfrm flipH="1">
              <a:off x="2633429" y="1003073"/>
              <a:ext cx="177467" cy="1285880"/>
            </a:xfrm>
            <a:prstGeom prst="line">
              <a:avLst/>
            </a:prstGeom>
            <a:noFill/>
            <a:ln w="38100">
              <a:solidFill>
                <a:srgbClr val="FF0000"/>
              </a:solidFill>
              <a:round/>
              <a:headEnd/>
              <a:tailEnd type="triangle" w="med" len="med"/>
            </a:ln>
          </p:spPr>
          <p:txBody>
            <a:bodyPr wrap="none" anchor="ctr"/>
            <a:lstStyle/>
            <a:p>
              <a:pPr defTabSz="320954">
                <a:defRPr/>
              </a:pPr>
              <a:endParaRPr lang="zh-CN" altLang="en-US" sz="1053"/>
            </a:p>
          </p:txBody>
        </p:sp>
        <p:sp>
          <p:nvSpPr>
            <p:cNvPr id="37903" name="Rectangle 7">
              <a:extLst>
                <a:ext uri="{FF2B5EF4-FFF2-40B4-BE49-F238E27FC236}">
                  <a16:creationId xmlns:a16="http://schemas.microsoft.com/office/drawing/2014/main" id="{98DF426D-9A66-4FBE-A92C-4B79D34734F9}"/>
                </a:ext>
              </a:extLst>
            </p:cNvPr>
            <p:cNvSpPr>
              <a:spLocks noChangeArrowheads="1"/>
            </p:cNvSpPr>
            <p:nvPr/>
          </p:nvSpPr>
          <p:spPr bwMode="auto">
            <a:xfrm>
              <a:off x="2486614" y="2271809"/>
              <a:ext cx="516268" cy="211455"/>
            </a:xfrm>
            <a:prstGeom prst="rect">
              <a:avLst/>
            </a:prstGeom>
            <a:solidFill>
              <a:schemeClr val="bg1">
                <a:alpha val="0"/>
              </a:schemeClr>
            </a:solidFill>
            <a:ln w="5080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US" altLang="zh-CN" sz="1170">
                <a:ea typeface="MS PGothic" panose="020B0600070205080204" pitchFamily="34" charset="-128"/>
              </a:endParaRPr>
            </a:p>
          </p:txBody>
        </p:sp>
      </p:grpSp>
      <p:grpSp>
        <p:nvGrpSpPr>
          <p:cNvPr id="10" name="Group 9">
            <a:extLst>
              <a:ext uri="{FF2B5EF4-FFF2-40B4-BE49-F238E27FC236}">
                <a16:creationId xmlns:a16="http://schemas.microsoft.com/office/drawing/2014/main" id="{82ED1108-4071-4F05-868C-16883EE690E1}"/>
              </a:ext>
            </a:extLst>
          </p:cNvPr>
          <p:cNvGrpSpPr>
            <a:grpSpLocks/>
          </p:cNvGrpSpPr>
          <p:nvPr/>
        </p:nvGrpSpPr>
        <p:grpSpPr bwMode="auto">
          <a:xfrm>
            <a:off x="5262086" y="1163003"/>
            <a:ext cx="3146107" cy="1765935"/>
            <a:chOff x="5597166" y="1513271"/>
            <a:chExt cx="3548517" cy="2076932"/>
          </a:xfrm>
        </p:grpSpPr>
        <p:sp>
          <p:nvSpPr>
            <p:cNvPr id="37898" name="Rectangle 7">
              <a:extLst>
                <a:ext uri="{FF2B5EF4-FFF2-40B4-BE49-F238E27FC236}">
                  <a16:creationId xmlns:a16="http://schemas.microsoft.com/office/drawing/2014/main" id="{E9465732-E012-43E4-BCBC-E6E1B5F03BB3}"/>
                </a:ext>
              </a:extLst>
            </p:cNvPr>
            <p:cNvSpPr>
              <a:spLocks noChangeArrowheads="1"/>
            </p:cNvSpPr>
            <p:nvPr/>
          </p:nvSpPr>
          <p:spPr bwMode="auto">
            <a:xfrm>
              <a:off x="7260231" y="2583127"/>
              <a:ext cx="881585" cy="1007076"/>
            </a:xfrm>
            <a:prstGeom prst="rect">
              <a:avLst/>
            </a:prstGeom>
            <a:solidFill>
              <a:schemeClr val="bg1">
                <a:alpha val="0"/>
              </a:schemeClr>
            </a:solidFill>
            <a:ln w="5080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US" altLang="zh-CN" sz="1170">
                <a:ea typeface="MS PGothic" panose="020B0600070205080204" pitchFamily="34" charset="-128"/>
              </a:endParaRPr>
            </a:p>
          </p:txBody>
        </p:sp>
        <p:sp>
          <p:nvSpPr>
            <p:cNvPr id="47114" name="Rectangle 7">
              <a:extLst>
                <a:ext uri="{FF2B5EF4-FFF2-40B4-BE49-F238E27FC236}">
                  <a16:creationId xmlns:a16="http://schemas.microsoft.com/office/drawing/2014/main" id="{D24358C6-442D-4E37-8407-8F8F672682BC}"/>
                </a:ext>
              </a:extLst>
            </p:cNvPr>
            <p:cNvSpPr>
              <a:spLocks noChangeArrowheads="1"/>
            </p:cNvSpPr>
            <p:nvPr/>
          </p:nvSpPr>
          <p:spPr bwMode="auto">
            <a:xfrm>
              <a:off x="5597166" y="1513271"/>
              <a:ext cx="3548517" cy="614883"/>
            </a:xfrm>
            <a:prstGeom prst="rect">
              <a:avLst/>
            </a:prstGeom>
            <a:solidFill>
              <a:schemeClr val="bg1"/>
            </a:solidFill>
            <a:ln w="50800" algn="ctr">
              <a:solidFill>
                <a:srgbClr val="FF0000"/>
              </a:solidFill>
              <a:miter lim="800000"/>
              <a:headEnd/>
              <a:tailEnd/>
            </a:ln>
          </p:spPr>
          <p:txBody>
            <a:bodyPr anchor="ctr"/>
            <a:lstStyle/>
            <a:p>
              <a:pPr defTabSz="320954">
                <a:defRPr/>
              </a:pPr>
              <a:r>
                <a:rPr lang="zh-CN" altLang="en-US" sz="1050" dirty="0">
                  <a:latin typeface="Calibri" pitchFamily="34" charset="0"/>
                  <a:ea typeface="PMingLiU-ExtB" pitchFamily="18" charset="-120"/>
                </a:rPr>
                <a:t>可依照相关程度、日期 ，作者，期刊，出版社</a:t>
              </a:r>
              <a:r>
                <a:rPr lang="en-US" altLang="zh-CN" sz="1050" dirty="0">
                  <a:latin typeface="Calibri" pitchFamily="34" charset="0"/>
                  <a:ea typeface="PMingLiU-ExtB" pitchFamily="18" charset="-120"/>
                </a:rPr>
                <a:t>(</a:t>
              </a:r>
              <a:r>
                <a:rPr lang="zh-CN" altLang="en-US" sz="1050" dirty="0">
                  <a:latin typeface="Calibri" pitchFamily="34" charset="0"/>
                  <a:ea typeface="PMingLiU-ExtB" pitchFamily="18" charset="-120"/>
                </a:rPr>
                <a:t>默认为相关度</a:t>
              </a:r>
              <a:r>
                <a:rPr lang="en-US" altLang="zh-CN" sz="1050" dirty="0">
                  <a:latin typeface="Calibri" pitchFamily="34" charset="0"/>
                  <a:ea typeface="PMingLiU-ExtB" pitchFamily="18" charset="-120"/>
                </a:rPr>
                <a:t>)</a:t>
              </a:r>
              <a:r>
                <a:rPr lang="zh-CN" altLang="en-US" sz="1050" dirty="0">
                  <a:latin typeface="Calibri" pitchFamily="34" charset="0"/>
                  <a:ea typeface="PMingLiU-ExtB" pitchFamily="18" charset="-120"/>
                </a:rPr>
                <a:t>；在相同条件之下，再依降序或升幂规则排序</a:t>
              </a:r>
              <a:endParaRPr lang="zh-TW" altLang="en-US" sz="1050" dirty="0">
                <a:latin typeface="Calibri" pitchFamily="34" charset="0"/>
                <a:ea typeface="PMingLiU-ExtB" pitchFamily="18" charset="-120"/>
              </a:endParaRPr>
            </a:p>
          </p:txBody>
        </p:sp>
        <p:sp>
          <p:nvSpPr>
            <p:cNvPr id="47115" name="Line 9">
              <a:extLst>
                <a:ext uri="{FF2B5EF4-FFF2-40B4-BE49-F238E27FC236}">
                  <a16:creationId xmlns:a16="http://schemas.microsoft.com/office/drawing/2014/main" id="{BA40D2B8-1D01-4CA1-9952-4C19CDEB9C61}"/>
                </a:ext>
              </a:extLst>
            </p:cNvPr>
            <p:cNvSpPr>
              <a:spLocks noChangeShapeType="1"/>
            </p:cNvSpPr>
            <p:nvPr/>
          </p:nvSpPr>
          <p:spPr bwMode="auto">
            <a:xfrm flipH="1">
              <a:off x="7655049" y="2147190"/>
              <a:ext cx="202343" cy="435937"/>
            </a:xfrm>
            <a:prstGeom prst="line">
              <a:avLst/>
            </a:prstGeom>
            <a:noFill/>
            <a:ln w="38100">
              <a:solidFill>
                <a:srgbClr val="FF0000"/>
              </a:solidFill>
              <a:round/>
              <a:headEnd/>
              <a:tailEnd type="triangle" w="med" len="med"/>
            </a:ln>
          </p:spPr>
          <p:txBody>
            <a:bodyPr wrap="none" anchor="ctr"/>
            <a:lstStyle/>
            <a:p>
              <a:pPr defTabSz="320954">
                <a:defRPr/>
              </a:pPr>
              <a:endParaRPr lang="zh-CN" altLang="en-US" sz="1053"/>
            </a:p>
          </p:txBody>
        </p:sp>
      </p:grpSp>
      <p:grpSp>
        <p:nvGrpSpPr>
          <p:cNvPr id="14" name="Group 10">
            <a:extLst>
              <a:ext uri="{FF2B5EF4-FFF2-40B4-BE49-F238E27FC236}">
                <a16:creationId xmlns:a16="http://schemas.microsoft.com/office/drawing/2014/main" id="{2CDA1649-5DEA-4F88-9D16-E8F62796A499}"/>
              </a:ext>
            </a:extLst>
          </p:cNvPr>
          <p:cNvGrpSpPr>
            <a:grpSpLocks/>
          </p:cNvGrpSpPr>
          <p:nvPr/>
        </p:nvGrpSpPr>
        <p:grpSpPr bwMode="auto">
          <a:xfrm>
            <a:off x="2670334" y="2300288"/>
            <a:ext cx="4416266" cy="1987392"/>
            <a:chOff x="2134630" y="1381899"/>
            <a:chExt cx="4984843" cy="2650567"/>
          </a:xfrm>
        </p:grpSpPr>
        <p:sp>
          <p:nvSpPr>
            <p:cNvPr id="47110" name="Rectangle 7">
              <a:extLst>
                <a:ext uri="{FF2B5EF4-FFF2-40B4-BE49-F238E27FC236}">
                  <a16:creationId xmlns:a16="http://schemas.microsoft.com/office/drawing/2014/main" id="{AA04ADF1-B8E0-4EEA-A937-1EFBBCD2AFF7}"/>
                </a:ext>
              </a:extLst>
            </p:cNvPr>
            <p:cNvSpPr>
              <a:spLocks noChangeArrowheads="1"/>
            </p:cNvSpPr>
            <p:nvPr/>
          </p:nvSpPr>
          <p:spPr bwMode="auto">
            <a:xfrm>
              <a:off x="3753777" y="3279788"/>
              <a:ext cx="3365696" cy="590709"/>
            </a:xfrm>
            <a:prstGeom prst="rect">
              <a:avLst/>
            </a:prstGeom>
            <a:solidFill>
              <a:schemeClr val="bg1"/>
            </a:solidFill>
            <a:ln w="50800" algn="ctr">
              <a:solidFill>
                <a:srgbClr val="FF0000"/>
              </a:solidFill>
              <a:miter lim="800000"/>
              <a:headEnd/>
              <a:tailEnd/>
            </a:ln>
          </p:spPr>
          <p:txBody>
            <a:bodyPr anchor="ctr"/>
            <a:lstStyle/>
            <a:p>
              <a:pPr defTabSz="320954">
                <a:defRPr/>
              </a:pPr>
              <a:r>
                <a:rPr lang="zh-CN" altLang="en-US" sz="1050">
                  <a:latin typeface="Calibri" pitchFamily="34" charset="0"/>
                  <a:ea typeface="PMingLiU-ExtB" pitchFamily="18" charset="-120"/>
                </a:rPr>
                <a:t>可同时勾选多篇文献，进行管理</a:t>
              </a:r>
              <a:r>
                <a:rPr lang="en-US" altLang="zh-CN" sz="1050">
                  <a:latin typeface="Calibri" pitchFamily="34" charset="0"/>
                  <a:ea typeface="PMingLiU-ExtB" pitchFamily="18" charset="-120"/>
                </a:rPr>
                <a:t>(E-mail/</a:t>
              </a:r>
              <a:r>
                <a:rPr lang="zh-CN" altLang="en-US" sz="1050">
                  <a:latin typeface="Calibri" pitchFamily="34" charset="0"/>
                  <a:ea typeface="PMingLiU-ExtB" pitchFamily="18" charset="-120"/>
                </a:rPr>
                <a:t>打印</a:t>
              </a:r>
              <a:r>
                <a:rPr lang="en-US" altLang="zh-CN" sz="1050">
                  <a:latin typeface="Calibri" pitchFamily="34" charset="0"/>
                  <a:ea typeface="PMingLiU-ExtB" pitchFamily="18" charset="-120"/>
                </a:rPr>
                <a:t>/</a:t>
              </a:r>
              <a:r>
                <a:rPr lang="zh-CN" altLang="en-US" sz="1050">
                  <a:latin typeface="Calibri" pitchFamily="34" charset="0"/>
                  <a:ea typeface="PMingLiU-ExtB" pitchFamily="18" charset="-120"/>
                </a:rPr>
                <a:t>下载书目信息</a:t>
              </a:r>
              <a:r>
                <a:rPr lang="en-US" altLang="zh-CN" sz="1050">
                  <a:latin typeface="Calibri" pitchFamily="34" charset="0"/>
                  <a:ea typeface="PMingLiU-ExtB" pitchFamily="18" charset="-120"/>
                </a:rPr>
                <a:t>/</a:t>
              </a:r>
              <a:r>
                <a:rPr lang="zh-CN" altLang="en-US" sz="1050">
                  <a:latin typeface="Calibri" pitchFamily="34" charset="0"/>
                  <a:ea typeface="PMingLiU-ExtB" pitchFamily="18" charset="-120"/>
                </a:rPr>
                <a:t>存到我的数据夹</a:t>
              </a:r>
              <a:r>
                <a:rPr lang="en-US" altLang="zh-CN" sz="1050">
                  <a:latin typeface="Calibri" pitchFamily="34" charset="0"/>
                  <a:ea typeface="PMingLiU-ExtB" pitchFamily="18" charset="-120"/>
                </a:rPr>
                <a:t>/</a:t>
              </a:r>
              <a:r>
                <a:rPr lang="zh-CN" altLang="en-US" sz="1050">
                  <a:latin typeface="Calibri" pitchFamily="34" charset="0"/>
                  <a:ea typeface="PMingLiU-ExtB" pitchFamily="18" charset="-120"/>
                </a:rPr>
                <a:t>暂存</a:t>
              </a:r>
              <a:r>
                <a:rPr lang="en-US" altLang="zh-CN" sz="1050">
                  <a:latin typeface="Calibri" pitchFamily="34" charset="0"/>
                  <a:ea typeface="PMingLiU-ExtB" pitchFamily="18" charset="-120"/>
                </a:rPr>
                <a:t>)</a:t>
              </a:r>
            </a:p>
          </p:txBody>
        </p:sp>
        <p:sp>
          <p:nvSpPr>
            <p:cNvPr id="47111" name="Line 9">
              <a:extLst>
                <a:ext uri="{FF2B5EF4-FFF2-40B4-BE49-F238E27FC236}">
                  <a16:creationId xmlns:a16="http://schemas.microsoft.com/office/drawing/2014/main" id="{82E2976A-7955-42BE-B05F-A7D53BE9FF1A}"/>
                </a:ext>
              </a:extLst>
            </p:cNvPr>
            <p:cNvSpPr>
              <a:spLocks noChangeShapeType="1"/>
            </p:cNvSpPr>
            <p:nvPr/>
          </p:nvSpPr>
          <p:spPr bwMode="auto">
            <a:xfrm flipH="1" flipV="1">
              <a:off x="2387823" y="2963473"/>
              <a:ext cx="1335312" cy="518299"/>
            </a:xfrm>
            <a:prstGeom prst="line">
              <a:avLst/>
            </a:prstGeom>
            <a:noFill/>
            <a:ln w="38100">
              <a:solidFill>
                <a:srgbClr val="FF0000"/>
              </a:solidFill>
              <a:round/>
              <a:headEnd/>
              <a:tailEnd type="triangle" w="med" len="med"/>
            </a:ln>
          </p:spPr>
          <p:txBody>
            <a:bodyPr wrap="none" anchor="ctr"/>
            <a:lstStyle/>
            <a:p>
              <a:pPr defTabSz="320954">
                <a:defRPr/>
              </a:pPr>
              <a:endParaRPr lang="zh-CN" altLang="en-US" sz="1053"/>
            </a:p>
          </p:txBody>
        </p:sp>
        <p:sp>
          <p:nvSpPr>
            <p:cNvPr id="37897" name="Rectangle 7">
              <a:extLst>
                <a:ext uri="{FF2B5EF4-FFF2-40B4-BE49-F238E27FC236}">
                  <a16:creationId xmlns:a16="http://schemas.microsoft.com/office/drawing/2014/main" id="{E40D878B-5F0D-48B6-B5B8-D00EFE090A02}"/>
                </a:ext>
              </a:extLst>
            </p:cNvPr>
            <p:cNvSpPr>
              <a:spLocks noChangeArrowheads="1"/>
            </p:cNvSpPr>
            <p:nvPr/>
          </p:nvSpPr>
          <p:spPr bwMode="auto">
            <a:xfrm>
              <a:off x="2134630" y="1381899"/>
              <a:ext cx="151593" cy="2650567"/>
            </a:xfrm>
            <a:prstGeom prst="rect">
              <a:avLst/>
            </a:prstGeom>
            <a:solidFill>
              <a:schemeClr val="bg1">
                <a:alpha val="0"/>
              </a:schemeClr>
            </a:solidFill>
            <a:ln w="5080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US" altLang="zh-CN" sz="1170">
                <a:ea typeface="MS PGothic" panose="020B0600070205080204" pitchFamily="34" charset="-128"/>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6">
            <a:extLst>
              <a:ext uri="{FF2B5EF4-FFF2-40B4-BE49-F238E27FC236}">
                <a16:creationId xmlns:a16="http://schemas.microsoft.com/office/drawing/2014/main" id="{1D9C7061-8F38-4AFE-AA8A-B3ECCBE86F37}"/>
              </a:ext>
            </a:extLst>
          </p:cNvPr>
          <p:cNvSpPr txBox="1">
            <a:spLocks noChangeArrowheads="1"/>
          </p:cNvSpPr>
          <p:nvPr/>
        </p:nvSpPr>
        <p:spPr bwMode="auto">
          <a:xfrm>
            <a:off x="1357510" y="1068804"/>
            <a:ext cx="6629400" cy="600164"/>
          </a:xfrm>
          <a:prstGeom prst="rect">
            <a:avLst/>
          </a:prstGeom>
          <a:noFill/>
          <a:ln w="9525">
            <a:noFill/>
            <a:miter lim="800000"/>
            <a:headEnd/>
            <a:tailEnd/>
          </a:ln>
        </p:spPr>
        <p:txBody>
          <a:bodyPr lIns="0" rIns="0">
            <a:spAutoFit/>
          </a:bodyPr>
          <a:lstStyle/>
          <a:p>
            <a:pPr algn="ctr" defTabSz="320954">
              <a:defRPr/>
            </a:pPr>
            <a:r>
              <a:rPr lang="zh-CN" altLang="en-US" sz="3300" b="1" dirty="0">
                <a:solidFill>
                  <a:srgbClr val="003C79"/>
                </a:solidFill>
                <a:latin typeface="Calibri" pitchFamily="34" charset="0"/>
                <a:ea typeface="PMingLiU-ExtB" pitchFamily="18" charset="-120"/>
              </a:rPr>
              <a:t>过滤和分析检索结果</a:t>
            </a:r>
            <a:endParaRPr lang="zh-TW" altLang="en-GB" sz="3300" b="1" dirty="0">
              <a:solidFill>
                <a:srgbClr val="003C79"/>
              </a:solidFill>
              <a:latin typeface="Calibri" pitchFamily="34" charset="0"/>
              <a:ea typeface="PMingLiU-ExtB" pitchFamily="18" charset="-120"/>
            </a:endParaRPr>
          </a:p>
        </p:txBody>
      </p:sp>
      <p:pic>
        <p:nvPicPr>
          <p:cNvPr id="39939" name="Picture 2" descr="C:\Users\LiuK002\Desktop\Elsevier related\Elsevier pictures\EV\EV_1-3.bmp">
            <a:extLst>
              <a:ext uri="{FF2B5EF4-FFF2-40B4-BE49-F238E27FC236}">
                <a16:creationId xmlns:a16="http://schemas.microsoft.com/office/drawing/2014/main" id="{0AB942B2-3E97-4C71-A873-002A34A52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8762" y="2951798"/>
            <a:ext cx="6180773" cy="94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D2F80704-D9A7-4892-B116-58A3E44C5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76" y="434340"/>
            <a:ext cx="7810127" cy="4607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297" name="標題 1">
            <a:extLst>
              <a:ext uri="{FF2B5EF4-FFF2-40B4-BE49-F238E27FC236}">
                <a16:creationId xmlns:a16="http://schemas.microsoft.com/office/drawing/2014/main" id="{700CC200-5DA5-42A2-8F04-FB79A1FBD5A2}"/>
              </a:ext>
            </a:extLst>
          </p:cNvPr>
          <p:cNvSpPr>
            <a:spLocks noGrp="1"/>
          </p:cNvSpPr>
          <p:nvPr>
            <p:ph type="title"/>
          </p:nvPr>
        </p:nvSpPr>
        <p:spPr>
          <a:xfrm>
            <a:off x="0" y="0"/>
            <a:ext cx="6625113" cy="434340"/>
          </a:xfrm>
        </p:spPr>
        <p:txBody>
          <a:bodyPr rtlCol="0">
            <a:noAutofit/>
          </a:bodyPr>
          <a:lstStyle/>
          <a:p>
            <a:pPr defTabSz="342887">
              <a:defRPr/>
            </a:pPr>
            <a:r>
              <a:rPr lang="zh-CN" altLang="en-US" sz="2520" dirty="0">
                <a:solidFill>
                  <a:srgbClr val="003C79"/>
                </a:solidFill>
                <a:latin typeface="Calibri" pitchFamily="34" charset="0"/>
                <a:ea typeface="PMingLiU-ExtB" pitchFamily="18" charset="-120"/>
              </a:rPr>
              <a:t>过滤检索结果</a:t>
            </a:r>
            <a:endParaRPr lang="zh-CN" altLang="en-US" sz="2400" dirty="0">
              <a:latin typeface="Calibri" pitchFamily="34" charset="0"/>
              <a:ea typeface="PMingLiU-ExtB" pitchFamily="18" charset="-120"/>
            </a:endParaRPr>
          </a:p>
        </p:txBody>
      </p:sp>
      <p:grpSp>
        <p:nvGrpSpPr>
          <p:cNvPr id="6" name="Group 9">
            <a:extLst>
              <a:ext uri="{FF2B5EF4-FFF2-40B4-BE49-F238E27FC236}">
                <a16:creationId xmlns:a16="http://schemas.microsoft.com/office/drawing/2014/main" id="{46DBA256-2017-4630-B3A9-E51E67DE2FC5}"/>
              </a:ext>
            </a:extLst>
          </p:cNvPr>
          <p:cNvGrpSpPr>
            <a:grpSpLocks/>
          </p:cNvGrpSpPr>
          <p:nvPr/>
        </p:nvGrpSpPr>
        <p:grpSpPr bwMode="auto">
          <a:xfrm>
            <a:off x="501142" y="1032020"/>
            <a:ext cx="7315856" cy="3232552"/>
            <a:chOff x="6375079" y="47501"/>
            <a:chExt cx="8284499" cy="4309225"/>
          </a:xfrm>
        </p:grpSpPr>
        <p:sp>
          <p:nvSpPr>
            <p:cNvPr id="41989" name="Rectangle 7">
              <a:extLst>
                <a:ext uri="{FF2B5EF4-FFF2-40B4-BE49-F238E27FC236}">
                  <a16:creationId xmlns:a16="http://schemas.microsoft.com/office/drawing/2014/main" id="{3BF92E29-C993-4FE1-9B10-1B666BC0F7CA}"/>
                </a:ext>
              </a:extLst>
            </p:cNvPr>
            <p:cNvSpPr>
              <a:spLocks noChangeArrowheads="1"/>
            </p:cNvSpPr>
            <p:nvPr/>
          </p:nvSpPr>
          <p:spPr bwMode="auto">
            <a:xfrm>
              <a:off x="6375079" y="837921"/>
              <a:ext cx="1684337" cy="3518805"/>
            </a:xfrm>
            <a:prstGeom prst="rect">
              <a:avLst/>
            </a:prstGeom>
            <a:solidFill>
              <a:schemeClr val="bg1">
                <a:alpha val="0"/>
              </a:schemeClr>
            </a:solidFill>
            <a:ln w="5080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US" altLang="zh-CN" sz="1170">
                <a:ea typeface="MS PGothic" panose="020B0600070205080204" pitchFamily="34" charset="-128"/>
              </a:endParaRPr>
            </a:p>
          </p:txBody>
        </p:sp>
        <p:sp>
          <p:nvSpPr>
            <p:cNvPr id="55301" name="Rectangle 7">
              <a:extLst>
                <a:ext uri="{FF2B5EF4-FFF2-40B4-BE49-F238E27FC236}">
                  <a16:creationId xmlns:a16="http://schemas.microsoft.com/office/drawing/2014/main" id="{C7AA49CE-B90B-42D7-8DDF-EA3BA54D363B}"/>
                </a:ext>
              </a:extLst>
            </p:cNvPr>
            <p:cNvSpPr>
              <a:spLocks noChangeArrowheads="1"/>
            </p:cNvSpPr>
            <p:nvPr/>
          </p:nvSpPr>
          <p:spPr bwMode="auto">
            <a:xfrm>
              <a:off x="10313456" y="47501"/>
              <a:ext cx="4346122" cy="1578935"/>
            </a:xfrm>
            <a:prstGeom prst="rect">
              <a:avLst/>
            </a:prstGeom>
            <a:solidFill>
              <a:schemeClr val="bg1"/>
            </a:solidFill>
            <a:ln w="50800" algn="ctr">
              <a:solidFill>
                <a:srgbClr val="FF0000"/>
              </a:solidFill>
              <a:miter lim="800000"/>
              <a:headEnd/>
              <a:tailEnd/>
            </a:ln>
          </p:spPr>
          <p:txBody>
            <a:bodyPr anchor="ctr"/>
            <a:lstStyle/>
            <a:p>
              <a:pPr defTabSz="320954">
                <a:buFont typeface="Times" pitchFamily="18" charset="0"/>
                <a:buChar char="•"/>
                <a:defRPr/>
              </a:pPr>
              <a:r>
                <a:rPr lang="zh-CN" altLang="en-US" sz="1200">
                  <a:latin typeface="Calibri" pitchFamily="34" charset="0"/>
                  <a:ea typeface="PMingLiU-ExtB" pitchFamily="18" charset="-120"/>
                </a:rPr>
                <a:t>在</a:t>
              </a:r>
              <a:r>
                <a:rPr lang="en-US" altLang="zh-CN" sz="1200">
                  <a:latin typeface="Calibri" pitchFamily="34" charset="0"/>
                  <a:ea typeface="PMingLiU-ExtB" pitchFamily="18" charset="-120"/>
                </a:rPr>
                <a:t>Refine Results</a:t>
              </a:r>
              <a:r>
                <a:rPr lang="zh-CN" altLang="en-US" sz="1200">
                  <a:latin typeface="Calibri" pitchFamily="34" charset="0"/>
                  <a:ea typeface="PMingLiU-ExtB" pitchFamily="18" charset="-120"/>
                </a:rPr>
                <a:t>检索结果中</a:t>
              </a:r>
              <a:r>
                <a:rPr lang="en-US" altLang="zh-CN" sz="1200">
                  <a:latin typeface="Calibri" pitchFamily="34" charset="0"/>
                  <a:ea typeface="PMingLiU-ExtB" pitchFamily="18" charset="-120"/>
                </a:rPr>
                <a:t>:</a:t>
              </a:r>
              <a:r>
                <a:rPr lang="zh-CN" altLang="en-US" sz="1200">
                  <a:latin typeface="Calibri" pitchFamily="34" charset="0"/>
                  <a:ea typeface="PMingLiU-ExtB" pitchFamily="18" charset="-120"/>
                </a:rPr>
                <a:t>可依作者、作者所属机构、国家、文献种类等类别进阶筛选 </a:t>
              </a:r>
              <a:r>
                <a:rPr lang="en-US" altLang="zh-CN" sz="1200">
                  <a:latin typeface="Calibri" pitchFamily="34" charset="0"/>
                  <a:ea typeface="PMingLiU-ExtB" pitchFamily="18" charset="-120"/>
                </a:rPr>
                <a:t>:</a:t>
              </a:r>
              <a:r>
                <a:rPr lang="zh-CN" altLang="en-US" sz="1200">
                  <a:latin typeface="Calibri" pitchFamily="34" charset="0"/>
                  <a:ea typeface="PMingLiU-ExtB" pitchFamily="18" charset="-120"/>
                </a:rPr>
                <a:t>可</a:t>
              </a:r>
              <a:r>
                <a:rPr lang="en-US" altLang="zh-CN" sz="1200">
                  <a:latin typeface="Calibri" pitchFamily="34" charset="0"/>
                  <a:ea typeface="PMingLiU-ExtB" pitchFamily="18" charset="-120"/>
                </a:rPr>
                <a:t>Include</a:t>
              </a:r>
              <a:r>
                <a:rPr lang="zh-CN" altLang="en-US" sz="1200">
                  <a:latin typeface="Calibri" pitchFamily="34" charset="0"/>
                  <a:ea typeface="PMingLiU-ExtB" pitchFamily="18" charset="-120"/>
                </a:rPr>
                <a:t>或是</a:t>
              </a:r>
              <a:r>
                <a:rPr lang="en-US" altLang="zh-CN" sz="1200">
                  <a:latin typeface="Calibri" pitchFamily="34" charset="0"/>
                  <a:ea typeface="PMingLiU-ExtB" pitchFamily="18" charset="-120"/>
                </a:rPr>
                <a:t>Exclude</a:t>
              </a:r>
              <a:r>
                <a:rPr lang="zh-CN" altLang="en-US" sz="1200">
                  <a:latin typeface="Calibri" pitchFamily="34" charset="0"/>
                  <a:ea typeface="PMingLiU-ExtB" pitchFamily="18" charset="-120"/>
                </a:rPr>
                <a:t>一个或多个标目</a:t>
              </a:r>
            </a:p>
            <a:p>
              <a:pPr defTabSz="320954">
                <a:buFont typeface="Times" pitchFamily="18" charset="0"/>
                <a:buChar char="•"/>
                <a:defRPr/>
              </a:pPr>
              <a:r>
                <a:rPr lang="zh-CN" altLang="en-US" sz="1200">
                  <a:latin typeface="Calibri" pitchFamily="34" charset="0"/>
                  <a:ea typeface="PMingLiU-ExtB" pitchFamily="18" charset="-120"/>
                </a:rPr>
                <a:t>在</a:t>
              </a:r>
              <a:r>
                <a:rPr lang="en-US" altLang="zh-CN" sz="1200">
                  <a:latin typeface="Calibri" pitchFamily="34" charset="0"/>
                  <a:ea typeface="PMingLiU-ExtB" pitchFamily="18" charset="-120"/>
                </a:rPr>
                <a:t>Refine Results</a:t>
              </a:r>
              <a:r>
                <a:rPr lang="zh-CN" altLang="en-US" sz="1200">
                  <a:latin typeface="Calibri" pitchFamily="34" charset="0"/>
                  <a:ea typeface="PMingLiU-ExtB" pitchFamily="18" charset="-120"/>
                </a:rPr>
                <a:t>中可结合超过  一个以上的分析项目，透过每篇标目前的勾选框勾选要结合的记录</a:t>
              </a:r>
              <a:endParaRPr lang="en-GB" sz="1200">
                <a:latin typeface="Calibri" pitchFamily="34" charset="0"/>
                <a:ea typeface="PMingLiU-ExtB" pitchFamily="18" charset="-120"/>
              </a:endParaRPr>
            </a:p>
          </p:txBody>
        </p:sp>
        <p:sp>
          <p:nvSpPr>
            <p:cNvPr id="55302" name="Line 9">
              <a:extLst>
                <a:ext uri="{FF2B5EF4-FFF2-40B4-BE49-F238E27FC236}">
                  <a16:creationId xmlns:a16="http://schemas.microsoft.com/office/drawing/2014/main" id="{A6B5113A-EA30-44DB-9D62-A85841B7E282}"/>
                </a:ext>
              </a:extLst>
            </p:cNvPr>
            <p:cNvSpPr>
              <a:spLocks noChangeShapeType="1"/>
            </p:cNvSpPr>
            <p:nvPr/>
          </p:nvSpPr>
          <p:spPr bwMode="auto">
            <a:xfrm flipH="1">
              <a:off x="8070848" y="689360"/>
              <a:ext cx="2242608" cy="687571"/>
            </a:xfrm>
            <a:prstGeom prst="line">
              <a:avLst/>
            </a:prstGeom>
            <a:noFill/>
            <a:ln w="38100">
              <a:solidFill>
                <a:srgbClr val="FF0000"/>
              </a:solidFill>
              <a:round/>
              <a:headEnd/>
              <a:tailEnd type="triangle" w="med" len="med"/>
            </a:ln>
          </p:spPr>
          <p:txBody>
            <a:bodyPr wrap="none" anchor="ctr"/>
            <a:lstStyle/>
            <a:p>
              <a:pPr defTabSz="320954">
                <a:defRPr/>
              </a:pPr>
              <a:endParaRPr lang="zh-CN" altLang="en-US" sz="1053"/>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a:extLst>
              <a:ext uri="{FF2B5EF4-FFF2-40B4-BE49-F238E27FC236}">
                <a16:creationId xmlns:a16="http://schemas.microsoft.com/office/drawing/2014/main" id="{770B6790-4BF9-493A-9B65-3775DD0310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92850" y="405590"/>
            <a:ext cx="1623307" cy="118230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8" name="Picture 6">
            <a:extLst>
              <a:ext uri="{FF2B5EF4-FFF2-40B4-BE49-F238E27FC236}">
                <a16:creationId xmlns:a16="http://schemas.microsoft.com/office/drawing/2014/main" id="{AD5E8829-0D7E-4284-8EEB-377E776AC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243" y="1953594"/>
            <a:ext cx="1752416" cy="1175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9" name="Picture 7">
            <a:extLst>
              <a:ext uri="{FF2B5EF4-FFF2-40B4-BE49-F238E27FC236}">
                <a16:creationId xmlns:a16="http://schemas.microsoft.com/office/drawing/2014/main" id="{CE85704D-6764-4D67-BBA5-203EE6368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4931" y="1946669"/>
            <a:ext cx="1745164" cy="1167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0" name="Picture 8">
            <a:extLst>
              <a:ext uri="{FF2B5EF4-FFF2-40B4-BE49-F238E27FC236}">
                <a16:creationId xmlns:a16="http://schemas.microsoft.com/office/drawing/2014/main" id="{D89A069D-EE54-4309-A796-617D6E5B87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0616" y="1954912"/>
            <a:ext cx="1708897" cy="118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组合 8"/>
          <p:cNvGrpSpPr/>
          <p:nvPr/>
        </p:nvGrpSpPr>
        <p:grpSpPr>
          <a:xfrm>
            <a:off x="513823" y="411093"/>
            <a:ext cx="5239726" cy="1158665"/>
            <a:chOff x="513823" y="411093"/>
            <a:chExt cx="5239726" cy="1158665"/>
          </a:xfrm>
        </p:grpSpPr>
        <p:grpSp>
          <p:nvGrpSpPr>
            <p:cNvPr id="7" name="组合 6"/>
            <p:cNvGrpSpPr/>
            <p:nvPr/>
          </p:nvGrpSpPr>
          <p:grpSpPr>
            <a:xfrm>
              <a:off x="513823" y="411093"/>
              <a:ext cx="3512095" cy="1146035"/>
              <a:chOff x="513823" y="411093"/>
              <a:chExt cx="3512095" cy="1146035"/>
            </a:xfrm>
          </p:grpSpPr>
          <p:pic>
            <p:nvPicPr>
              <p:cNvPr id="44035" name="Picture 2">
                <a:extLst>
                  <a:ext uri="{FF2B5EF4-FFF2-40B4-BE49-F238E27FC236}">
                    <a16:creationId xmlns:a16="http://schemas.microsoft.com/office/drawing/2014/main" id="{B47C4C3B-195E-4E44-B7E1-3D76F2A7C3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823" y="411094"/>
                <a:ext cx="1779980" cy="1146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6" name="Picture 3">
                <a:extLst>
                  <a:ext uri="{FF2B5EF4-FFF2-40B4-BE49-F238E27FC236}">
                    <a16:creationId xmlns:a16="http://schemas.microsoft.com/office/drawing/2014/main" id="{1FD6A4D8-32BE-41EC-ADB9-718B845B9D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0755" y="411093"/>
                <a:ext cx="1745163" cy="1146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4041" name="Picture 9">
              <a:extLst>
                <a:ext uri="{FF2B5EF4-FFF2-40B4-BE49-F238E27FC236}">
                  <a16:creationId xmlns:a16="http://schemas.microsoft.com/office/drawing/2014/main" id="{E383CF95-9F2A-4EEC-93B9-D076A5E49D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3202" y="423724"/>
              <a:ext cx="1710347" cy="1146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4042" name="Picture 10">
            <a:extLst>
              <a:ext uri="{FF2B5EF4-FFF2-40B4-BE49-F238E27FC236}">
                <a16:creationId xmlns:a16="http://schemas.microsoft.com/office/drawing/2014/main" id="{4CFDF917-BD65-45C2-BC45-C8DE400580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4583" y="1953923"/>
            <a:ext cx="1649418" cy="115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B4A19962-6E98-4E6D-B32F-570F11AABDCD}"/>
              </a:ext>
            </a:extLst>
          </p:cNvPr>
          <p:cNvSpPr txBox="1"/>
          <p:nvPr/>
        </p:nvSpPr>
        <p:spPr>
          <a:xfrm>
            <a:off x="972227" y="133976"/>
            <a:ext cx="6645546" cy="254365"/>
          </a:xfrm>
          <a:prstGeom prst="rect">
            <a:avLst/>
          </a:prstGeom>
          <a:noFill/>
        </p:spPr>
        <p:txBody>
          <a:bodyPr wrap="square">
            <a:spAutoFit/>
          </a:bodyPr>
          <a:lstStyle/>
          <a:p>
            <a:pPr defTabSz="320954">
              <a:defRPr/>
            </a:pPr>
            <a:r>
              <a:rPr lang="zh-CN" altLang="en-US" sz="1053" dirty="0"/>
              <a:t>   控制词汇                               作者                                       作者机构                            学科分类</a:t>
            </a:r>
            <a:endParaRPr lang="en-US" sz="1053" dirty="0"/>
          </a:p>
        </p:txBody>
      </p:sp>
      <p:sp>
        <p:nvSpPr>
          <p:cNvPr id="5" name="TextBox 4">
            <a:extLst>
              <a:ext uri="{FF2B5EF4-FFF2-40B4-BE49-F238E27FC236}">
                <a16:creationId xmlns:a16="http://schemas.microsoft.com/office/drawing/2014/main" id="{AA70C460-AEB6-4C23-A6F4-331830C16220}"/>
              </a:ext>
            </a:extLst>
          </p:cNvPr>
          <p:cNvSpPr txBox="1"/>
          <p:nvPr/>
        </p:nvSpPr>
        <p:spPr>
          <a:xfrm>
            <a:off x="735767" y="1641565"/>
            <a:ext cx="6882006" cy="254365"/>
          </a:xfrm>
          <a:prstGeom prst="rect">
            <a:avLst/>
          </a:prstGeom>
          <a:noFill/>
        </p:spPr>
        <p:txBody>
          <a:bodyPr wrap="square">
            <a:spAutoFit/>
          </a:bodyPr>
          <a:lstStyle/>
          <a:p>
            <a:pPr defTabSz="320954">
              <a:defRPr/>
            </a:pPr>
            <a:r>
              <a:rPr lang="en-US" sz="1053" dirty="0"/>
              <a:t>            </a:t>
            </a:r>
            <a:r>
              <a:rPr lang="zh-CN" altLang="en-US" sz="1053" dirty="0"/>
              <a:t>国家                                 文献类型                                   原文语言                                  年</a:t>
            </a:r>
            <a:endParaRPr lang="en-US" sz="1053" dirty="0"/>
          </a:p>
        </p:txBody>
      </p:sp>
      <p:grpSp>
        <p:nvGrpSpPr>
          <p:cNvPr id="3" name="组合 2"/>
          <p:cNvGrpSpPr/>
          <p:nvPr/>
        </p:nvGrpSpPr>
        <p:grpSpPr>
          <a:xfrm>
            <a:off x="573433" y="3165201"/>
            <a:ext cx="5206080" cy="1260746"/>
            <a:chOff x="573433" y="3165201"/>
            <a:chExt cx="5206080" cy="1260746"/>
          </a:xfrm>
        </p:grpSpPr>
        <p:grpSp>
          <p:nvGrpSpPr>
            <p:cNvPr id="2" name="组合 1"/>
            <p:cNvGrpSpPr/>
            <p:nvPr/>
          </p:nvGrpSpPr>
          <p:grpSpPr>
            <a:xfrm>
              <a:off x="599327" y="3407572"/>
              <a:ext cx="5180186" cy="1018375"/>
              <a:chOff x="599327" y="3407572"/>
              <a:chExt cx="5180186" cy="1018375"/>
            </a:xfrm>
          </p:grpSpPr>
          <p:pic>
            <p:nvPicPr>
              <p:cNvPr id="44043" name="Picture 11">
                <a:extLst>
                  <a:ext uri="{FF2B5EF4-FFF2-40B4-BE49-F238E27FC236}">
                    <a16:creationId xmlns:a16="http://schemas.microsoft.com/office/drawing/2014/main" id="{C71A33FE-6AAA-46CA-B00B-286562C5BE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327" y="3407572"/>
                <a:ext cx="1765473" cy="101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4" name="Picture 12">
                <a:extLst>
                  <a:ext uri="{FF2B5EF4-FFF2-40B4-BE49-F238E27FC236}">
                    <a16:creationId xmlns:a16="http://schemas.microsoft.com/office/drawing/2014/main" id="{D8EB6994-3E36-4E27-AE97-B0A623B34EB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1283" y="3407572"/>
                <a:ext cx="1745164" cy="101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5" name="Picture 13">
                <a:extLst>
                  <a:ext uri="{FF2B5EF4-FFF2-40B4-BE49-F238E27FC236}">
                    <a16:creationId xmlns:a16="http://schemas.microsoft.com/office/drawing/2014/main" id="{0F7D328C-C459-4801-9BF5-322D7746BEF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70616" y="3407572"/>
                <a:ext cx="1708897" cy="101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a:extLst>
                <a:ext uri="{FF2B5EF4-FFF2-40B4-BE49-F238E27FC236}">
                  <a16:creationId xmlns:a16="http://schemas.microsoft.com/office/drawing/2014/main" id="{8F290EE9-D00B-4348-AC44-62C2CE3F1C03}"/>
                </a:ext>
              </a:extLst>
            </p:cNvPr>
            <p:cNvSpPr txBox="1"/>
            <p:nvPr/>
          </p:nvSpPr>
          <p:spPr>
            <a:xfrm>
              <a:off x="573433" y="3165201"/>
              <a:ext cx="5180364" cy="254365"/>
            </a:xfrm>
            <a:prstGeom prst="rect">
              <a:avLst/>
            </a:prstGeom>
            <a:noFill/>
          </p:spPr>
          <p:txBody>
            <a:bodyPr wrap="square">
              <a:spAutoFit/>
            </a:bodyPr>
            <a:lstStyle/>
            <a:p>
              <a:pPr defTabSz="320954">
                <a:defRPr/>
              </a:pPr>
              <a:r>
                <a:rPr lang="en-US" sz="1053" dirty="0"/>
                <a:t>                   </a:t>
              </a:r>
              <a:r>
                <a:rPr lang="zh-CN" altLang="en-US" sz="1053" dirty="0"/>
                <a:t>刊源                                 出版社                                   赞助机构</a:t>
              </a:r>
              <a:endParaRPr lang="en-US" sz="1053" dirty="0"/>
            </a:p>
          </p:txBody>
        </p:sp>
      </p:gr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AB1013-2E7A-4DFA-A2D0-30576341BAB9}"/>
              </a:ext>
            </a:extLst>
          </p:cNvPr>
          <p:cNvPicPr>
            <a:picLocks noChangeAspect="1"/>
          </p:cNvPicPr>
          <p:nvPr/>
        </p:nvPicPr>
        <p:blipFill>
          <a:blip r:embed="rId2"/>
          <a:stretch>
            <a:fillRect/>
          </a:stretch>
        </p:blipFill>
        <p:spPr>
          <a:xfrm>
            <a:off x="990930" y="75649"/>
            <a:ext cx="7266291" cy="4302162"/>
          </a:xfrm>
          <a:prstGeom prst="rect">
            <a:avLst/>
          </a:prstGeom>
        </p:spPr>
      </p:pic>
    </p:spTree>
    <p:extLst>
      <p:ext uri="{BB962C8B-B14F-4D97-AF65-F5344CB8AC3E}">
        <p14:creationId xmlns:p14="http://schemas.microsoft.com/office/powerpoint/2010/main" val="13904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61D70D3B-9E98-4A66-8BAD-8013AA8AE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957" y="648980"/>
            <a:ext cx="7402047" cy="354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45" name="標題 1">
            <a:extLst>
              <a:ext uri="{FF2B5EF4-FFF2-40B4-BE49-F238E27FC236}">
                <a16:creationId xmlns:a16="http://schemas.microsoft.com/office/drawing/2014/main" id="{E6FA7630-E33C-4FAE-B436-EE14F3339F16}"/>
              </a:ext>
            </a:extLst>
          </p:cNvPr>
          <p:cNvSpPr>
            <a:spLocks noGrp="1"/>
          </p:cNvSpPr>
          <p:nvPr>
            <p:ph type="title"/>
          </p:nvPr>
        </p:nvSpPr>
        <p:spPr>
          <a:xfrm>
            <a:off x="650957" y="121413"/>
            <a:ext cx="6625113" cy="434340"/>
          </a:xfrm>
        </p:spPr>
        <p:txBody>
          <a:bodyPr rtlCol="0">
            <a:noAutofit/>
          </a:bodyPr>
          <a:lstStyle/>
          <a:p>
            <a:pPr defTabSz="342887">
              <a:defRPr/>
            </a:pPr>
            <a:r>
              <a:rPr lang="zh-CN" altLang="en-US" sz="2400" dirty="0">
                <a:latin typeface="Calibri" pitchFamily="34" charset="0"/>
                <a:ea typeface="PMingLiU-ExtB" pitchFamily="18" charset="-120"/>
              </a:rPr>
              <a:t>分析检索结果</a:t>
            </a:r>
            <a:endParaRPr lang="en-US" altLang="zh-CN" sz="2400" dirty="0">
              <a:latin typeface="Calibri" pitchFamily="34" charset="0"/>
              <a:ea typeface="PMingLiU-ExtB" pitchFamily="18" charset="-120"/>
            </a:endParaRPr>
          </a:p>
        </p:txBody>
      </p:sp>
      <p:grpSp>
        <p:nvGrpSpPr>
          <p:cNvPr id="5" name="Group 9">
            <a:extLst>
              <a:ext uri="{FF2B5EF4-FFF2-40B4-BE49-F238E27FC236}">
                <a16:creationId xmlns:a16="http://schemas.microsoft.com/office/drawing/2014/main" id="{1F660106-EA26-4891-8528-4EC371B4341D}"/>
              </a:ext>
            </a:extLst>
          </p:cNvPr>
          <p:cNvGrpSpPr>
            <a:grpSpLocks/>
          </p:cNvGrpSpPr>
          <p:nvPr/>
        </p:nvGrpSpPr>
        <p:grpSpPr bwMode="auto">
          <a:xfrm>
            <a:off x="1558286" y="952304"/>
            <a:ext cx="5450682" cy="1238726"/>
            <a:chOff x="7659593" y="47501"/>
            <a:chExt cx="7267699" cy="1650670"/>
          </a:xfrm>
        </p:grpSpPr>
        <p:sp>
          <p:nvSpPr>
            <p:cNvPr id="45061" name="Rectangle 7">
              <a:extLst>
                <a:ext uri="{FF2B5EF4-FFF2-40B4-BE49-F238E27FC236}">
                  <a16:creationId xmlns:a16="http://schemas.microsoft.com/office/drawing/2014/main" id="{2C2F15F0-4A4E-4A92-B6D5-C2875962D7AB}"/>
                </a:ext>
              </a:extLst>
            </p:cNvPr>
            <p:cNvSpPr>
              <a:spLocks noChangeArrowheads="1"/>
            </p:cNvSpPr>
            <p:nvPr/>
          </p:nvSpPr>
          <p:spPr bwMode="auto">
            <a:xfrm>
              <a:off x="7659593" y="1496359"/>
              <a:ext cx="617230" cy="201812"/>
            </a:xfrm>
            <a:prstGeom prst="rect">
              <a:avLst/>
            </a:prstGeom>
            <a:solidFill>
              <a:schemeClr val="bg1">
                <a:alpha val="0"/>
              </a:schemeClr>
            </a:solidFill>
            <a:ln w="5080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US" altLang="zh-CN" sz="1170">
                <a:ea typeface="MS PGothic" panose="020B0600070205080204" pitchFamily="34" charset="-128"/>
              </a:endParaRPr>
            </a:p>
          </p:txBody>
        </p:sp>
        <p:sp>
          <p:nvSpPr>
            <p:cNvPr id="57349" name="Rectangle 7">
              <a:extLst>
                <a:ext uri="{FF2B5EF4-FFF2-40B4-BE49-F238E27FC236}">
                  <a16:creationId xmlns:a16="http://schemas.microsoft.com/office/drawing/2014/main" id="{503F75C8-A222-4612-9AD9-88221431BF50}"/>
                </a:ext>
              </a:extLst>
            </p:cNvPr>
            <p:cNvSpPr>
              <a:spLocks noChangeArrowheads="1"/>
            </p:cNvSpPr>
            <p:nvPr/>
          </p:nvSpPr>
          <p:spPr bwMode="auto">
            <a:xfrm>
              <a:off x="10616203" y="47501"/>
              <a:ext cx="4311089" cy="1448858"/>
            </a:xfrm>
            <a:prstGeom prst="rect">
              <a:avLst/>
            </a:prstGeom>
            <a:solidFill>
              <a:schemeClr val="bg1"/>
            </a:solidFill>
            <a:ln w="50800" algn="ctr">
              <a:solidFill>
                <a:srgbClr val="FF0000"/>
              </a:solidFill>
              <a:miter lim="800000"/>
              <a:headEnd/>
              <a:tailEnd/>
            </a:ln>
          </p:spPr>
          <p:txBody>
            <a:bodyPr anchor="ctr"/>
            <a:lstStyle/>
            <a:p>
              <a:pPr marL="257165" indent="-257165" defTabSz="320954">
                <a:lnSpc>
                  <a:spcPct val="90000"/>
                </a:lnSpc>
                <a:spcBef>
                  <a:spcPct val="20000"/>
                </a:spcBef>
                <a:buClr>
                  <a:srgbClr val="003399"/>
                </a:buClr>
                <a:buFontTx/>
                <a:buChar char="•"/>
                <a:defRPr/>
              </a:pPr>
              <a:r>
                <a:rPr lang="zh-CN" altLang="en-US" sz="1200" dirty="0">
                  <a:latin typeface="Calibri" pitchFamily="34" charset="0"/>
                  <a:ea typeface="PMingLiU-ExtB" pitchFamily="18" charset="-120"/>
                </a:rPr>
                <a:t>统计图表输出的按钮会出现在每个检索结果项目的旁边</a:t>
              </a:r>
            </a:p>
            <a:p>
              <a:pPr marL="257165" indent="-257165" defTabSz="320954">
                <a:lnSpc>
                  <a:spcPct val="90000"/>
                </a:lnSpc>
                <a:spcBef>
                  <a:spcPct val="20000"/>
                </a:spcBef>
                <a:buClr>
                  <a:srgbClr val="003399"/>
                </a:buClr>
                <a:buFontTx/>
                <a:buChar char="•"/>
                <a:defRPr/>
              </a:pPr>
              <a:r>
                <a:rPr lang="zh-CN" altLang="en-US" sz="1200" dirty="0">
                  <a:latin typeface="Calibri" pitchFamily="34" charset="0"/>
                  <a:ea typeface="PMingLiU-ExtB" pitchFamily="18" charset="-120"/>
                </a:rPr>
                <a:t>此功能允许使用者可以透过图表形式浏览各项目结果数据，或是下载成文字文件并可以输出到其它软件中，例如：</a:t>
              </a:r>
              <a:r>
                <a:rPr lang="en-US" altLang="zh-CN" sz="1200" dirty="0">
                  <a:latin typeface="Calibri" pitchFamily="34" charset="0"/>
                  <a:ea typeface="PMingLiU-ExtB" pitchFamily="18" charset="-120"/>
                </a:rPr>
                <a:t>Excel</a:t>
              </a:r>
              <a:endParaRPr lang="en-US" altLang="zh-TW" sz="1200" dirty="0">
                <a:latin typeface="Calibri" pitchFamily="34" charset="0"/>
                <a:ea typeface="PMingLiU-ExtB" pitchFamily="18" charset="-120"/>
              </a:endParaRPr>
            </a:p>
          </p:txBody>
        </p:sp>
        <p:sp>
          <p:nvSpPr>
            <p:cNvPr id="57350" name="Line 9">
              <a:extLst>
                <a:ext uri="{FF2B5EF4-FFF2-40B4-BE49-F238E27FC236}">
                  <a16:creationId xmlns:a16="http://schemas.microsoft.com/office/drawing/2014/main" id="{033ACFD6-2390-4657-9DFC-19F0CE78AED6}"/>
                </a:ext>
              </a:extLst>
            </p:cNvPr>
            <p:cNvSpPr>
              <a:spLocks noChangeShapeType="1"/>
            </p:cNvSpPr>
            <p:nvPr/>
          </p:nvSpPr>
          <p:spPr bwMode="auto">
            <a:xfrm flipH="1">
              <a:off x="8276823" y="689111"/>
              <a:ext cx="2339380" cy="908155"/>
            </a:xfrm>
            <a:prstGeom prst="line">
              <a:avLst/>
            </a:prstGeom>
            <a:noFill/>
            <a:ln w="38100">
              <a:solidFill>
                <a:srgbClr val="FF0000"/>
              </a:solidFill>
              <a:round/>
              <a:headEnd/>
              <a:tailEnd type="triangle" w="med" len="med"/>
            </a:ln>
          </p:spPr>
          <p:txBody>
            <a:bodyPr wrap="none" anchor="ctr"/>
            <a:lstStyle/>
            <a:p>
              <a:pPr defTabSz="320954">
                <a:defRPr/>
              </a:pPr>
              <a:endParaRPr lang="zh-CN" altLang="en-US" sz="1053"/>
            </a:p>
          </p:txBody>
        </p:sp>
      </p:grpSp>
      <p:pic>
        <p:nvPicPr>
          <p:cNvPr id="8" name="图片 7"/>
          <p:cNvPicPr>
            <a:picLocks noChangeAspect="1"/>
          </p:cNvPicPr>
          <p:nvPr/>
        </p:nvPicPr>
        <p:blipFill>
          <a:blip r:embed="rId4"/>
          <a:stretch>
            <a:fillRect/>
          </a:stretch>
        </p:blipFill>
        <p:spPr>
          <a:xfrm>
            <a:off x="2484116" y="2115306"/>
            <a:ext cx="5471304" cy="286221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標題 1">
            <a:extLst>
              <a:ext uri="{FF2B5EF4-FFF2-40B4-BE49-F238E27FC236}">
                <a16:creationId xmlns:a16="http://schemas.microsoft.com/office/drawing/2014/main" id="{EB6E5932-29C6-4A9B-834C-45752DB93A47}"/>
              </a:ext>
            </a:extLst>
          </p:cNvPr>
          <p:cNvSpPr>
            <a:spLocks noGrp="1"/>
          </p:cNvSpPr>
          <p:nvPr>
            <p:ph type="title"/>
          </p:nvPr>
        </p:nvSpPr>
        <p:spPr>
          <a:xfrm>
            <a:off x="110345" y="68570"/>
            <a:ext cx="2288488" cy="434340"/>
          </a:xfrm>
        </p:spPr>
        <p:txBody>
          <a:bodyPr rtlCol="0">
            <a:noAutofit/>
          </a:bodyPr>
          <a:lstStyle/>
          <a:p>
            <a:pPr defTabSz="342887">
              <a:defRPr/>
            </a:pPr>
            <a:r>
              <a:rPr lang="zh-CN" altLang="en-US" sz="2400" dirty="0">
                <a:latin typeface="Calibri" pitchFamily="34" charset="0"/>
                <a:ea typeface="PMingLiU-ExtB" pitchFamily="18" charset="-120"/>
              </a:rPr>
              <a:t>分析检索结果</a:t>
            </a:r>
            <a:endParaRPr lang="en-US" altLang="zh-CN" sz="2400" dirty="0">
              <a:latin typeface="Calibri" pitchFamily="34" charset="0"/>
              <a:ea typeface="PMingLiU-ExtB" pitchFamily="18" charset="-120"/>
            </a:endParaRPr>
          </a:p>
        </p:txBody>
      </p:sp>
      <p:sp>
        <p:nvSpPr>
          <p:cNvPr id="61442" name="內容版面配置區 2">
            <a:extLst>
              <a:ext uri="{FF2B5EF4-FFF2-40B4-BE49-F238E27FC236}">
                <a16:creationId xmlns:a16="http://schemas.microsoft.com/office/drawing/2014/main" id="{FC197D8F-0DA5-42CD-B9AE-C641FE13DDD6}"/>
              </a:ext>
            </a:extLst>
          </p:cNvPr>
          <p:cNvSpPr>
            <a:spLocks noGrp="1"/>
          </p:cNvSpPr>
          <p:nvPr>
            <p:ph sz="half" idx="1"/>
          </p:nvPr>
        </p:nvSpPr>
        <p:spPr>
          <a:xfrm>
            <a:off x="1" y="826103"/>
            <a:ext cx="2041634" cy="3030378"/>
          </a:xfrm>
        </p:spPr>
        <p:txBody>
          <a:bodyPr rtlCol="0">
            <a:noAutofit/>
          </a:bodyPr>
          <a:lstStyle/>
          <a:p>
            <a:pPr marL="129774" indent="-123820" defTabSz="342887">
              <a:spcAft>
                <a:spcPts val="0"/>
              </a:spcAft>
              <a:buFont typeface="Arial"/>
              <a:buChar char="•"/>
              <a:defRPr/>
            </a:pPr>
            <a:r>
              <a:rPr lang="zh-CN" altLang="en-US" sz="1800" dirty="0">
                <a:latin typeface="Calibri" pitchFamily="34" charset="0"/>
                <a:ea typeface="PMingLiU-ExtB" pitchFamily="18" charset="-120"/>
              </a:rPr>
              <a:t>点选    图标可以让您将图表输出成</a:t>
            </a:r>
            <a:r>
              <a:rPr lang="en-US" altLang="zh-CN" sz="1800" dirty="0">
                <a:latin typeface="Calibri" pitchFamily="34" charset="0"/>
                <a:ea typeface="PMingLiU-ExtB" pitchFamily="18" charset="-120"/>
              </a:rPr>
              <a:t>tab</a:t>
            </a:r>
            <a:r>
              <a:rPr lang="zh-CN" altLang="en-US" sz="1800" dirty="0">
                <a:latin typeface="Calibri" pitchFamily="34" charset="0"/>
                <a:ea typeface="PMingLiU-ExtB" pitchFamily="18" charset="-120"/>
              </a:rPr>
              <a:t>档案</a:t>
            </a:r>
          </a:p>
          <a:p>
            <a:pPr marL="129774" indent="-123820" defTabSz="342887">
              <a:spcAft>
                <a:spcPts val="0"/>
              </a:spcAft>
              <a:buFont typeface="Arial"/>
              <a:buChar char="•"/>
              <a:defRPr/>
            </a:pPr>
            <a:endParaRPr lang="zh-TW" altLang="en-US" sz="1800" dirty="0">
              <a:latin typeface="Calibri" pitchFamily="34" charset="0"/>
              <a:ea typeface="PMingLiU-ExtB" pitchFamily="18" charset="-120"/>
            </a:endParaRPr>
          </a:p>
          <a:p>
            <a:pPr marL="129774" indent="-123820" defTabSz="342887">
              <a:spcAft>
                <a:spcPts val="0"/>
              </a:spcAft>
              <a:buFont typeface="Arial"/>
              <a:buChar char="•"/>
              <a:defRPr/>
            </a:pPr>
            <a:r>
              <a:rPr lang="zh-CN" altLang="en-US" sz="1800" dirty="0">
                <a:latin typeface="Calibri" pitchFamily="34" charset="0"/>
                <a:ea typeface="PMingLiU-ExtB" pitchFamily="18" charset="-120"/>
              </a:rPr>
              <a:t>您也可以将输出的</a:t>
            </a:r>
            <a:r>
              <a:rPr lang="zh-CN" altLang="en-US" sz="1600" dirty="0">
                <a:latin typeface="Calibri" pitchFamily="34" charset="0"/>
                <a:ea typeface="PMingLiU-ExtB" pitchFamily="18" charset="-120"/>
              </a:rPr>
              <a:t>档案</a:t>
            </a:r>
            <a:r>
              <a:rPr lang="zh-CN" altLang="en-US" sz="1800" dirty="0">
                <a:latin typeface="Calibri" pitchFamily="34" charset="0"/>
                <a:ea typeface="PMingLiU-ExtB" pitchFamily="18" charset="-120"/>
              </a:rPr>
              <a:t>以</a:t>
            </a:r>
            <a:r>
              <a:rPr lang="en-US" altLang="zh-TW" sz="1800" b="1" dirty="0">
                <a:solidFill>
                  <a:srgbClr val="FF0000"/>
                </a:solidFill>
                <a:latin typeface="Calibri" pitchFamily="34" charset="0"/>
                <a:ea typeface="PMingLiU-ExtB" pitchFamily="18" charset="-120"/>
              </a:rPr>
              <a:t>Excel</a:t>
            </a:r>
            <a:r>
              <a:rPr lang="zh-CN" altLang="en-US" sz="1800" dirty="0">
                <a:latin typeface="Calibri" pitchFamily="34" charset="0"/>
                <a:ea typeface="PMingLiU-ExtB" pitchFamily="18" charset="-120"/>
              </a:rPr>
              <a:t>软件开启分析管理</a:t>
            </a:r>
          </a:p>
          <a:p>
            <a:pPr marL="129774" indent="-123820" defTabSz="342887">
              <a:spcAft>
                <a:spcPts val="0"/>
              </a:spcAft>
              <a:buFont typeface="Arial"/>
              <a:buChar char="•"/>
              <a:defRPr/>
            </a:pPr>
            <a:endParaRPr lang="en-US" altLang="zh-CN" dirty="0"/>
          </a:p>
        </p:txBody>
      </p:sp>
      <p:pic>
        <p:nvPicPr>
          <p:cNvPr id="48134" name="Picture 3">
            <a:extLst>
              <a:ext uri="{FF2B5EF4-FFF2-40B4-BE49-F238E27FC236}">
                <a16:creationId xmlns:a16="http://schemas.microsoft.com/office/drawing/2014/main" id="{B53C9095-267D-4AF4-9609-289137552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12" y="826103"/>
            <a:ext cx="178593" cy="222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图片 2"/>
          <p:cNvPicPr>
            <a:picLocks noChangeAspect="1"/>
          </p:cNvPicPr>
          <p:nvPr/>
        </p:nvPicPr>
        <p:blipFill>
          <a:blip r:embed="rId4"/>
          <a:stretch>
            <a:fillRect/>
          </a:stretch>
        </p:blipFill>
        <p:spPr>
          <a:xfrm>
            <a:off x="2041635" y="573312"/>
            <a:ext cx="6873765" cy="3636081"/>
          </a:xfrm>
          <a:prstGeom prst="rect">
            <a:avLst/>
          </a:prstGeom>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4684-F23F-40BC-8B99-0014DA0E07CE}"/>
              </a:ext>
            </a:extLst>
          </p:cNvPr>
          <p:cNvSpPr>
            <a:spLocks noGrp="1"/>
          </p:cNvSpPr>
          <p:nvPr>
            <p:ph type="title"/>
          </p:nvPr>
        </p:nvSpPr>
        <p:spPr/>
        <p:txBody>
          <a:bodyPr rtlCol="0">
            <a:noAutofit/>
          </a:bodyPr>
          <a:lstStyle/>
          <a:p>
            <a:pPr defTabSz="342887">
              <a:defRPr/>
            </a:pPr>
            <a:r>
              <a:rPr lang="zh-CN" altLang="en-US" sz="1500" dirty="0"/>
              <a:t>举例：只关注‘</a:t>
            </a:r>
            <a:r>
              <a:rPr lang="zh-CN" altLang="en-US" sz="1500" dirty="0">
                <a:solidFill>
                  <a:srgbClr val="FF0000"/>
                </a:solidFill>
              </a:rPr>
              <a:t>中国</a:t>
            </a:r>
            <a:r>
              <a:rPr lang="zh-CN" altLang="en-US" sz="1500" dirty="0"/>
              <a:t>’近</a:t>
            </a:r>
            <a:r>
              <a:rPr lang="en-US" altLang="zh-CN" sz="1500" dirty="0">
                <a:solidFill>
                  <a:srgbClr val="FF0000"/>
                </a:solidFill>
              </a:rPr>
              <a:t>5</a:t>
            </a:r>
            <a:r>
              <a:rPr lang="zh-CN" altLang="en-US" sz="1500" dirty="0"/>
              <a:t>年的‘</a:t>
            </a:r>
            <a:r>
              <a:rPr lang="en-US" altLang="zh-CN" sz="1500" dirty="0"/>
              <a:t>air pollution</a:t>
            </a:r>
            <a:r>
              <a:rPr lang="zh-CN" altLang="en-US" sz="1500" dirty="0"/>
              <a:t>’的研究</a:t>
            </a:r>
            <a:endParaRPr lang="en-US" sz="1500" dirty="0"/>
          </a:p>
        </p:txBody>
      </p:sp>
      <p:pic>
        <p:nvPicPr>
          <p:cNvPr id="47107" name="Picture 2">
            <a:extLst>
              <a:ext uri="{FF2B5EF4-FFF2-40B4-BE49-F238E27FC236}">
                <a16:creationId xmlns:a16="http://schemas.microsoft.com/office/drawing/2014/main" id="{BEB3844E-62E9-41C9-9D1C-3712259D1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32987"/>
            <a:ext cx="6590824" cy="33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8" name="Rounded Rectangle 4">
            <a:extLst>
              <a:ext uri="{FF2B5EF4-FFF2-40B4-BE49-F238E27FC236}">
                <a16:creationId xmlns:a16="http://schemas.microsoft.com/office/drawing/2014/main" id="{EC690C18-8685-4AF5-9CAF-224B209064BA}"/>
              </a:ext>
            </a:extLst>
          </p:cNvPr>
          <p:cNvSpPr>
            <a:spLocks noChangeArrowheads="1"/>
          </p:cNvSpPr>
          <p:nvPr/>
        </p:nvSpPr>
        <p:spPr bwMode="auto">
          <a:xfrm>
            <a:off x="1148715" y="1827372"/>
            <a:ext cx="1295877" cy="130016"/>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8580" tIns="68580" rIns="68580" bIns="68580"/>
          <a:lstStyle>
            <a:lvl1pPr marL="187325" indent="-187325" defTabSz="760413">
              <a:defRPr sz="1400">
                <a:solidFill>
                  <a:schemeClr val="tx1"/>
                </a:solidFill>
                <a:latin typeface="Arial" panose="020B0604020202020204" pitchFamily="34" charset="0"/>
              </a:defRPr>
            </a:lvl1pPr>
            <a:lvl2pPr marL="742950" indent="-285750" defTabSz="760413">
              <a:defRPr sz="1400">
                <a:solidFill>
                  <a:schemeClr val="tx1"/>
                </a:solidFill>
                <a:latin typeface="Arial" panose="020B0604020202020204" pitchFamily="34" charset="0"/>
              </a:defRPr>
            </a:lvl2pPr>
            <a:lvl3pPr marL="1143000" indent="-228600" defTabSz="760413">
              <a:defRPr sz="1400">
                <a:solidFill>
                  <a:schemeClr val="tx1"/>
                </a:solidFill>
                <a:latin typeface="Arial" panose="020B0604020202020204" pitchFamily="34" charset="0"/>
              </a:defRPr>
            </a:lvl3pPr>
            <a:lvl4pPr marL="1600200" indent="-228600" defTabSz="760413">
              <a:defRPr sz="1400">
                <a:solidFill>
                  <a:schemeClr val="tx1"/>
                </a:solidFill>
                <a:latin typeface="Arial" panose="020B0604020202020204" pitchFamily="34" charset="0"/>
              </a:defRPr>
            </a:lvl4pPr>
            <a:lvl5pPr marL="2057400" indent="-228600" defTabSz="760413">
              <a:defRPr sz="1400">
                <a:solidFill>
                  <a:schemeClr val="tx1"/>
                </a:solidFill>
                <a:latin typeface="Arial" panose="020B0604020202020204" pitchFamily="34" charset="0"/>
              </a:defRPr>
            </a:lvl5pPr>
            <a:lvl6pPr marL="2514600" indent="-228600" defTabSz="7604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7604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7604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7604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Char char="•"/>
            </a:pPr>
            <a:endParaRPr lang="en-US" altLang="en-US" sz="1440">
              <a:solidFill>
                <a:srgbClr val="000000"/>
              </a:solidFill>
              <a:ea typeface="MS PGothic" panose="020B0600070205080204" pitchFamily="34" charset="-128"/>
            </a:endParaRPr>
          </a:p>
        </p:txBody>
      </p:sp>
      <p:sp>
        <p:nvSpPr>
          <p:cNvPr id="47109" name="Rounded Rectangle 6">
            <a:extLst>
              <a:ext uri="{FF2B5EF4-FFF2-40B4-BE49-F238E27FC236}">
                <a16:creationId xmlns:a16="http://schemas.microsoft.com/office/drawing/2014/main" id="{712F86D6-C994-46E9-9A23-E486AB4016B6}"/>
              </a:ext>
            </a:extLst>
          </p:cNvPr>
          <p:cNvSpPr>
            <a:spLocks noChangeArrowheads="1"/>
          </p:cNvSpPr>
          <p:nvPr/>
        </p:nvSpPr>
        <p:spPr bwMode="auto">
          <a:xfrm>
            <a:off x="1143000" y="3790474"/>
            <a:ext cx="1295877" cy="594360"/>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8580" tIns="68580" rIns="68580" bIns="68580"/>
          <a:lstStyle>
            <a:lvl1pPr marL="187325" indent="-187325" defTabSz="760413">
              <a:defRPr sz="1400">
                <a:solidFill>
                  <a:schemeClr val="tx1"/>
                </a:solidFill>
                <a:latin typeface="Arial" panose="020B0604020202020204" pitchFamily="34" charset="0"/>
              </a:defRPr>
            </a:lvl1pPr>
            <a:lvl2pPr marL="742950" indent="-285750" defTabSz="760413">
              <a:defRPr sz="1400">
                <a:solidFill>
                  <a:schemeClr val="tx1"/>
                </a:solidFill>
                <a:latin typeface="Arial" panose="020B0604020202020204" pitchFamily="34" charset="0"/>
              </a:defRPr>
            </a:lvl2pPr>
            <a:lvl3pPr marL="1143000" indent="-228600" defTabSz="760413">
              <a:defRPr sz="1400">
                <a:solidFill>
                  <a:schemeClr val="tx1"/>
                </a:solidFill>
                <a:latin typeface="Arial" panose="020B0604020202020204" pitchFamily="34" charset="0"/>
              </a:defRPr>
            </a:lvl3pPr>
            <a:lvl4pPr marL="1600200" indent="-228600" defTabSz="760413">
              <a:defRPr sz="1400">
                <a:solidFill>
                  <a:schemeClr val="tx1"/>
                </a:solidFill>
                <a:latin typeface="Arial" panose="020B0604020202020204" pitchFamily="34" charset="0"/>
              </a:defRPr>
            </a:lvl4pPr>
            <a:lvl5pPr marL="2057400" indent="-228600" defTabSz="760413">
              <a:defRPr sz="1400">
                <a:solidFill>
                  <a:schemeClr val="tx1"/>
                </a:solidFill>
                <a:latin typeface="Arial" panose="020B0604020202020204" pitchFamily="34" charset="0"/>
              </a:defRPr>
            </a:lvl5pPr>
            <a:lvl6pPr marL="2514600" indent="-228600" defTabSz="7604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7604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7604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7604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Char char="•"/>
            </a:pPr>
            <a:endParaRPr lang="en-US" altLang="en-US" sz="1440">
              <a:solidFill>
                <a:srgbClr val="000000"/>
              </a:solidFill>
              <a:ea typeface="MS PGothic" panose="020B0600070205080204" pitchFamily="34"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
                                        <p:tgtEl>
                                          <p:spTgt spid="471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109"/>
                                        </p:tgtEl>
                                        <p:attrNameLst>
                                          <p:attrName>style.visibility</p:attrName>
                                        </p:attrNameLst>
                                      </p:cBhvr>
                                      <p:to>
                                        <p:strVal val="visible"/>
                                      </p:to>
                                    </p:set>
                                    <p:animEffect transition="in" filter="fade">
                                      <p:cBhvr>
                                        <p:cTn id="10"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P spid="4710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6B211397-5EAD-451B-A0A3-F914A540CB69}"/>
              </a:ext>
            </a:extLst>
          </p:cNvPr>
          <p:cNvSpPr>
            <a:spLocks noGrp="1" noChangeArrowheads="1"/>
          </p:cNvSpPr>
          <p:nvPr>
            <p:ph type="title"/>
          </p:nvPr>
        </p:nvSpPr>
        <p:spPr>
          <a:xfrm>
            <a:off x="800446" y="245106"/>
            <a:ext cx="6625113" cy="434340"/>
          </a:xfrm>
        </p:spPr>
        <p:txBody>
          <a:bodyPr rtlCol="0">
            <a:noAutofit/>
          </a:bodyPr>
          <a:lstStyle/>
          <a:p>
            <a:pPr defTabSz="342887">
              <a:defRPr/>
            </a:pPr>
            <a:r>
              <a:rPr lang="en-US" altLang="zh-TW" sz="2400" dirty="0">
                <a:latin typeface="Calibri" pitchFamily="34" charset="0"/>
                <a:ea typeface="PMingLiU-ExtB" pitchFamily="18" charset="-120"/>
              </a:rPr>
              <a:t>Refine Results</a:t>
            </a:r>
            <a:r>
              <a:rPr lang="en-US" altLang="zh-CN" sz="2400" dirty="0">
                <a:latin typeface="Calibri" pitchFamily="34" charset="0"/>
                <a:ea typeface="PMingLiU-ExtB" pitchFamily="18" charset="-120"/>
              </a:rPr>
              <a:t> </a:t>
            </a:r>
            <a:r>
              <a:rPr lang="zh-CN" altLang="en-US" sz="2400" dirty="0">
                <a:latin typeface="Calibri" pitchFamily="34" charset="0"/>
                <a:ea typeface="PMingLiU-ExtB" pitchFamily="18" charset="-120"/>
              </a:rPr>
              <a:t>的用途</a:t>
            </a:r>
          </a:p>
        </p:txBody>
      </p:sp>
      <p:sp>
        <p:nvSpPr>
          <p:cNvPr id="64514" name="Rectangle 3">
            <a:extLst>
              <a:ext uri="{FF2B5EF4-FFF2-40B4-BE49-F238E27FC236}">
                <a16:creationId xmlns:a16="http://schemas.microsoft.com/office/drawing/2014/main" id="{42C9F72F-E437-4B20-8ADF-84DD43F0B8D7}"/>
              </a:ext>
            </a:extLst>
          </p:cNvPr>
          <p:cNvSpPr>
            <a:spLocks noGrp="1" noChangeArrowheads="1"/>
          </p:cNvSpPr>
          <p:nvPr>
            <p:ph type="body" idx="1"/>
          </p:nvPr>
        </p:nvSpPr>
        <p:spPr>
          <a:xfrm>
            <a:off x="576000" y="1076659"/>
            <a:ext cx="7991738" cy="2766679"/>
          </a:xfrm>
        </p:spPr>
        <p:txBody>
          <a:bodyPr rtlCol="0">
            <a:noAutofit/>
          </a:bodyPr>
          <a:lstStyle/>
          <a:p>
            <a:pPr marL="129774" indent="-123820" defTabSz="342887">
              <a:lnSpc>
                <a:spcPct val="150000"/>
              </a:lnSpc>
              <a:spcAft>
                <a:spcPts val="0"/>
              </a:spcAft>
              <a:buNone/>
              <a:defRPr/>
            </a:pPr>
            <a:r>
              <a:rPr lang="en-US" altLang="zh-CN" sz="2100" dirty="0">
                <a:latin typeface="Calibri" pitchFamily="34" charset="0"/>
                <a:ea typeface="PMingLiU-ExtB" pitchFamily="18" charset="-120"/>
              </a:rPr>
              <a:t>• </a:t>
            </a:r>
            <a:r>
              <a:rPr lang="zh-CN" altLang="en-US" sz="2100" dirty="0">
                <a:latin typeface="Calibri" pitchFamily="34" charset="0"/>
                <a:ea typeface="PMingLiU-ExtB" pitchFamily="18" charset="-120"/>
              </a:rPr>
              <a:t>了解你的同行，他们目前研究处于什么阶段 </a:t>
            </a:r>
          </a:p>
          <a:p>
            <a:pPr marL="129774" indent="-123820" defTabSz="342887">
              <a:lnSpc>
                <a:spcPct val="150000"/>
              </a:lnSpc>
              <a:spcAft>
                <a:spcPts val="0"/>
              </a:spcAft>
              <a:buNone/>
              <a:defRPr/>
            </a:pPr>
            <a:r>
              <a:rPr lang="en-US" altLang="zh-CN" sz="2100" dirty="0">
                <a:latin typeface="Calibri" pitchFamily="34" charset="0"/>
                <a:ea typeface="PMingLiU-ExtB" pitchFamily="18" charset="-120"/>
              </a:rPr>
              <a:t>• </a:t>
            </a:r>
            <a:r>
              <a:rPr lang="zh-CN" altLang="en-US" sz="2100" dirty="0">
                <a:latin typeface="Calibri" pitchFamily="34" charset="0"/>
                <a:ea typeface="PMingLiU-ExtB" pitchFamily="18" charset="-120"/>
              </a:rPr>
              <a:t>了解你关心的课题所涉及的领域，是否能发现新的研究方向</a:t>
            </a:r>
          </a:p>
          <a:p>
            <a:pPr marL="129774" indent="-123820" defTabSz="342887">
              <a:lnSpc>
                <a:spcPct val="150000"/>
              </a:lnSpc>
              <a:spcAft>
                <a:spcPts val="0"/>
              </a:spcAft>
              <a:buNone/>
              <a:defRPr/>
            </a:pPr>
            <a:r>
              <a:rPr lang="en-US" altLang="zh-CN" sz="2100" dirty="0">
                <a:latin typeface="Calibri" pitchFamily="34" charset="0"/>
                <a:ea typeface="PMingLiU-ExtB" pitchFamily="18" charset="-120"/>
              </a:rPr>
              <a:t>• </a:t>
            </a:r>
            <a:r>
              <a:rPr lang="zh-CN" altLang="en-US" sz="2100" dirty="0">
                <a:latin typeface="Calibri" pitchFamily="34" charset="0"/>
                <a:ea typeface="PMingLiU-ExtB" pitchFamily="18" charset="-120"/>
              </a:rPr>
              <a:t>了解课题所处的生命周期，通过文献计量的年代分析</a:t>
            </a:r>
          </a:p>
          <a:p>
            <a:pPr marL="129774" indent="-123820" defTabSz="342887">
              <a:lnSpc>
                <a:spcPct val="150000"/>
              </a:lnSpc>
              <a:spcAft>
                <a:spcPts val="0"/>
              </a:spcAft>
              <a:buNone/>
              <a:defRPr/>
            </a:pPr>
            <a:r>
              <a:rPr lang="en-US" altLang="zh-CN" sz="2100" dirty="0">
                <a:latin typeface="Calibri" pitchFamily="34" charset="0"/>
                <a:ea typeface="PMingLiU-ExtB" pitchFamily="18" charset="-120"/>
              </a:rPr>
              <a:t>• </a:t>
            </a:r>
            <a:r>
              <a:rPr lang="zh-CN" altLang="en-US" sz="2100" dirty="0">
                <a:latin typeface="Calibri" pitchFamily="34" charset="0"/>
                <a:ea typeface="PMingLiU-ExtB" pitchFamily="18" charset="-120"/>
              </a:rPr>
              <a:t>了解课题的热门期刊，作为投递文章的选择</a:t>
            </a:r>
          </a:p>
          <a:p>
            <a:pPr marL="129774" indent="-123820" defTabSz="342887">
              <a:lnSpc>
                <a:spcPct val="150000"/>
              </a:lnSpc>
              <a:spcAft>
                <a:spcPts val="0"/>
              </a:spcAft>
              <a:buNone/>
              <a:defRPr/>
            </a:pPr>
            <a:r>
              <a:rPr lang="en-US" altLang="zh-CN" sz="2100" dirty="0">
                <a:latin typeface="Calibri" pitchFamily="34" charset="0"/>
                <a:ea typeface="PMingLiU-ExtB" pitchFamily="18" charset="-120"/>
              </a:rPr>
              <a:t>• </a:t>
            </a:r>
            <a:r>
              <a:rPr lang="zh-CN" altLang="en-US" sz="2100" dirty="0">
                <a:latin typeface="Calibri" pitchFamily="34" charset="0"/>
                <a:ea typeface="PMingLiU-ExtB" pitchFamily="18" charset="-120"/>
              </a:rPr>
              <a:t>通过文献类型了解论文的分布</a:t>
            </a:r>
          </a:p>
          <a:p>
            <a:pPr marL="129774" indent="-123820" defTabSz="342887">
              <a:spcAft>
                <a:spcPts val="0"/>
              </a:spcAft>
              <a:buFont typeface="Arial"/>
              <a:buChar char="•"/>
              <a:defRPr/>
            </a:pPr>
            <a:endParaRPr lang="zh-CN" altLang="en-US" sz="2100" dirty="0">
              <a:latin typeface="Calibri" pitchFamily="34" charset="0"/>
              <a:ea typeface="PMingLiU-ExtB" pitchFamily="18" charset="-120"/>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C81DFA-7DA9-4FB0-9FF0-D71865574667}"/>
              </a:ext>
            </a:extLst>
          </p:cNvPr>
          <p:cNvSpPr>
            <a:spLocks noGrp="1"/>
          </p:cNvSpPr>
          <p:nvPr>
            <p:ph type="title"/>
          </p:nvPr>
        </p:nvSpPr>
        <p:spPr>
          <a:xfrm>
            <a:off x="90867" y="0"/>
            <a:ext cx="6625113" cy="434340"/>
          </a:xfrm>
        </p:spPr>
        <p:txBody>
          <a:bodyPr rtlCol="0">
            <a:noAutofit/>
          </a:bodyPr>
          <a:lstStyle/>
          <a:p>
            <a:pPr defTabSz="342887">
              <a:defRPr/>
            </a:pPr>
            <a:r>
              <a:rPr lang="zh-CN" altLang="en-US" sz="2400" dirty="0">
                <a:latin typeface="Calibri" pitchFamily="34" charset="0"/>
                <a:ea typeface="PMingLiU-ExtB" pitchFamily="18" charset="-120"/>
              </a:rPr>
              <a:t>经过</a:t>
            </a:r>
            <a:r>
              <a:rPr lang="en-US" altLang="zh-CN" sz="2400" dirty="0">
                <a:latin typeface="Calibri" pitchFamily="34" charset="0"/>
                <a:ea typeface="PMingLiU-ExtB" pitchFamily="18" charset="-120"/>
              </a:rPr>
              <a:t>EI</a:t>
            </a:r>
            <a:r>
              <a:rPr lang="zh-CN" altLang="en-US" sz="2400" dirty="0">
                <a:latin typeface="Calibri" pitchFamily="34" charset="0"/>
                <a:ea typeface="PMingLiU-ExtB" pitchFamily="18" charset="-120"/>
              </a:rPr>
              <a:t>整理：文献记录详细格式</a:t>
            </a:r>
            <a:endParaRPr lang="zh-CN" altLang="en-US" sz="2400" dirty="0"/>
          </a:p>
        </p:txBody>
      </p:sp>
      <p:grpSp>
        <p:nvGrpSpPr>
          <p:cNvPr id="4" name="组合 3"/>
          <p:cNvGrpSpPr/>
          <p:nvPr/>
        </p:nvGrpSpPr>
        <p:grpSpPr>
          <a:xfrm>
            <a:off x="570061" y="496643"/>
            <a:ext cx="3021212" cy="3873476"/>
            <a:chOff x="4469954" y="434338"/>
            <a:chExt cx="3021212" cy="3873476"/>
          </a:xfrm>
        </p:grpSpPr>
        <p:pic>
          <p:nvPicPr>
            <p:cNvPr id="51202" name="Picture 2">
              <a:extLst>
                <a:ext uri="{FF2B5EF4-FFF2-40B4-BE49-F238E27FC236}">
                  <a16:creationId xmlns:a16="http://schemas.microsoft.com/office/drawing/2014/main" id="{12BC370D-69EA-450F-92CB-1E780BA3D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382" y="434339"/>
              <a:ext cx="3000356" cy="38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5" name="Rectangle 7">
              <a:extLst>
                <a:ext uri="{FF2B5EF4-FFF2-40B4-BE49-F238E27FC236}">
                  <a16:creationId xmlns:a16="http://schemas.microsoft.com/office/drawing/2014/main" id="{9B8D855C-35CB-4F9F-89C5-56AAA2DBB30F}"/>
                </a:ext>
              </a:extLst>
            </p:cNvPr>
            <p:cNvSpPr>
              <a:spLocks noChangeArrowheads="1"/>
            </p:cNvSpPr>
            <p:nvPr/>
          </p:nvSpPr>
          <p:spPr bwMode="auto">
            <a:xfrm>
              <a:off x="4469954" y="434338"/>
              <a:ext cx="3021212" cy="3873476"/>
            </a:xfrm>
            <a:prstGeom prst="rect">
              <a:avLst/>
            </a:prstGeom>
            <a:solidFill>
              <a:schemeClr val="bg1">
                <a:alpha val="0"/>
              </a:schemeClr>
            </a:solidFill>
            <a:ln w="5080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US" altLang="zh-CN" sz="1170">
                <a:ea typeface="MS PGothic" panose="020B0600070205080204" pitchFamily="34" charset="-128"/>
              </a:endParaRPr>
            </a:p>
          </p:txBody>
        </p:sp>
      </p:grpSp>
      <p:sp>
        <p:nvSpPr>
          <p:cNvPr id="3" name="Rectangle 7">
            <a:extLst>
              <a:ext uri="{FF2B5EF4-FFF2-40B4-BE49-F238E27FC236}">
                <a16:creationId xmlns:a16="http://schemas.microsoft.com/office/drawing/2014/main" id="{B2A4B51F-DA5E-4201-9EBD-161280C8B397}"/>
              </a:ext>
            </a:extLst>
          </p:cNvPr>
          <p:cNvSpPr>
            <a:spLocks noChangeArrowheads="1"/>
          </p:cNvSpPr>
          <p:nvPr/>
        </p:nvSpPr>
        <p:spPr bwMode="auto">
          <a:xfrm>
            <a:off x="4604989" y="473024"/>
            <a:ext cx="2970342" cy="3897095"/>
          </a:xfrm>
          <a:prstGeom prst="rect">
            <a:avLst/>
          </a:prstGeom>
          <a:solidFill>
            <a:schemeClr val="bg1"/>
          </a:solidFill>
          <a:ln w="50800" algn="ctr">
            <a:solidFill>
              <a:srgbClr val="FF0000"/>
            </a:solidFill>
            <a:miter lim="800000"/>
            <a:headEnd/>
            <a:tailEnd/>
          </a:ln>
        </p:spPr>
        <p:txBody>
          <a:bodyPr anchor="ctr"/>
          <a:lstStyle/>
          <a:p>
            <a:pPr defTabSz="320954">
              <a:defRPr/>
            </a:pPr>
            <a:r>
              <a:rPr lang="en-US" altLang="zh-TW" sz="1050" dirty="0">
                <a:latin typeface="Calibri" pitchFamily="34" charset="0"/>
                <a:ea typeface="PMingLiU-ExtB" pitchFamily="18" charset="-120"/>
              </a:rPr>
              <a:t>Authors</a:t>
            </a:r>
            <a:r>
              <a:rPr lang="zh-TW" altLang="en-US" sz="1050" dirty="0">
                <a:latin typeface="Calibri" pitchFamily="34" charset="0"/>
                <a:ea typeface="PMingLiU-ExtB" pitchFamily="18" charset="-120"/>
              </a:rPr>
              <a:t>：点选作者名字找到更多该作者发表的文章</a:t>
            </a:r>
          </a:p>
          <a:p>
            <a:pPr defTabSz="320954">
              <a:defRPr/>
            </a:pPr>
            <a:endParaRPr lang="en-US" altLang="zh-TW" sz="1050" dirty="0">
              <a:latin typeface="Calibri" pitchFamily="34" charset="0"/>
              <a:ea typeface="PMingLiU-ExtB" pitchFamily="18" charset="-120"/>
            </a:endParaRPr>
          </a:p>
          <a:p>
            <a:pPr defTabSz="320954">
              <a:defRPr/>
            </a:pPr>
            <a:r>
              <a:rPr lang="en-US" altLang="zh-TW" sz="1050" dirty="0">
                <a:latin typeface="Calibri" pitchFamily="34" charset="0"/>
                <a:ea typeface="PMingLiU-ExtB" pitchFamily="18" charset="-120"/>
              </a:rPr>
              <a:t>Author affiliation</a:t>
            </a:r>
            <a:r>
              <a:rPr lang="zh-TW" altLang="en-US" sz="1050" dirty="0">
                <a:latin typeface="Calibri" pitchFamily="34" charset="0"/>
                <a:ea typeface="PMingLiU-ExtB" pitchFamily="18" charset="-120"/>
              </a:rPr>
              <a:t>：每位作者的所属机构</a:t>
            </a:r>
          </a:p>
          <a:p>
            <a:pPr defTabSz="320954">
              <a:defRPr/>
            </a:pPr>
            <a:endParaRPr lang="zh-TW" altLang="en-US" sz="1050" dirty="0">
              <a:latin typeface="Calibri" pitchFamily="34" charset="0"/>
              <a:ea typeface="PMingLiU-ExtB" pitchFamily="18" charset="-120"/>
            </a:endParaRPr>
          </a:p>
          <a:p>
            <a:pPr defTabSz="320954">
              <a:defRPr/>
            </a:pPr>
            <a:r>
              <a:rPr lang="en-US" altLang="zh-TW" sz="1050" dirty="0">
                <a:latin typeface="Calibri" pitchFamily="34" charset="0"/>
                <a:ea typeface="PMingLiU-ExtB" pitchFamily="18" charset="-120"/>
              </a:rPr>
              <a:t>E-mail</a:t>
            </a:r>
            <a:r>
              <a:rPr lang="zh-TW" altLang="en-US" sz="1050" dirty="0">
                <a:latin typeface="Calibri" pitchFamily="34" charset="0"/>
                <a:ea typeface="PMingLiU-ExtB" pitchFamily="18" charset="-120"/>
              </a:rPr>
              <a:t>：主要作者联络信息</a:t>
            </a:r>
          </a:p>
          <a:p>
            <a:pPr defTabSz="320954">
              <a:defRPr/>
            </a:pPr>
            <a:r>
              <a:rPr lang="en-US" altLang="zh-CN" sz="1050" dirty="0">
                <a:latin typeface="Calibri" pitchFamily="34" charset="0"/>
                <a:ea typeface="PMingLiU-ExtB" pitchFamily="18" charset="-120"/>
              </a:rPr>
              <a:t>ISSN</a:t>
            </a:r>
            <a:r>
              <a:rPr lang="zh-CN" altLang="en-US" sz="1050" dirty="0">
                <a:latin typeface="Calibri" pitchFamily="34" charset="0"/>
                <a:ea typeface="PMingLiU-ExtB" pitchFamily="18" charset="-120"/>
              </a:rPr>
              <a:t>：找到更多关于这本期刊的文章</a:t>
            </a:r>
            <a:endParaRPr lang="en-US" altLang="zh-CN" sz="1050" dirty="0">
              <a:latin typeface="Calibri" pitchFamily="34" charset="0"/>
              <a:ea typeface="PMingLiU-ExtB" pitchFamily="18" charset="-120"/>
            </a:endParaRPr>
          </a:p>
          <a:p>
            <a:pPr defTabSz="320954">
              <a:defRPr/>
            </a:pPr>
            <a:endParaRPr lang="en-US" altLang="zh-CN" sz="1050" dirty="0">
              <a:latin typeface="Calibri" pitchFamily="34" charset="0"/>
              <a:ea typeface="PMingLiU-ExtB" pitchFamily="18" charset="-120"/>
            </a:endParaRPr>
          </a:p>
          <a:p>
            <a:pPr defTabSz="320954">
              <a:defRPr/>
            </a:pPr>
            <a:r>
              <a:rPr lang="en-US" altLang="zh-CN" sz="1050" dirty="0">
                <a:latin typeface="Calibri" pitchFamily="34" charset="0"/>
                <a:ea typeface="PMingLiU-ExtB" pitchFamily="18" charset="-120"/>
              </a:rPr>
              <a:t>Corresponding Author</a:t>
            </a:r>
            <a:r>
              <a:rPr lang="zh-CN" altLang="en-US" sz="1050" dirty="0">
                <a:latin typeface="Calibri" pitchFamily="34" charset="0"/>
                <a:ea typeface="PMingLiU-ExtB" pitchFamily="18" charset="-120"/>
              </a:rPr>
              <a:t>： 通讯作者</a:t>
            </a:r>
          </a:p>
          <a:p>
            <a:pPr defTabSz="320954">
              <a:defRPr/>
            </a:pPr>
            <a:endParaRPr lang="en-US" altLang="zh-TW" sz="1050" dirty="0">
              <a:latin typeface="Calibri" pitchFamily="34" charset="0"/>
              <a:ea typeface="PMingLiU-ExtB" pitchFamily="18" charset="-120"/>
            </a:endParaRPr>
          </a:p>
          <a:p>
            <a:pPr defTabSz="320954">
              <a:defRPr/>
            </a:pPr>
            <a:r>
              <a:rPr lang="en-US" altLang="zh-TW" sz="1050" dirty="0">
                <a:latin typeface="Calibri" pitchFamily="34" charset="0"/>
                <a:ea typeface="PMingLiU-ExtB" pitchFamily="18" charset="-120"/>
              </a:rPr>
              <a:t>Abstract</a:t>
            </a:r>
            <a:r>
              <a:rPr lang="zh-TW" altLang="en-US" sz="1050" dirty="0">
                <a:latin typeface="Calibri" pitchFamily="34" charset="0"/>
                <a:ea typeface="PMingLiU-ExtB" pitchFamily="18" charset="-120"/>
              </a:rPr>
              <a:t>：文章内容摘要</a:t>
            </a:r>
          </a:p>
          <a:p>
            <a:pPr defTabSz="320954">
              <a:defRPr/>
            </a:pPr>
            <a:endParaRPr lang="en-US" altLang="zh-TW" sz="1050" dirty="0">
              <a:latin typeface="Calibri" pitchFamily="34" charset="0"/>
              <a:ea typeface="PMingLiU-ExtB" pitchFamily="18" charset="-120"/>
            </a:endParaRPr>
          </a:p>
          <a:p>
            <a:pPr defTabSz="320954">
              <a:defRPr/>
            </a:pPr>
            <a:r>
              <a:rPr lang="en-US" altLang="zh-TW" sz="1050" dirty="0">
                <a:latin typeface="Calibri" pitchFamily="34" charset="0"/>
                <a:ea typeface="PMingLiU-ExtB" pitchFamily="18" charset="-120"/>
              </a:rPr>
              <a:t>Main heading</a:t>
            </a:r>
            <a:r>
              <a:rPr lang="zh-TW" altLang="en-US" sz="1050" dirty="0">
                <a:latin typeface="Calibri" pitchFamily="34" charset="0"/>
                <a:ea typeface="PMingLiU-ExtB" pitchFamily="18" charset="-120"/>
              </a:rPr>
              <a:t>：主要主题</a:t>
            </a:r>
          </a:p>
          <a:p>
            <a:pPr defTabSz="320954">
              <a:defRPr/>
            </a:pPr>
            <a:endParaRPr lang="en-US" altLang="zh-TW" sz="1050" dirty="0">
              <a:latin typeface="Calibri" pitchFamily="34" charset="0"/>
              <a:ea typeface="PMingLiU-ExtB" pitchFamily="18" charset="-120"/>
            </a:endParaRPr>
          </a:p>
          <a:p>
            <a:pPr defTabSz="320954">
              <a:defRPr/>
            </a:pPr>
            <a:r>
              <a:rPr lang="en-US" altLang="zh-TW" sz="1050" dirty="0">
                <a:latin typeface="Calibri" pitchFamily="34" charset="0"/>
                <a:ea typeface="PMingLiU-ExtB" pitchFamily="18" charset="-120"/>
              </a:rPr>
              <a:t>Controlled term</a:t>
            </a:r>
            <a:r>
              <a:rPr lang="zh-TW" altLang="en-US" sz="1050" dirty="0">
                <a:latin typeface="Calibri" pitchFamily="34" charset="0"/>
                <a:ea typeface="PMingLiU-ExtB" pitchFamily="18" charset="-120"/>
              </a:rPr>
              <a:t>：索引词汇标准</a:t>
            </a:r>
          </a:p>
          <a:p>
            <a:pPr defTabSz="320954">
              <a:defRPr/>
            </a:pPr>
            <a:endParaRPr lang="zh-TW" altLang="en-GB" sz="1050" dirty="0">
              <a:latin typeface="Calibri" pitchFamily="34" charset="0"/>
              <a:ea typeface="PMingLiU-ExtB" pitchFamily="18" charset="-120"/>
            </a:endParaRPr>
          </a:p>
          <a:p>
            <a:pPr defTabSz="320954">
              <a:defRPr/>
            </a:pPr>
            <a:r>
              <a:rPr lang="en-US" altLang="zh-TW" sz="1050" dirty="0">
                <a:latin typeface="Calibri" pitchFamily="34" charset="0"/>
                <a:ea typeface="PMingLiU-ExtB" pitchFamily="18" charset="-120"/>
              </a:rPr>
              <a:t>Uncontrolled term</a:t>
            </a:r>
            <a:r>
              <a:rPr lang="zh-TW" altLang="en-US" sz="1050" dirty="0">
                <a:latin typeface="Calibri" pitchFamily="34" charset="0"/>
                <a:ea typeface="PMingLiU-ExtB" pitchFamily="18" charset="-120"/>
              </a:rPr>
              <a:t>：相关主题的广义分类</a:t>
            </a:r>
          </a:p>
          <a:p>
            <a:pPr defTabSz="320954">
              <a:defRPr/>
            </a:pPr>
            <a:endParaRPr lang="zh-TW" altLang="en-GB" sz="1050" dirty="0">
              <a:latin typeface="Calibri" pitchFamily="34" charset="0"/>
              <a:ea typeface="PMingLiU-ExtB" pitchFamily="18" charset="-120"/>
            </a:endParaRPr>
          </a:p>
          <a:p>
            <a:pPr defTabSz="320954">
              <a:defRPr/>
            </a:pPr>
            <a:r>
              <a:rPr lang="en-US" altLang="zh-TW" sz="1050" dirty="0">
                <a:latin typeface="Calibri" pitchFamily="34" charset="0"/>
                <a:ea typeface="PMingLiU-ExtB" pitchFamily="18" charset="-120"/>
              </a:rPr>
              <a:t>Classification code</a:t>
            </a:r>
            <a:r>
              <a:rPr lang="zh-TW" altLang="en-US" sz="1050" dirty="0">
                <a:latin typeface="Calibri" pitchFamily="34" charset="0"/>
                <a:ea typeface="PMingLiU-ExtB" pitchFamily="18" charset="-120"/>
              </a:rPr>
              <a:t>：在来源中其它附加优势的字汇和词组</a:t>
            </a:r>
          </a:p>
        </p:txBody>
      </p:sp>
      <p:sp>
        <p:nvSpPr>
          <p:cNvPr id="51206" name="Line 9">
            <a:extLst>
              <a:ext uri="{FF2B5EF4-FFF2-40B4-BE49-F238E27FC236}">
                <a16:creationId xmlns:a16="http://schemas.microsoft.com/office/drawing/2014/main" id="{29D82C4A-4618-4134-AA91-F39BF2B6F83C}"/>
              </a:ext>
            </a:extLst>
          </p:cNvPr>
          <p:cNvSpPr>
            <a:spLocks noChangeShapeType="1"/>
          </p:cNvSpPr>
          <p:nvPr/>
        </p:nvSpPr>
        <p:spPr bwMode="auto">
          <a:xfrm flipV="1">
            <a:off x="3756513" y="2371683"/>
            <a:ext cx="683236" cy="1622"/>
          </a:xfrm>
          <a:prstGeom prst="line">
            <a:avLst/>
          </a:prstGeom>
          <a:noFill/>
          <a:ln w="38100">
            <a:solidFill>
              <a:srgbClr val="FF0000"/>
            </a:solidFill>
            <a:round/>
            <a:headEnd/>
            <a:tailEnd type="triangle" w="med" len="med"/>
          </a:ln>
        </p:spPr>
        <p:txBody>
          <a:bodyPr wrap="none" anchor="ctr"/>
          <a:lstStyle/>
          <a:p>
            <a:pPr defTabSz="320954">
              <a:defRPr/>
            </a:pPr>
            <a:endParaRPr lang="zh-CN" altLang="en-US" sz="1053"/>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6"/>
                                        </p:tgtEl>
                                        <p:attrNameLst>
                                          <p:attrName>style.visibility</p:attrName>
                                        </p:attrNameLst>
                                      </p:cBhvr>
                                      <p:to>
                                        <p:strVal val="visible"/>
                                      </p:to>
                                    </p:set>
                                    <p:animEffect transition="in" filter="fade">
                                      <p:cBhvr>
                                        <p:cTn id="12" dur="500"/>
                                        <p:tgtEl>
                                          <p:spTgt spid="512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12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標題 3">
            <a:extLst>
              <a:ext uri="{FF2B5EF4-FFF2-40B4-BE49-F238E27FC236}">
                <a16:creationId xmlns:a16="http://schemas.microsoft.com/office/drawing/2014/main" id="{BBD12D69-7C29-4B0C-AE5E-A9A34279A87E}"/>
              </a:ext>
            </a:extLst>
          </p:cNvPr>
          <p:cNvSpPr>
            <a:spLocks noGrp="1"/>
          </p:cNvSpPr>
          <p:nvPr>
            <p:ph type="title"/>
          </p:nvPr>
        </p:nvSpPr>
        <p:spPr>
          <a:xfrm>
            <a:off x="3126746" y="1535365"/>
            <a:ext cx="2947511" cy="571500"/>
          </a:xfrm>
        </p:spPr>
        <p:txBody>
          <a:bodyPr rtlCol="0">
            <a:noAutofit/>
          </a:bodyPr>
          <a:lstStyle/>
          <a:p>
            <a:pPr algn="ctr" defTabSz="320954">
              <a:defRPr/>
            </a:pPr>
            <a:r>
              <a:rPr lang="zh-CN" altLang="en-GB" sz="3300" b="1" dirty="0">
                <a:solidFill>
                  <a:srgbClr val="003C79"/>
                </a:solidFill>
                <a:latin typeface="Calibri" pitchFamily="34" charset="0"/>
                <a:ea typeface="PMingLiU-ExtB" pitchFamily="18" charset="-120"/>
                <a:cs typeface="+mn-cs"/>
              </a:rPr>
              <a:t>管理检索结果</a:t>
            </a:r>
            <a:endParaRPr lang="zh-CN" altLang="en-US" sz="3300" b="1" dirty="0">
              <a:solidFill>
                <a:srgbClr val="003C79"/>
              </a:solidFill>
              <a:latin typeface="Calibri" pitchFamily="34" charset="0"/>
              <a:ea typeface="PMingLiU-ExtB" pitchFamily="18" charset="-120"/>
              <a:cs typeface="+mn-cs"/>
            </a:endParaRPr>
          </a:p>
        </p:txBody>
      </p:sp>
      <p:sp>
        <p:nvSpPr>
          <p:cNvPr id="53252" name="矩形 7">
            <a:extLst>
              <a:ext uri="{FF2B5EF4-FFF2-40B4-BE49-F238E27FC236}">
                <a16:creationId xmlns:a16="http://schemas.microsoft.com/office/drawing/2014/main" id="{2A113B18-3D0F-40E0-9F58-5F3354141246}"/>
              </a:ext>
            </a:extLst>
          </p:cNvPr>
          <p:cNvSpPr>
            <a:spLocks noChangeArrowheads="1"/>
          </p:cNvSpPr>
          <p:nvPr/>
        </p:nvSpPr>
        <p:spPr bwMode="auto">
          <a:xfrm>
            <a:off x="1861587" y="2106865"/>
            <a:ext cx="547782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spcBef>
                <a:spcPct val="50000"/>
              </a:spcBef>
              <a:buFont typeface="Times" panose="02020603050405020304" pitchFamily="18" charset="0"/>
              <a:buNone/>
            </a:pPr>
            <a:r>
              <a:rPr lang="en-US" altLang="zh-TW" sz="990" b="1" dirty="0">
                <a:solidFill>
                  <a:srgbClr val="0070C0"/>
                </a:solidFill>
                <a:latin typeface="Calibri" panose="020F0502020204030204" pitchFamily="34" charset="0"/>
                <a:ea typeface="PMingLiU-ExtB" panose="02020500000000000000" pitchFamily="18" charset="-120"/>
              </a:rPr>
              <a:t>Blog/E-mail/</a:t>
            </a:r>
            <a:r>
              <a:rPr lang="zh-TW" altLang="en-US" sz="990" b="1" dirty="0">
                <a:solidFill>
                  <a:srgbClr val="0070C0"/>
                </a:solidFill>
                <a:latin typeface="Calibri" panose="020F0502020204030204" pitchFamily="34" charset="0"/>
                <a:ea typeface="PMingLiU-ExtB" panose="02020500000000000000" pitchFamily="18" charset="-120"/>
              </a:rPr>
              <a:t>打印</a:t>
            </a:r>
            <a:r>
              <a:rPr lang="en-US" altLang="zh-TW" sz="990" b="1" dirty="0">
                <a:solidFill>
                  <a:srgbClr val="0070C0"/>
                </a:solidFill>
                <a:latin typeface="Calibri" panose="020F0502020204030204" pitchFamily="34" charset="0"/>
                <a:ea typeface="PMingLiU-ExtB" panose="02020500000000000000" pitchFamily="18" charset="-120"/>
              </a:rPr>
              <a:t>/</a:t>
            </a:r>
          </a:p>
          <a:p>
            <a:pPr algn="ctr" eaLnBrk="1" hangingPunct="1">
              <a:spcBef>
                <a:spcPct val="50000"/>
              </a:spcBef>
              <a:buFont typeface="Times" panose="02020603050405020304" pitchFamily="18" charset="0"/>
              <a:buNone/>
            </a:pPr>
            <a:r>
              <a:rPr lang="zh-CN" altLang="en-US" sz="990" b="1" dirty="0">
                <a:solidFill>
                  <a:srgbClr val="0070C0"/>
                </a:solidFill>
                <a:latin typeface="Calibri" panose="020F0502020204030204" pitchFamily="34" charset="0"/>
                <a:ea typeface="PMingLiU-ExtB" panose="02020500000000000000" pitchFamily="18" charset="-120"/>
              </a:rPr>
              <a:t>下载书目信息</a:t>
            </a:r>
            <a:r>
              <a:rPr lang="en-US" altLang="zh-CN" sz="990" b="1" dirty="0">
                <a:solidFill>
                  <a:srgbClr val="0070C0"/>
                </a:solidFill>
                <a:latin typeface="Calibri" panose="020F0502020204030204" pitchFamily="34" charset="0"/>
                <a:ea typeface="PMingLiU-ExtB" panose="02020500000000000000" pitchFamily="18" charset="-120"/>
              </a:rPr>
              <a:t>/</a:t>
            </a:r>
            <a:r>
              <a:rPr lang="zh-CN" altLang="en-US" sz="990" b="1" dirty="0">
                <a:solidFill>
                  <a:srgbClr val="0070C0"/>
                </a:solidFill>
                <a:latin typeface="Calibri" panose="020F0502020204030204" pitchFamily="34" charset="0"/>
                <a:ea typeface="PMingLiU-ExtB" panose="02020500000000000000" pitchFamily="18" charset="-120"/>
              </a:rPr>
              <a:t>存到我的数据夹</a:t>
            </a:r>
            <a:endParaRPr lang="zh-CN" altLang="en-US" sz="990" b="1" dirty="0">
              <a:solidFill>
                <a:srgbClr val="0070C0"/>
              </a:solidFill>
              <a:ea typeface="MS PGothic" panose="020B0600070205080204" pitchFamily="34" charset="-128"/>
            </a:endParaRPr>
          </a:p>
        </p:txBody>
      </p:sp>
      <p:pic>
        <p:nvPicPr>
          <p:cNvPr id="4" name="Picture 2" descr="C:\Users\LiuK002\Desktop\Elsevier related\Elsevier pictures\EV\EV_1-3.bmp">
            <a:extLst>
              <a:ext uri="{FF2B5EF4-FFF2-40B4-BE49-F238E27FC236}">
                <a16:creationId xmlns:a16="http://schemas.microsoft.com/office/drawing/2014/main" id="{0AB942B2-3E97-4C71-A873-002A34A52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238" y="3151571"/>
            <a:ext cx="6180773" cy="94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標題 1">
            <a:extLst>
              <a:ext uri="{FF2B5EF4-FFF2-40B4-BE49-F238E27FC236}">
                <a16:creationId xmlns:a16="http://schemas.microsoft.com/office/drawing/2014/main" id="{ACD2D4CB-67F0-4A0E-A950-F968967F6918}"/>
              </a:ext>
            </a:extLst>
          </p:cNvPr>
          <p:cNvSpPr>
            <a:spLocks noGrp="1"/>
          </p:cNvSpPr>
          <p:nvPr>
            <p:ph type="title"/>
          </p:nvPr>
        </p:nvSpPr>
        <p:spPr>
          <a:xfrm>
            <a:off x="305038" y="0"/>
            <a:ext cx="6625113" cy="434340"/>
          </a:xfrm>
        </p:spPr>
        <p:txBody>
          <a:bodyPr rtlCol="0">
            <a:noAutofit/>
          </a:bodyPr>
          <a:lstStyle/>
          <a:p>
            <a:pPr defTabSz="342887">
              <a:defRPr/>
            </a:pPr>
            <a:r>
              <a:rPr lang="zh-CN" altLang="en-US" sz="2400" dirty="0">
                <a:latin typeface="PMingLiU-ExtB" pitchFamily="18" charset="-120"/>
                <a:ea typeface="PMingLiU-ExtB" pitchFamily="18" charset="-120"/>
              </a:rPr>
              <a:t>有五种选项保存需要的文章</a:t>
            </a:r>
          </a:p>
        </p:txBody>
      </p:sp>
      <p:grpSp>
        <p:nvGrpSpPr>
          <p:cNvPr id="2" name="组合 1"/>
          <p:cNvGrpSpPr/>
          <p:nvPr/>
        </p:nvGrpSpPr>
        <p:grpSpPr>
          <a:xfrm>
            <a:off x="1135117" y="608505"/>
            <a:ext cx="7022307" cy="3695288"/>
            <a:chOff x="1143000" y="852870"/>
            <a:chExt cx="7022307" cy="3695288"/>
          </a:xfrm>
        </p:grpSpPr>
        <p:pic>
          <p:nvPicPr>
            <p:cNvPr id="55298" name="Picture 2">
              <a:extLst>
                <a:ext uri="{FF2B5EF4-FFF2-40B4-BE49-F238E27FC236}">
                  <a16:creationId xmlns:a16="http://schemas.microsoft.com/office/drawing/2014/main" id="{ECB4DB4F-6F50-48FB-82EE-68A787ADF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2870"/>
              <a:ext cx="7022307" cy="250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7">
              <a:extLst>
                <a:ext uri="{FF2B5EF4-FFF2-40B4-BE49-F238E27FC236}">
                  <a16:creationId xmlns:a16="http://schemas.microsoft.com/office/drawing/2014/main" id="{542C5C47-F032-4E8B-90C6-F2746DD3D23B}"/>
                </a:ext>
              </a:extLst>
            </p:cNvPr>
            <p:cNvSpPr>
              <a:spLocks noChangeArrowheads="1"/>
            </p:cNvSpPr>
            <p:nvPr/>
          </p:nvSpPr>
          <p:spPr bwMode="auto">
            <a:xfrm>
              <a:off x="2401729" y="1607076"/>
              <a:ext cx="2431733" cy="224314"/>
            </a:xfrm>
            <a:prstGeom prst="rect">
              <a:avLst/>
            </a:prstGeom>
            <a:solidFill>
              <a:schemeClr val="bg1">
                <a:alpha val="0"/>
              </a:schemeClr>
            </a:solidFill>
            <a:ln w="5080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US" altLang="zh-CN" sz="1170">
                <a:ea typeface="MS PGothic" panose="020B0600070205080204" pitchFamily="34" charset="-128"/>
              </a:endParaRPr>
            </a:p>
          </p:txBody>
        </p:sp>
        <p:pic>
          <p:nvPicPr>
            <p:cNvPr id="55301" name="Picture 3">
              <a:extLst>
                <a:ext uri="{FF2B5EF4-FFF2-40B4-BE49-F238E27FC236}">
                  <a16:creationId xmlns:a16="http://schemas.microsoft.com/office/drawing/2014/main" id="{0D2C1957-5CAE-423F-8BD7-BB86F46E09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4708" y="1949262"/>
              <a:ext cx="4226243" cy="259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3C6923FB-75D2-4C48-83FC-032A26B2B54C}"/>
                </a:ext>
              </a:extLst>
            </p:cNvPr>
            <p:cNvSpPr>
              <a:spLocks noChangeArrowheads="1"/>
            </p:cNvSpPr>
            <p:nvPr/>
          </p:nvSpPr>
          <p:spPr bwMode="auto">
            <a:xfrm>
              <a:off x="3374708" y="1999268"/>
              <a:ext cx="4226243" cy="2548890"/>
            </a:xfrm>
            <a:prstGeom prst="rect">
              <a:avLst/>
            </a:prstGeom>
            <a:solidFill>
              <a:schemeClr val="bg1">
                <a:alpha val="0"/>
              </a:schemeClr>
            </a:solidFill>
            <a:ln w="5080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US" altLang="zh-CN" sz="1170">
                <a:ea typeface="MS PGothic" panose="020B0600070205080204" pitchFamily="34" charset="-128"/>
              </a:endParaRPr>
            </a:p>
          </p:txBody>
        </p:sp>
        <p:sp>
          <p:nvSpPr>
            <p:cNvPr id="9" name="Line 9">
              <a:extLst>
                <a:ext uri="{FF2B5EF4-FFF2-40B4-BE49-F238E27FC236}">
                  <a16:creationId xmlns:a16="http://schemas.microsoft.com/office/drawing/2014/main" id="{8CAFA47D-22D1-47F8-AC4A-3E194A423885}"/>
                </a:ext>
              </a:extLst>
            </p:cNvPr>
            <p:cNvSpPr>
              <a:spLocks noChangeShapeType="1"/>
            </p:cNvSpPr>
            <p:nvPr/>
          </p:nvSpPr>
          <p:spPr bwMode="auto">
            <a:xfrm>
              <a:off x="3826193" y="1856393"/>
              <a:ext cx="0" cy="157163"/>
            </a:xfrm>
            <a:prstGeom prst="line">
              <a:avLst/>
            </a:prstGeom>
            <a:noFill/>
            <a:ln w="38100">
              <a:solidFill>
                <a:srgbClr val="FF0000"/>
              </a:solidFill>
              <a:round/>
              <a:headEnd/>
              <a:tailEnd type="triangle" w="med" len="med"/>
            </a:ln>
          </p:spPr>
          <p:txBody>
            <a:bodyPr wrap="none" anchor="ctr"/>
            <a:lstStyle/>
            <a:p>
              <a:pPr defTabSz="320954">
                <a:defRPr/>
              </a:pPr>
              <a:endParaRPr lang="zh-CN" altLang="en-US" sz="1053"/>
            </a:p>
          </p:txBody>
        </p:sp>
      </p:gr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a:extLst>
              <a:ext uri="{FF2B5EF4-FFF2-40B4-BE49-F238E27FC236}">
                <a16:creationId xmlns:a16="http://schemas.microsoft.com/office/drawing/2014/main" id="{14B7ED7B-BE68-40B3-9891-9D819B1B3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545" y="2658905"/>
            <a:ext cx="3811905" cy="99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7" name="Picture 2">
            <a:extLst>
              <a:ext uri="{FF2B5EF4-FFF2-40B4-BE49-F238E27FC236}">
                <a16:creationId xmlns:a16="http://schemas.microsoft.com/office/drawing/2014/main" id="{48FC7C49-A4BA-400F-967E-FE4D752ADA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025" y="914400"/>
            <a:ext cx="6580823" cy="272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4" name="標題 1">
            <a:extLst>
              <a:ext uri="{FF2B5EF4-FFF2-40B4-BE49-F238E27FC236}">
                <a16:creationId xmlns:a16="http://schemas.microsoft.com/office/drawing/2014/main" id="{5AB67C39-582F-4AEE-8E6F-F1C1EA7520FD}"/>
              </a:ext>
            </a:extLst>
          </p:cNvPr>
          <p:cNvSpPr>
            <a:spLocks noGrp="1"/>
          </p:cNvSpPr>
          <p:nvPr>
            <p:ph type="title"/>
          </p:nvPr>
        </p:nvSpPr>
        <p:spPr>
          <a:xfrm>
            <a:off x="127873" y="24289"/>
            <a:ext cx="6625113" cy="434340"/>
          </a:xfrm>
        </p:spPr>
        <p:txBody>
          <a:bodyPr rtlCol="0">
            <a:noAutofit/>
          </a:bodyPr>
          <a:lstStyle/>
          <a:p>
            <a:pPr defTabSz="342887">
              <a:defRPr/>
            </a:pPr>
            <a:r>
              <a:rPr lang="zh-CN" altLang="en-US" sz="2400" dirty="0">
                <a:latin typeface="PMingLiU-ExtB" pitchFamily="18" charset="-120"/>
                <a:ea typeface="PMingLiU-ExtB" pitchFamily="18" charset="-120"/>
              </a:rPr>
              <a:t>存到我的资料夹</a:t>
            </a:r>
          </a:p>
        </p:txBody>
      </p:sp>
      <p:grpSp>
        <p:nvGrpSpPr>
          <p:cNvPr id="10" name="Group 9">
            <a:extLst>
              <a:ext uri="{FF2B5EF4-FFF2-40B4-BE49-F238E27FC236}">
                <a16:creationId xmlns:a16="http://schemas.microsoft.com/office/drawing/2014/main" id="{9ABE6977-969B-4B1F-A828-82ABCF53E337}"/>
              </a:ext>
            </a:extLst>
          </p:cNvPr>
          <p:cNvGrpSpPr>
            <a:grpSpLocks/>
          </p:cNvGrpSpPr>
          <p:nvPr/>
        </p:nvGrpSpPr>
        <p:grpSpPr bwMode="auto">
          <a:xfrm>
            <a:off x="2763203" y="2353152"/>
            <a:ext cx="4266248" cy="1295876"/>
            <a:chOff x="5248779" y="-688065"/>
            <a:chExt cx="4417506" cy="2189788"/>
          </a:xfrm>
        </p:grpSpPr>
        <p:sp>
          <p:nvSpPr>
            <p:cNvPr id="57356" name="Rectangle 7">
              <a:extLst>
                <a:ext uri="{FF2B5EF4-FFF2-40B4-BE49-F238E27FC236}">
                  <a16:creationId xmlns:a16="http://schemas.microsoft.com/office/drawing/2014/main" id="{4EC63891-B929-482D-A622-E429AF8B5172}"/>
                </a:ext>
              </a:extLst>
            </p:cNvPr>
            <p:cNvSpPr>
              <a:spLocks noChangeArrowheads="1"/>
            </p:cNvSpPr>
            <p:nvPr/>
          </p:nvSpPr>
          <p:spPr bwMode="auto">
            <a:xfrm>
              <a:off x="5736983" y="-123114"/>
              <a:ext cx="3929302" cy="1624837"/>
            </a:xfrm>
            <a:prstGeom prst="rect">
              <a:avLst/>
            </a:prstGeom>
            <a:solidFill>
              <a:schemeClr val="bg1">
                <a:alpha val="0"/>
              </a:schemeClr>
            </a:solidFill>
            <a:ln w="5080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US" altLang="zh-CN" sz="1170">
                <a:ea typeface="MS PGothic" panose="020B0600070205080204" pitchFamily="34" charset="-128"/>
              </a:endParaRPr>
            </a:p>
          </p:txBody>
        </p:sp>
        <p:sp>
          <p:nvSpPr>
            <p:cNvPr id="79882" name="Rectangle 7">
              <a:extLst>
                <a:ext uri="{FF2B5EF4-FFF2-40B4-BE49-F238E27FC236}">
                  <a16:creationId xmlns:a16="http://schemas.microsoft.com/office/drawing/2014/main" id="{4B4B497E-75DF-4E17-B253-72D3B2CB4148}"/>
                </a:ext>
              </a:extLst>
            </p:cNvPr>
            <p:cNvSpPr>
              <a:spLocks noChangeArrowheads="1"/>
            </p:cNvSpPr>
            <p:nvPr/>
          </p:nvSpPr>
          <p:spPr bwMode="auto">
            <a:xfrm>
              <a:off x="5248779" y="-688065"/>
              <a:ext cx="701238" cy="263160"/>
            </a:xfrm>
            <a:prstGeom prst="rect">
              <a:avLst/>
            </a:prstGeom>
            <a:noFill/>
            <a:ln w="50800" algn="ctr">
              <a:solidFill>
                <a:srgbClr val="FF0000"/>
              </a:solidFill>
              <a:miter lim="800000"/>
              <a:headEnd/>
              <a:tailEnd/>
            </a:ln>
          </p:spPr>
          <p:txBody>
            <a:bodyPr anchor="ctr"/>
            <a:lstStyle/>
            <a:p>
              <a:pPr defTabSz="320954">
                <a:defRPr/>
              </a:pPr>
              <a:r>
                <a:rPr lang="zh-TW" altLang="en-US" sz="1050">
                  <a:latin typeface="Calibri" pitchFamily="34" charset="0"/>
                  <a:ea typeface="PMingLiU-ExtB" pitchFamily="18" charset="-120"/>
                </a:rPr>
                <a:t>：</a:t>
              </a:r>
            </a:p>
          </p:txBody>
        </p:sp>
        <p:sp>
          <p:nvSpPr>
            <p:cNvPr id="79883" name="Line 9">
              <a:extLst>
                <a:ext uri="{FF2B5EF4-FFF2-40B4-BE49-F238E27FC236}">
                  <a16:creationId xmlns:a16="http://schemas.microsoft.com/office/drawing/2014/main" id="{5AEA0FD8-DF15-452A-B80D-A2D252A3CE29}"/>
                </a:ext>
              </a:extLst>
            </p:cNvPr>
            <p:cNvSpPr>
              <a:spLocks noChangeShapeType="1"/>
            </p:cNvSpPr>
            <p:nvPr/>
          </p:nvSpPr>
          <p:spPr bwMode="auto">
            <a:xfrm>
              <a:off x="5451458" y="-444219"/>
              <a:ext cx="267772" cy="364563"/>
            </a:xfrm>
            <a:prstGeom prst="line">
              <a:avLst/>
            </a:prstGeom>
            <a:noFill/>
            <a:ln w="38100">
              <a:solidFill>
                <a:srgbClr val="FF0000"/>
              </a:solidFill>
              <a:round/>
              <a:headEnd/>
              <a:tailEnd type="triangle" w="med" len="med"/>
            </a:ln>
          </p:spPr>
          <p:txBody>
            <a:bodyPr wrap="none" anchor="ctr"/>
            <a:lstStyle/>
            <a:p>
              <a:pPr defTabSz="320954">
                <a:defRPr/>
              </a:pPr>
              <a:endParaRPr lang="zh-CN" altLang="en-US" sz="1053"/>
            </a:p>
          </p:txBody>
        </p:sp>
      </p:grpSp>
      <p:sp>
        <p:nvSpPr>
          <p:cNvPr id="15" name="AutoShape 5">
            <a:extLst>
              <a:ext uri="{FF2B5EF4-FFF2-40B4-BE49-F238E27FC236}">
                <a16:creationId xmlns:a16="http://schemas.microsoft.com/office/drawing/2014/main" id="{83A26813-63AB-4211-8CC6-7531965E08E6}"/>
              </a:ext>
            </a:extLst>
          </p:cNvPr>
          <p:cNvSpPr>
            <a:spLocks noChangeArrowheads="1"/>
          </p:cNvSpPr>
          <p:nvPr/>
        </p:nvSpPr>
        <p:spPr bwMode="auto">
          <a:xfrm>
            <a:off x="5329238" y="2886075"/>
            <a:ext cx="240030" cy="284322"/>
          </a:xfrm>
          <a:prstGeom prst="downArrow">
            <a:avLst>
              <a:gd name="adj1" fmla="val 50000"/>
              <a:gd name="adj2" fmla="val 39912"/>
            </a:avLst>
          </a:prstGeom>
          <a:solidFill>
            <a:schemeClr val="accent1"/>
          </a:solidFill>
          <a:ln w="9525">
            <a:solidFill>
              <a:schemeClr val="tx1"/>
            </a:solidFill>
            <a:miter lim="800000"/>
            <a:headEnd/>
            <a:tailEnd/>
          </a:ln>
        </p:spPr>
        <p:txBody>
          <a:bodyPr vert="eaVert" wrap="none"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Char char="•"/>
            </a:pPr>
            <a:endParaRPr lang="en-US" altLang="zh-CN" sz="990">
              <a:ea typeface="MS PGothic" panose="020B0600070205080204" pitchFamily="34" charset="-128"/>
            </a:endParaRPr>
          </a:p>
        </p:txBody>
      </p:sp>
      <p:sp>
        <p:nvSpPr>
          <p:cNvPr id="57352" name="內容版面配置區 3">
            <a:extLst>
              <a:ext uri="{FF2B5EF4-FFF2-40B4-BE49-F238E27FC236}">
                <a16:creationId xmlns:a16="http://schemas.microsoft.com/office/drawing/2014/main" id="{9581BFDE-38DA-4EEB-B50A-42F78E7E3983}"/>
              </a:ext>
            </a:extLst>
          </p:cNvPr>
          <p:cNvSpPr txBox="1">
            <a:spLocks noChangeArrowheads="1"/>
          </p:cNvSpPr>
          <p:nvPr/>
        </p:nvSpPr>
        <p:spPr bwMode="auto">
          <a:xfrm>
            <a:off x="4670584" y="525780"/>
            <a:ext cx="3330416" cy="26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lnSpc>
                <a:spcPct val="90000"/>
              </a:lnSpc>
              <a:spcBef>
                <a:spcPct val="50000"/>
              </a:spcBef>
              <a:buFont typeface="Times" panose="02020603050405020304" pitchFamily="18" charset="0"/>
              <a:buNone/>
            </a:pPr>
            <a:r>
              <a:rPr lang="zh-CN" altLang="en-US" sz="900" b="1">
                <a:solidFill>
                  <a:srgbClr val="FF0000"/>
                </a:solidFill>
                <a:latin typeface="Calibri" panose="020F0502020204030204" pitchFamily="34" charset="0"/>
                <a:ea typeface="PMingLiU-ExtB" panose="02020500000000000000" pitchFamily="18" charset="-120"/>
              </a:rPr>
              <a:t>注意，此为个人化功能，需注册及登录后才能使用。</a:t>
            </a:r>
            <a:endParaRPr lang="zh-TW" altLang="en-US" sz="900" b="1">
              <a:solidFill>
                <a:srgbClr val="FF0000"/>
              </a:solidFill>
              <a:latin typeface="Calibri" panose="020F0502020204030204" pitchFamily="34" charset="0"/>
              <a:ea typeface="PMingLiU-ExtB" panose="02020500000000000000" pitchFamily="18" charset="-120"/>
            </a:endParaRPr>
          </a:p>
        </p:txBody>
      </p:sp>
      <p:pic>
        <p:nvPicPr>
          <p:cNvPr id="57353" name="Picture 4">
            <a:extLst>
              <a:ext uri="{FF2B5EF4-FFF2-40B4-BE49-F238E27FC236}">
                <a16:creationId xmlns:a16="http://schemas.microsoft.com/office/drawing/2014/main" id="{F4B953E5-063E-4AD2-92DC-9C9EB75C3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690" y="2688908"/>
            <a:ext cx="379476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组合 4"/>
          <p:cNvGrpSpPr/>
          <p:nvPr/>
        </p:nvGrpSpPr>
        <p:grpSpPr>
          <a:xfrm>
            <a:off x="2644961" y="3649028"/>
            <a:ext cx="4741184" cy="1431608"/>
            <a:chOff x="2644961" y="3649028"/>
            <a:chExt cx="4741184" cy="1431608"/>
          </a:xfrm>
        </p:grpSpPr>
        <p:grpSp>
          <p:nvGrpSpPr>
            <p:cNvPr id="2" name="组合 1"/>
            <p:cNvGrpSpPr/>
            <p:nvPr/>
          </p:nvGrpSpPr>
          <p:grpSpPr>
            <a:xfrm>
              <a:off x="2644961" y="3904776"/>
              <a:ext cx="4741184" cy="1175860"/>
              <a:chOff x="2644961" y="3904776"/>
              <a:chExt cx="4741184" cy="1175860"/>
            </a:xfrm>
          </p:grpSpPr>
          <p:sp>
            <p:nvSpPr>
              <p:cNvPr id="14" name="Rectangle 7">
                <a:extLst>
                  <a:ext uri="{FF2B5EF4-FFF2-40B4-BE49-F238E27FC236}">
                    <a16:creationId xmlns:a16="http://schemas.microsoft.com/office/drawing/2014/main" id="{F1B88305-A1BE-47C7-983C-5C3F1C6AEFCC}"/>
                  </a:ext>
                </a:extLst>
              </p:cNvPr>
              <p:cNvSpPr>
                <a:spLocks noChangeArrowheads="1"/>
              </p:cNvSpPr>
              <p:nvPr/>
            </p:nvSpPr>
            <p:spPr bwMode="auto">
              <a:xfrm>
                <a:off x="2644961" y="3904776"/>
                <a:ext cx="4741184" cy="1175860"/>
              </a:xfrm>
              <a:prstGeom prst="rect">
                <a:avLst/>
              </a:prstGeom>
              <a:solidFill>
                <a:schemeClr val="bg1">
                  <a:alpha val="0"/>
                </a:schemeClr>
              </a:solidFill>
              <a:ln w="5080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endParaRPr lang="en-US" altLang="zh-CN" sz="1170">
                  <a:ea typeface="MS PGothic" panose="020B0600070205080204" pitchFamily="34" charset="-128"/>
                </a:endParaRPr>
              </a:p>
            </p:txBody>
          </p:sp>
          <p:pic>
            <p:nvPicPr>
              <p:cNvPr id="57355" name="Picture 5">
                <a:extLst>
                  <a:ext uri="{FF2B5EF4-FFF2-40B4-BE49-F238E27FC236}">
                    <a16:creationId xmlns:a16="http://schemas.microsoft.com/office/drawing/2014/main" id="{D4D8E0E7-C5F2-4A1A-A38D-D78B2C6162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1731" y="3933349"/>
                <a:ext cx="4609148" cy="1105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4" name="直接箭头连接符 3"/>
            <p:cNvCxnSpPr/>
            <p:nvPr/>
          </p:nvCxnSpPr>
          <p:spPr>
            <a:xfrm>
              <a:off x="4895193" y="3649028"/>
              <a:ext cx="7883" cy="2135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F074-C21B-48E6-BD38-EA873C159653}"/>
              </a:ext>
            </a:extLst>
          </p:cNvPr>
          <p:cNvSpPr>
            <a:spLocks noGrp="1"/>
          </p:cNvSpPr>
          <p:nvPr>
            <p:ph type="title"/>
          </p:nvPr>
        </p:nvSpPr>
        <p:spPr>
          <a:xfrm>
            <a:off x="350440" y="-4131"/>
            <a:ext cx="7991738" cy="462759"/>
          </a:xfrm>
        </p:spPr>
        <p:txBody>
          <a:bodyPr rtlCol="0">
            <a:noAutofit/>
          </a:bodyPr>
          <a:lstStyle/>
          <a:p>
            <a:pPr defTabSz="342887">
              <a:defRPr/>
            </a:pPr>
            <a:r>
              <a:rPr lang="zh-CN" altLang="en-US" sz="2400" dirty="0">
                <a:latin typeface="PMingLiU-ExtB" pitchFamily="18" charset="-120"/>
                <a:ea typeface="PMingLiU-ExtB" pitchFamily="18" charset="-120"/>
              </a:rPr>
              <a:t>标签功能</a:t>
            </a:r>
            <a:endParaRPr lang="en-US" sz="2400" dirty="0">
              <a:latin typeface="PMingLiU-ExtB" pitchFamily="18" charset="-120"/>
              <a:ea typeface="PMingLiU-ExtB" pitchFamily="18" charset="-120"/>
            </a:endParaRPr>
          </a:p>
        </p:txBody>
      </p:sp>
      <p:pic>
        <p:nvPicPr>
          <p:cNvPr id="59396" name="Picture 2">
            <a:extLst>
              <a:ext uri="{FF2B5EF4-FFF2-40B4-BE49-F238E27FC236}">
                <a16:creationId xmlns:a16="http://schemas.microsoft.com/office/drawing/2014/main" id="{75343485-4F24-46CA-9105-279855DC3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16" y="458628"/>
            <a:ext cx="8118262" cy="361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a:extLst>
              <a:ext uri="{FF2B5EF4-FFF2-40B4-BE49-F238E27FC236}">
                <a16:creationId xmlns:a16="http://schemas.microsoft.com/office/drawing/2014/main" id="{9E4BBAF4-D7F0-4FAC-B4EF-FD7986774D05}"/>
              </a:ext>
            </a:extLst>
          </p:cNvPr>
          <p:cNvGrpSpPr>
            <a:grpSpLocks/>
          </p:cNvGrpSpPr>
          <p:nvPr/>
        </p:nvGrpSpPr>
        <p:grpSpPr bwMode="auto">
          <a:xfrm>
            <a:off x="5777867" y="2314575"/>
            <a:ext cx="1870233" cy="1663957"/>
            <a:chOff x="4012867" y="-688065"/>
            <a:chExt cx="1936813" cy="1890061"/>
          </a:xfrm>
        </p:grpSpPr>
        <p:sp>
          <p:nvSpPr>
            <p:cNvPr id="59398" name="Rectangle 7">
              <a:extLst>
                <a:ext uri="{FF2B5EF4-FFF2-40B4-BE49-F238E27FC236}">
                  <a16:creationId xmlns:a16="http://schemas.microsoft.com/office/drawing/2014/main" id="{C46F2109-71F7-4401-97D7-6B2C6C71C83B}"/>
                </a:ext>
              </a:extLst>
            </p:cNvPr>
            <p:cNvSpPr>
              <a:spLocks noChangeArrowheads="1"/>
            </p:cNvSpPr>
            <p:nvPr/>
          </p:nvSpPr>
          <p:spPr bwMode="auto">
            <a:xfrm>
              <a:off x="4012867" y="745942"/>
              <a:ext cx="849194" cy="456054"/>
            </a:xfrm>
            <a:prstGeom prst="rect">
              <a:avLst/>
            </a:prstGeom>
            <a:solidFill>
              <a:schemeClr val="bg1">
                <a:alpha val="0"/>
              </a:schemeClr>
            </a:solidFill>
            <a:ln w="50800" algn="ctr">
              <a:solidFill>
                <a:srgbClr val="FF0000"/>
              </a:solidFill>
              <a:miter lim="800000"/>
              <a:headEnd/>
              <a:tailEnd/>
            </a:ln>
          </p:spPr>
          <p:txBody>
            <a:bodyPr anchor="ct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spcBef>
                  <a:spcPct val="50000"/>
                </a:spcBef>
                <a:buFont typeface="Times" panose="02020603050405020304" pitchFamily="18" charset="0"/>
                <a:buNone/>
              </a:pPr>
              <a:r>
                <a:rPr lang="zh-CN" altLang="en-US" sz="1170">
                  <a:ea typeface="MS PGothic" panose="020B0600070205080204" pitchFamily="34" charset="-128"/>
                </a:rPr>
                <a:t>标签功能</a:t>
              </a:r>
              <a:endParaRPr lang="en-US" altLang="zh-CN" sz="1170">
                <a:ea typeface="MS PGothic" panose="020B0600070205080204" pitchFamily="34" charset="-128"/>
              </a:endParaRPr>
            </a:p>
          </p:txBody>
        </p:sp>
        <p:sp>
          <p:nvSpPr>
            <p:cNvPr id="7" name="Rectangle 7">
              <a:extLst>
                <a:ext uri="{FF2B5EF4-FFF2-40B4-BE49-F238E27FC236}">
                  <a16:creationId xmlns:a16="http://schemas.microsoft.com/office/drawing/2014/main" id="{B8D9B9F2-BD4F-4A50-89E3-2F5DBC143FD4}"/>
                </a:ext>
              </a:extLst>
            </p:cNvPr>
            <p:cNvSpPr>
              <a:spLocks noChangeArrowheads="1"/>
            </p:cNvSpPr>
            <p:nvPr/>
          </p:nvSpPr>
          <p:spPr bwMode="auto">
            <a:xfrm>
              <a:off x="5248343" y="-688065"/>
              <a:ext cx="701337" cy="263016"/>
            </a:xfrm>
            <a:prstGeom prst="rect">
              <a:avLst/>
            </a:prstGeom>
            <a:noFill/>
            <a:ln w="50800" algn="ctr">
              <a:solidFill>
                <a:srgbClr val="FF0000"/>
              </a:solidFill>
              <a:miter lim="800000"/>
              <a:headEnd/>
              <a:tailEnd/>
            </a:ln>
          </p:spPr>
          <p:txBody>
            <a:bodyPr anchor="ctr"/>
            <a:lstStyle/>
            <a:p>
              <a:pPr defTabSz="320954">
                <a:defRPr/>
              </a:pPr>
              <a:r>
                <a:rPr lang="zh-TW" altLang="en-US" sz="1050">
                  <a:latin typeface="Calibri" pitchFamily="34" charset="0"/>
                  <a:ea typeface="PMingLiU-ExtB" pitchFamily="18" charset="-120"/>
                </a:rPr>
                <a:t>：</a:t>
              </a:r>
            </a:p>
          </p:txBody>
        </p:sp>
        <p:sp>
          <p:nvSpPr>
            <p:cNvPr id="8" name="Line 9">
              <a:extLst>
                <a:ext uri="{FF2B5EF4-FFF2-40B4-BE49-F238E27FC236}">
                  <a16:creationId xmlns:a16="http://schemas.microsoft.com/office/drawing/2014/main" id="{232979A6-5A4C-4927-847B-AD536B21F25E}"/>
                </a:ext>
              </a:extLst>
            </p:cNvPr>
            <p:cNvSpPr>
              <a:spLocks noChangeShapeType="1"/>
            </p:cNvSpPr>
            <p:nvPr/>
          </p:nvSpPr>
          <p:spPr bwMode="auto">
            <a:xfrm flipH="1">
              <a:off x="4515935" y="-444353"/>
              <a:ext cx="935116" cy="1134104"/>
            </a:xfrm>
            <a:prstGeom prst="line">
              <a:avLst/>
            </a:prstGeom>
            <a:noFill/>
            <a:ln w="38100">
              <a:solidFill>
                <a:srgbClr val="FF0000"/>
              </a:solidFill>
              <a:round/>
              <a:headEnd/>
              <a:tailEnd type="triangle" w="med" len="med"/>
            </a:ln>
          </p:spPr>
          <p:txBody>
            <a:bodyPr wrap="none" anchor="ctr"/>
            <a:lstStyle/>
            <a:p>
              <a:pPr defTabSz="320954">
                <a:defRPr/>
              </a:pPr>
              <a:endParaRPr lang="zh-CN" altLang="en-US" sz="1053"/>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a:extLst>
              <a:ext uri="{FF2B5EF4-FFF2-40B4-BE49-F238E27FC236}">
                <a16:creationId xmlns:a16="http://schemas.microsoft.com/office/drawing/2014/main" id="{4A363892-E0FA-400C-A58A-CA62FA47F669}"/>
              </a:ext>
            </a:extLst>
          </p:cNvPr>
          <p:cNvSpPr>
            <a:spLocks noGrp="1" noChangeArrowheads="1"/>
          </p:cNvSpPr>
          <p:nvPr>
            <p:ph type="title"/>
          </p:nvPr>
        </p:nvSpPr>
        <p:spPr/>
        <p:txBody>
          <a:bodyPr/>
          <a:lstStyle/>
          <a:p>
            <a:pPr eaLnBrk="1" hangingPunct="1"/>
            <a:endParaRPr lang="zh-TW" altLang="en-US">
              <a:latin typeface="Arial Bold" panose="020B0704020202020204" pitchFamily="34" charset="0"/>
              <a:cs typeface="Arial Bold" panose="020B0704020202020204" pitchFamily="34" charset="0"/>
            </a:endParaRPr>
          </a:p>
        </p:txBody>
      </p:sp>
      <p:pic>
        <p:nvPicPr>
          <p:cNvPr id="60421" name="Picture 6" descr="图片2">
            <a:extLst>
              <a:ext uri="{FF2B5EF4-FFF2-40B4-BE49-F238E27FC236}">
                <a16:creationId xmlns:a16="http://schemas.microsoft.com/office/drawing/2014/main" id="{BB6C7F4B-2015-4C66-B2BD-8877A04C3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2" y="0"/>
            <a:ext cx="915850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855BB9-B3AD-449B-837C-5EFA220B14CE}"/>
              </a:ext>
            </a:extLst>
          </p:cNvPr>
          <p:cNvPicPr>
            <a:picLocks noChangeAspect="1"/>
          </p:cNvPicPr>
          <p:nvPr/>
        </p:nvPicPr>
        <p:blipFill>
          <a:blip r:embed="rId3"/>
          <a:stretch>
            <a:fillRect/>
          </a:stretch>
        </p:blipFill>
        <p:spPr>
          <a:xfrm>
            <a:off x="504497" y="136472"/>
            <a:ext cx="8316309" cy="4293392"/>
          </a:xfrm>
          <a:prstGeom prst="rect">
            <a:avLst/>
          </a:prstGeom>
        </p:spPr>
      </p:pic>
    </p:spTree>
    <p:extLst>
      <p:ext uri="{BB962C8B-B14F-4D97-AF65-F5344CB8AC3E}">
        <p14:creationId xmlns:p14="http://schemas.microsoft.com/office/powerpoint/2010/main" val="298894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A42FAF63-7AFA-4EDF-8751-AEDEB6B55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1" y="442219"/>
            <a:ext cx="8903969" cy="4534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185" name="標題 1">
            <a:extLst>
              <a:ext uri="{FF2B5EF4-FFF2-40B4-BE49-F238E27FC236}">
                <a16:creationId xmlns:a16="http://schemas.microsoft.com/office/drawing/2014/main" id="{2C032087-2BDC-4D1A-B6A1-5A0FC2B524D8}"/>
              </a:ext>
            </a:extLst>
          </p:cNvPr>
          <p:cNvSpPr>
            <a:spLocks noGrp="1"/>
          </p:cNvSpPr>
          <p:nvPr>
            <p:ph type="title"/>
          </p:nvPr>
        </p:nvSpPr>
        <p:spPr>
          <a:xfrm>
            <a:off x="68581" y="50722"/>
            <a:ext cx="6625113" cy="390048"/>
          </a:xfrm>
        </p:spPr>
        <p:txBody>
          <a:bodyPr rtlCol="0">
            <a:noAutofit/>
          </a:bodyPr>
          <a:lstStyle/>
          <a:p>
            <a:pPr defTabSz="342887">
              <a:defRPr/>
            </a:pPr>
            <a:r>
              <a:rPr lang="en-US" altLang="zh-CN" sz="2520" dirty="0">
                <a:latin typeface="+mj-ea"/>
              </a:rPr>
              <a:t>Expert Search – </a:t>
            </a:r>
            <a:r>
              <a:rPr lang="zh-CN" altLang="en-US" sz="2520" dirty="0">
                <a:latin typeface="+mj-ea"/>
              </a:rPr>
              <a:t>专家检索</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0B449B2-C8BF-406A-A121-3D9859540CB4}"/>
              </a:ext>
            </a:extLst>
          </p:cNvPr>
          <p:cNvSpPr>
            <a:spLocks noGrp="1" noChangeArrowheads="1"/>
          </p:cNvSpPr>
          <p:nvPr>
            <p:ph type="title"/>
          </p:nvPr>
        </p:nvSpPr>
        <p:spPr>
          <a:xfrm>
            <a:off x="672400" y="57508"/>
            <a:ext cx="6625113" cy="345758"/>
          </a:xfrm>
        </p:spPr>
        <p:txBody>
          <a:bodyPr/>
          <a:lstStyle/>
          <a:p>
            <a:pPr eaLnBrk="1" hangingPunct="1"/>
            <a:r>
              <a:rPr lang="zh-CN" altLang="en-US" sz="2520" dirty="0">
                <a:latin typeface="Arial Bold" panose="020B0704020202020204" pitchFamily="34" charset="0"/>
                <a:cs typeface="Arial Bold" panose="020B0704020202020204" pitchFamily="34" charset="0"/>
              </a:rPr>
              <a:t>通配符</a:t>
            </a:r>
            <a:endParaRPr lang="en-US" altLang="en-US" sz="2520" dirty="0">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54EF4FAB-3B52-4511-99A6-B36FCC1E34FA}"/>
              </a:ext>
            </a:extLst>
          </p:cNvPr>
          <p:cNvSpPr>
            <a:spLocks noGrp="1"/>
          </p:cNvSpPr>
          <p:nvPr>
            <p:ph idx="1"/>
          </p:nvPr>
        </p:nvSpPr>
        <p:spPr>
          <a:xfrm>
            <a:off x="1118711" y="652941"/>
            <a:ext cx="6843712" cy="3028950"/>
          </a:xfrm>
        </p:spPr>
        <p:txBody>
          <a:bodyPr rtlCol="0">
            <a:noAutofit/>
          </a:bodyPr>
          <a:lstStyle/>
          <a:p>
            <a:pPr marL="129774" indent="-123820" defTabSz="342887">
              <a:spcAft>
                <a:spcPts val="0"/>
              </a:spcAft>
              <a:buFont typeface="Arial"/>
              <a:buChar char="•"/>
              <a:defRPr/>
            </a:pPr>
            <a:r>
              <a:rPr lang="zh-CN" altLang="en-US" sz="1500" b="1" dirty="0"/>
              <a:t>*右截词</a:t>
            </a:r>
            <a:r>
              <a:rPr lang="en-US" altLang="zh-CN" sz="1500" b="1" dirty="0"/>
              <a:t>-</a:t>
            </a:r>
            <a:r>
              <a:rPr lang="zh-CN" altLang="en-US" sz="1500" b="1" dirty="0"/>
              <a:t>命中检索词起始部分相同的记录</a:t>
            </a:r>
            <a:endParaRPr lang="en-US" altLang="zh-CN" sz="1500" b="1" dirty="0"/>
          </a:p>
          <a:p>
            <a:pPr marL="129774" indent="-123820" defTabSz="342887">
              <a:spcAft>
                <a:spcPts val="0"/>
              </a:spcAft>
              <a:buFont typeface="Arial"/>
              <a:buChar char="•"/>
              <a:defRPr/>
            </a:pPr>
            <a:endParaRPr lang="zh-CN" altLang="en-US" sz="1500" b="1" dirty="0"/>
          </a:p>
          <a:p>
            <a:pPr marL="129774" indent="-123820" defTabSz="342887">
              <a:spcAft>
                <a:spcPts val="0"/>
              </a:spcAft>
              <a:buFont typeface="Arial"/>
              <a:buChar char="•"/>
              <a:defRPr/>
            </a:pPr>
            <a:r>
              <a:rPr lang="en-US" sz="1500" b="1" dirty="0"/>
              <a:t>Learn* </a:t>
            </a:r>
            <a:r>
              <a:rPr lang="en-US" sz="1500" b="1" dirty="0" err="1"/>
              <a:t>命中</a:t>
            </a:r>
            <a:r>
              <a:rPr lang="en-US" sz="1500" b="1" dirty="0"/>
              <a:t> learn, learns, learning, learned, learnt, learner(s), learner’s, learnability, learnable</a:t>
            </a:r>
          </a:p>
          <a:p>
            <a:pPr marL="129774" indent="-123820" defTabSz="342887">
              <a:spcAft>
                <a:spcPts val="0"/>
              </a:spcAft>
              <a:buFont typeface="Arial"/>
              <a:buChar char="•"/>
              <a:defRPr/>
            </a:pPr>
            <a:endParaRPr lang="en-US" sz="1500" b="1" dirty="0"/>
          </a:p>
        </p:txBody>
      </p:sp>
      <p:sp>
        <p:nvSpPr>
          <p:cNvPr id="5" name="Rectangle 4">
            <a:extLst>
              <a:ext uri="{FF2B5EF4-FFF2-40B4-BE49-F238E27FC236}">
                <a16:creationId xmlns:a16="http://schemas.microsoft.com/office/drawing/2014/main" id="{67870D78-019C-419E-A7B4-24C7139D2652}"/>
              </a:ext>
            </a:extLst>
          </p:cNvPr>
          <p:cNvSpPr/>
          <p:nvPr/>
        </p:nvSpPr>
        <p:spPr>
          <a:xfrm>
            <a:off x="4479132" y="4646296"/>
            <a:ext cx="2988945" cy="207749"/>
          </a:xfrm>
          <a:prstGeom prst="rect">
            <a:avLst/>
          </a:prstGeom>
        </p:spPr>
        <p:txBody>
          <a:bodyPr>
            <a:spAutoFit/>
          </a:bodyPr>
          <a:lstStyle/>
          <a:p>
            <a:pPr defTabSz="320954">
              <a:defRPr/>
            </a:pPr>
            <a:r>
              <a:rPr lang="zh-CN" altLang="en-US" sz="750" dirty="0"/>
              <a:t>此页引自清华大学图书馆花芳</a:t>
            </a:r>
            <a:r>
              <a:rPr lang="en-US" altLang="zh-CN" sz="750" dirty="0"/>
              <a:t>《</a:t>
            </a:r>
            <a:r>
              <a:rPr lang="zh-CN" altLang="en-US" sz="750" dirty="0"/>
              <a:t>文摘库</a:t>
            </a:r>
            <a:r>
              <a:rPr lang="en-US" altLang="zh-CN" sz="750" b="1" dirty="0" err="1"/>
              <a:t>Ei</a:t>
            </a:r>
            <a:r>
              <a:rPr lang="zh-CN" altLang="en-US" sz="750" dirty="0"/>
              <a:t>在文献调研中的应用</a:t>
            </a:r>
            <a:r>
              <a:rPr lang="en-US" altLang="zh-CN" sz="750" dirty="0"/>
              <a:t>》</a:t>
            </a:r>
            <a:endParaRPr lang="en-US" sz="750" dirty="0"/>
          </a:p>
        </p:txBody>
      </p:sp>
      <p:sp>
        <p:nvSpPr>
          <p:cNvPr id="64517" name="Title 1">
            <a:extLst>
              <a:ext uri="{FF2B5EF4-FFF2-40B4-BE49-F238E27FC236}">
                <a16:creationId xmlns:a16="http://schemas.microsoft.com/office/drawing/2014/main" id="{EF4D4AD9-74C2-400B-AE65-1E933CBD713B}"/>
              </a:ext>
            </a:extLst>
          </p:cNvPr>
          <p:cNvSpPr txBox="1">
            <a:spLocks noChangeArrowheads="1"/>
          </p:cNvSpPr>
          <p:nvPr/>
        </p:nvSpPr>
        <p:spPr bwMode="auto">
          <a:xfrm>
            <a:off x="672399" y="1820230"/>
            <a:ext cx="6625113" cy="34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379413">
              <a:spcBef>
                <a:spcPct val="20000"/>
              </a:spcBef>
              <a:buFont typeface="Arial" panose="020B0604020202020204" pitchFamily="34" charset="0"/>
              <a:buChar char="•"/>
              <a:defRPr sz="1600">
                <a:solidFill>
                  <a:srgbClr val="53565A"/>
                </a:solidFill>
                <a:latin typeface="Arial" panose="020B0604020202020204" pitchFamily="34" charset="0"/>
                <a:cs typeface="Arial" panose="020B0604020202020204" pitchFamily="34" charset="0"/>
              </a:defRPr>
            </a:lvl1pPr>
            <a:lvl2pPr marL="742950" indent="-285750" defTabSz="379413">
              <a:spcBef>
                <a:spcPct val="20000"/>
              </a:spcBef>
              <a:buSzPct val="80000"/>
              <a:buFont typeface="ArialMT"/>
              <a:buChar char="–"/>
              <a:defRPr sz="1500">
                <a:solidFill>
                  <a:srgbClr val="53565A"/>
                </a:solidFill>
                <a:latin typeface="Arial" panose="020B0604020202020204" pitchFamily="34" charset="0"/>
                <a:cs typeface="Arial" panose="020B0604020202020204" pitchFamily="34" charset="0"/>
              </a:defRPr>
            </a:lvl2pPr>
            <a:lvl3pPr marL="1143000" indent="-228600" defTabSz="3794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3pPr>
            <a:lvl4pPr marL="1600200" indent="-228600" defTabSz="3794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4pPr>
            <a:lvl5pPr marL="2057400" indent="-228600" defTabSz="3794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5pPr>
            <a:lvl6pPr marL="2514600" indent="-228600" defTabSz="379413" eaLnBrk="0" fontAlgn="base" hangingPunct="0">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6pPr>
            <a:lvl7pPr marL="2971800" indent="-228600" defTabSz="379413" eaLnBrk="0" fontAlgn="base" hangingPunct="0">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7pPr>
            <a:lvl8pPr marL="3429000" indent="-228600" defTabSz="379413" eaLnBrk="0" fontAlgn="base" hangingPunct="0">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8pPr>
            <a:lvl9pPr marL="3886200" indent="-228600" defTabSz="379413" eaLnBrk="0" fontAlgn="base" hangingPunct="0">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9pPr>
          </a:lstStyle>
          <a:p>
            <a:pPr eaLnBrk="1" hangingPunct="1">
              <a:spcBef>
                <a:spcPct val="0"/>
              </a:spcBef>
              <a:buFontTx/>
              <a:buNone/>
            </a:pPr>
            <a:r>
              <a:rPr lang="zh-CN" altLang="en-US" sz="2520" dirty="0">
                <a:solidFill>
                  <a:schemeClr val="tx1"/>
                </a:solidFill>
                <a:latin typeface="Arial Bold" panose="020B0704020202020204" pitchFamily="34" charset="0"/>
                <a:ea typeface="+mj-ea"/>
                <a:cs typeface="Arial Bold" panose="020B0704020202020204" pitchFamily="34" charset="0"/>
              </a:rPr>
              <a:t>位置算符</a:t>
            </a:r>
            <a:endParaRPr lang="en-US" altLang="en-US" sz="2520" dirty="0">
              <a:solidFill>
                <a:schemeClr val="tx1"/>
              </a:solidFill>
              <a:latin typeface="Arial Bold" panose="020B0704020202020204" pitchFamily="34" charset="0"/>
              <a:ea typeface="+mj-ea"/>
              <a:cs typeface="Arial Bold" panose="020B0704020202020204" pitchFamily="34" charset="0"/>
            </a:endParaRPr>
          </a:p>
        </p:txBody>
      </p:sp>
      <p:sp>
        <p:nvSpPr>
          <p:cNvPr id="7" name="Content Placeholder 2">
            <a:extLst>
              <a:ext uri="{FF2B5EF4-FFF2-40B4-BE49-F238E27FC236}">
                <a16:creationId xmlns:a16="http://schemas.microsoft.com/office/drawing/2014/main" id="{147ED072-5A78-496C-B65D-4FA1A825918E}"/>
              </a:ext>
            </a:extLst>
          </p:cNvPr>
          <p:cNvSpPr txBox="1">
            <a:spLocks/>
          </p:cNvSpPr>
          <p:nvPr/>
        </p:nvSpPr>
        <p:spPr>
          <a:xfrm>
            <a:off x="1118711" y="2389229"/>
            <a:ext cx="7260908" cy="1861661"/>
          </a:xfrm>
          <a:prstGeom prst="rect">
            <a:avLst/>
          </a:prstGeom>
        </p:spPr>
        <p:txBody>
          <a:bodyPr/>
          <a:lstStyle>
            <a:lvl1pPr marL="144193" indent="-137578" algn="l" defTabSz="380985" rtl="0" eaLnBrk="1" latinLnBrk="0" hangingPunct="1">
              <a:spcBef>
                <a:spcPct val="20000"/>
              </a:spcBef>
              <a:buFont typeface="Arial"/>
              <a:buChar char="•"/>
              <a:tabLst/>
              <a:defRPr sz="1667" kern="1200">
                <a:solidFill>
                  <a:srgbClr val="53565A"/>
                </a:solidFill>
                <a:latin typeface="Arial"/>
                <a:ea typeface="+mn-ea"/>
                <a:cs typeface="Arial"/>
              </a:defRPr>
            </a:lvl1pPr>
            <a:lvl2pPr marL="480200" indent="-191816" algn="l" defTabSz="380985" rtl="0" eaLnBrk="1" latinLnBrk="0" hangingPunct="1">
              <a:spcBef>
                <a:spcPct val="20000"/>
              </a:spcBef>
              <a:buSzPct val="80000"/>
              <a:buFont typeface="ArialMT" charset="0"/>
              <a:buChar char="–"/>
              <a:tabLst/>
              <a:defRPr sz="1500" kern="1200">
                <a:solidFill>
                  <a:srgbClr val="53565A"/>
                </a:solidFill>
                <a:latin typeface="Arial"/>
                <a:ea typeface="+mn-ea"/>
                <a:cs typeface="+mn-cs"/>
              </a:defRPr>
            </a:lvl2pPr>
            <a:lvl3pPr marL="952462" indent="-190492" algn="l" defTabSz="380985" rtl="0" eaLnBrk="1" latinLnBrk="0" hangingPunct="1">
              <a:spcBef>
                <a:spcPct val="20000"/>
              </a:spcBef>
              <a:buSzPct val="90000"/>
              <a:buFont typeface="Courier New" pitchFamily="49" charset="0"/>
              <a:buChar char="o"/>
              <a:defRPr sz="1333" kern="1200">
                <a:solidFill>
                  <a:srgbClr val="53565A"/>
                </a:solidFill>
                <a:latin typeface="Arial"/>
                <a:ea typeface="+mn-ea"/>
                <a:cs typeface="+mn-cs"/>
              </a:defRPr>
            </a:lvl3pPr>
            <a:lvl4pPr marL="1333447" indent="-190492" algn="l" defTabSz="380985" rtl="0" eaLnBrk="1" latinLnBrk="0" hangingPunct="1">
              <a:spcBef>
                <a:spcPct val="20000"/>
              </a:spcBef>
              <a:buSzPct val="90000"/>
              <a:buFont typeface="Courier New"/>
              <a:buChar char="o"/>
              <a:defRPr sz="1333" kern="1200">
                <a:solidFill>
                  <a:srgbClr val="53565A"/>
                </a:solidFill>
                <a:latin typeface="Arial"/>
                <a:ea typeface="+mn-ea"/>
                <a:cs typeface="+mn-cs"/>
              </a:defRPr>
            </a:lvl4pPr>
            <a:lvl5pPr marL="1714431" indent="-190492" algn="l" defTabSz="380985" rtl="0" eaLnBrk="1" latinLnBrk="0" hangingPunct="1">
              <a:spcBef>
                <a:spcPct val="20000"/>
              </a:spcBef>
              <a:buSzPct val="90000"/>
              <a:buFont typeface="Courier New"/>
              <a:buChar char="o"/>
              <a:defRPr sz="1333" kern="1200">
                <a:solidFill>
                  <a:srgbClr val="53565A"/>
                </a:solidFill>
                <a:latin typeface="Arial"/>
                <a:ea typeface="+mn-ea"/>
                <a:cs typeface="+mn-cs"/>
              </a:defRPr>
            </a:lvl5pPr>
            <a:lvl6pPr marL="2095416" indent="-190492" algn="l" defTabSz="380985" rtl="0" eaLnBrk="1" latinLnBrk="0" hangingPunct="1">
              <a:spcBef>
                <a:spcPct val="20000"/>
              </a:spcBef>
              <a:buSzPct val="90000"/>
              <a:buFont typeface="Courier New"/>
              <a:buChar char="o"/>
              <a:defRPr sz="1333" kern="1200">
                <a:solidFill>
                  <a:srgbClr val="53565A"/>
                </a:solidFill>
                <a:latin typeface="Arial"/>
                <a:ea typeface="+mn-ea"/>
                <a:cs typeface="+mn-cs"/>
              </a:defRPr>
            </a:lvl6pPr>
            <a:lvl7pPr marL="2476401" indent="-190492" algn="l" defTabSz="380985" rtl="0" eaLnBrk="1" latinLnBrk="0" hangingPunct="1">
              <a:spcBef>
                <a:spcPct val="20000"/>
              </a:spcBef>
              <a:buSzPct val="90000"/>
              <a:buFont typeface="Courier New"/>
              <a:buChar char="o"/>
              <a:defRPr sz="1333" kern="1200">
                <a:solidFill>
                  <a:srgbClr val="53565A"/>
                </a:solidFill>
                <a:latin typeface="Arial"/>
                <a:ea typeface="+mn-ea"/>
                <a:cs typeface="+mn-cs"/>
              </a:defRPr>
            </a:lvl7pPr>
            <a:lvl8pPr marL="2857386" indent="-190492" algn="l" defTabSz="380985" rtl="0" eaLnBrk="1" latinLnBrk="0" hangingPunct="1">
              <a:spcBef>
                <a:spcPct val="20000"/>
              </a:spcBef>
              <a:buSzPct val="90000"/>
              <a:buFont typeface="Courier New"/>
              <a:buChar char="o"/>
              <a:defRPr sz="1333" kern="1200">
                <a:solidFill>
                  <a:srgbClr val="53565A"/>
                </a:solidFill>
                <a:latin typeface="Arial"/>
                <a:ea typeface="+mn-ea"/>
                <a:cs typeface="+mn-cs"/>
              </a:defRPr>
            </a:lvl8pPr>
            <a:lvl9pPr marL="3238370" indent="-190492" algn="l" defTabSz="380985" rtl="0" eaLnBrk="1" latinLnBrk="0" hangingPunct="1">
              <a:spcBef>
                <a:spcPct val="20000"/>
              </a:spcBef>
              <a:buSzPct val="90000"/>
              <a:buFont typeface="Courier New"/>
              <a:buChar char="o"/>
              <a:defRPr sz="1333" kern="1200">
                <a:solidFill>
                  <a:srgbClr val="53565A"/>
                </a:solidFill>
                <a:latin typeface="Arial"/>
                <a:ea typeface="+mn-ea"/>
                <a:cs typeface="+mn-cs"/>
              </a:defRPr>
            </a:lvl9pPr>
          </a:lstStyle>
          <a:p>
            <a:pPr>
              <a:defRPr/>
            </a:pPr>
            <a:r>
              <a:rPr lang="zh-CN" altLang="en-US" sz="1500" dirty="0"/>
              <a:t>词组检索“ ” 或</a:t>
            </a:r>
            <a:r>
              <a:rPr lang="en-US" altLang="zh-CN" sz="1500" b="1" dirty="0"/>
              <a:t>{ }-</a:t>
            </a:r>
            <a:r>
              <a:rPr lang="zh-CN" altLang="en-US" sz="1500" dirty="0"/>
              <a:t> 词间不能插词，词序不能颠倒</a:t>
            </a:r>
          </a:p>
          <a:p>
            <a:pPr>
              <a:defRPr/>
            </a:pPr>
            <a:r>
              <a:rPr lang="en-US" sz="1500" dirty="0"/>
              <a:t>“</a:t>
            </a:r>
            <a:r>
              <a:rPr lang="en-US" sz="1500" b="1" dirty="0"/>
              <a:t>International Space Station”</a:t>
            </a:r>
            <a:r>
              <a:rPr lang="zh-CN" altLang="en-US" sz="1500" dirty="0"/>
              <a:t>命中包含有词组 </a:t>
            </a:r>
            <a:r>
              <a:rPr lang="en-US" sz="1500" dirty="0"/>
              <a:t>“</a:t>
            </a:r>
            <a:r>
              <a:rPr lang="en-US" sz="1500" b="1" dirty="0"/>
              <a:t>International Space Station”</a:t>
            </a:r>
            <a:r>
              <a:rPr lang="zh-CN" altLang="en-US" sz="1500" dirty="0"/>
              <a:t>的记录</a:t>
            </a:r>
            <a:endParaRPr lang="en-US" altLang="zh-CN" sz="1500" dirty="0"/>
          </a:p>
          <a:p>
            <a:pPr>
              <a:defRPr/>
            </a:pPr>
            <a:endParaRPr lang="en-US" sz="1500" b="1" dirty="0"/>
          </a:p>
          <a:p>
            <a:pPr>
              <a:defRPr/>
            </a:pPr>
            <a:r>
              <a:rPr lang="en-US" sz="1500" b="1" dirty="0"/>
              <a:t>near/n-</a:t>
            </a:r>
            <a:r>
              <a:rPr lang="zh-CN" altLang="en-US" sz="1500" dirty="0"/>
              <a:t> 两个词之间可插入</a:t>
            </a:r>
            <a:r>
              <a:rPr lang="en-US" altLang="zh-CN" sz="1500" b="1" dirty="0"/>
              <a:t>0</a:t>
            </a:r>
            <a:r>
              <a:rPr lang="zh-CN" altLang="en-US" sz="1500" dirty="0"/>
              <a:t>－</a:t>
            </a:r>
            <a:r>
              <a:rPr lang="en-US" altLang="zh-CN" sz="1500" b="1" dirty="0"/>
              <a:t>n</a:t>
            </a:r>
            <a:r>
              <a:rPr lang="zh-CN" altLang="en-US" sz="1500" dirty="0"/>
              <a:t>个词</a:t>
            </a:r>
            <a:r>
              <a:rPr lang="en-US" altLang="zh-CN" sz="1500" b="1" dirty="0"/>
              <a:t>,</a:t>
            </a:r>
            <a:r>
              <a:rPr lang="zh-CN" altLang="en-US" sz="1500" dirty="0"/>
              <a:t>如</a:t>
            </a:r>
          </a:p>
          <a:p>
            <a:pPr>
              <a:defRPr/>
            </a:pPr>
            <a:r>
              <a:rPr lang="en-US" sz="1500" b="1" dirty="0"/>
              <a:t>Distance </a:t>
            </a:r>
            <a:r>
              <a:rPr lang="en-US" sz="1500" b="1" dirty="0" err="1"/>
              <a:t>Onear</a:t>
            </a:r>
            <a:r>
              <a:rPr lang="en-US" sz="1500" b="1" dirty="0"/>
              <a:t>/3 learning</a:t>
            </a:r>
          </a:p>
          <a:p>
            <a:pPr>
              <a:defRPr/>
            </a:pPr>
            <a:endParaRPr lang="en-US" sz="1500" b="1" dirty="0"/>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34497E07-4D7D-4CA7-B962-5A01F356237D}"/>
              </a:ext>
            </a:extLst>
          </p:cNvPr>
          <p:cNvSpPr>
            <a:spLocks noGrp="1" noChangeArrowheads="1"/>
          </p:cNvSpPr>
          <p:nvPr>
            <p:ph type="title"/>
          </p:nvPr>
        </p:nvSpPr>
        <p:spPr>
          <a:xfrm>
            <a:off x="588645" y="182881"/>
            <a:ext cx="6177915" cy="314325"/>
          </a:xfrm>
        </p:spPr>
        <p:txBody>
          <a:bodyPr/>
          <a:lstStyle/>
          <a:p>
            <a:pPr eaLnBrk="1" hangingPunct="1"/>
            <a:r>
              <a:rPr lang="zh-CN" altLang="en-US" sz="2520" dirty="0">
                <a:latin typeface="Arial Bold" panose="020B0704020202020204" pitchFamily="34" charset="0"/>
                <a:cs typeface="Arial Bold" panose="020B0704020202020204" pitchFamily="34" charset="0"/>
              </a:rPr>
              <a:t>查收</a:t>
            </a:r>
            <a:r>
              <a:rPr lang="en-US" altLang="zh-CN" sz="2520" dirty="0">
                <a:latin typeface="Arial Bold" panose="020B0704020202020204" pitchFamily="34" charset="0"/>
                <a:cs typeface="Arial Bold" panose="020B0704020202020204" pitchFamily="34" charset="0"/>
              </a:rPr>
              <a:t>-</a:t>
            </a:r>
            <a:r>
              <a:rPr lang="zh-CN" altLang="en-US" sz="2520" dirty="0">
                <a:latin typeface="Arial Bold" panose="020B0704020202020204" pitchFamily="34" charset="0"/>
                <a:cs typeface="Arial Bold" panose="020B0704020202020204" pitchFamily="34" charset="0"/>
              </a:rPr>
              <a:t>人名检索</a:t>
            </a:r>
            <a:endParaRPr lang="en-US" altLang="en-US" sz="2520" dirty="0">
              <a:latin typeface="Arial Bold" panose="020B0704020202020204" pitchFamily="34" charset="0"/>
              <a:cs typeface="Arial Bold" panose="020B0704020202020204" pitchFamily="34" charset="0"/>
            </a:endParaRPr>
          </a:p>
        </p:txBody>
      </p:sp>
      <p:sp>
        <p:nvSpPr>
          <p:cNvPr id="4" name="內容版面配置區 2">
            <a:extLst>
              <a:ext uri="{FF2B5EF4-FFF2-40B4-BE49-F238E27FC236}">
                <a16:creationId xmlns:a16="http://schemas.microsoft.com/office/drawing/2014/main" id="{E043C3D3-952C-471E-91DF-7D4185865BE3}"/>
              </a:ext>
            </a:extLst>
          </p:cNvPr>
          <p:cNvSpPr>
            <a:spLocks noGrp="1"/>
          </p:cNvSpPr>
          <p:nvPr>
            <p:ph idx="1"/>
          </p:nvPr>
        </p:nvSpPr>
        <p:spPr>
          <a:xfrm>
            <a:off x="784384" y="910114"/>
            <a:ext cx="8178313" cy="3569018"/>
          </a:xfrm>
        </p:spPr>
        <p:txBody>
          <a:bodyPr rtlCol="0">
            <a:noAutofit/>
          </a:bodyPr>
          <a:lstStyle/>
          <a:p>
            <a:pPr marL="129774" indent="-123820" defTabSz="342887">
              <a:lnSpc>
                <a:spcPct val="120000"/>
              </a:lnSpc>
              <a:spcAft>
                <a:spcPts val="0"/>
              </a:spcAft>
              <a:buFont typeface="Wingdings" pitchFamily="2" charset="2"/>
              <a:buChar char="u"/>
              <a:defRPr/>
            </a:pPr>
            <a:r>
              <a:rPr lang="en-US" altLang="zh-CN" sz="1620" b="1" dirty="0">
                <a:latin typeface="+mn-ea"/>
              </a:rPr>
              <a:t>EI</a:t>
            </a:r>
            <a:r>
              <a:rPr lang="zh-CN" altLang="en-US" sz="1620" b="1" dirty="0">
                <a:latin typeface="+mn-ea"/>
              </a:rPr>
              <a:t>数据库的作者有九种写法：  以</a:t>
            </a:r>
            <a:r>
              <a:rPr lang="zh-CN" altLang="en-US" b="1" dirty="0">
                <a:solidFill>
                  <a:srgbClr val="FF0000"/>
                </a:solidFill>
                <a:latin typeface="+mn-ea"/>
              </a:rPr>
              <a:t>赵文立</a:t>
            </a:r>
            <a:r>
              <a:rPr lang="zh-CN" altLang="en-US" sz="1620" b="1" dirty="0">
                <a:latin typeface="+mn-ea"/>
              </a:rPr>
              <a:t>（</a:t>
            </a:r>
            <a:r>
              <a:rPr lang="en-US" altLang="zh-CN" sz="1620" b="1" dirty="0">
                <a:latin typeface="+mn-ea"/>
              </a:rPr>
              <a:t>Zhao Wenli</a:t>
            </a:r>
            <a:r>
              <a:rPr lang="zh-CN" altLang="en-US" sz="1620" b="1" dirty="0">
                <a:latin typeface="+mn-ea"/>
              </a:rPr>
              <a:t>） 为例 </a:t>
            </a:r>
            <a:r>
              <a:rPr lang="en-US" altLang="zh-CN" sz="1620" b="1" dirty="0">
                <a:latin typeface="+mn-ea"/>
              </a:rPr>
              <a:t>Zhao Wenli or Zhao Wen-li or Zhao </a:t>
            </a:r>
            <a:r>
              <a:rPr lang="en-US" altLang="zh-CN" sz="1620" b="1" dirty="0" err="1">
                <a:latin typeface="+mn-ea"/>
              </a:rPr>
              <a:t>Wl</a:t>
            </a:r>
            <a:r>
              <a:rPr lang="en-US" altLang="zh-CN" sz="1620" b="1" dirty="0">
                <a:latin typeface="+mn-ea"/>
              </a:rPr>
              <a:t> or Zhao W-l or Zhao W or Wenli Zhao or Wen-li Zhao or Wenli Z or Wen-li Z </a:t>
            </a:r>
          </a:p>
          <a:p>
            <a:pPr marL="129774" indent="-123820" defTabSz="342887">
              <a:lnSpc>
                <a:spcPct val="120000"/>
              </a:lnSpc>
              <a:spcAft>
                <a:spcPts val="0"/>
              </a:spcAft>
              <a:buFont typeface="Wingdings" pitchFamily="2" charset="2"/>
              <a:buChar char="u"/>
              <a:defRPr/>
            </a:pPr>
            <a:r>
              <a:rPr lang="zh-CN" altLang="en-US" sz="1620" b="1" dirty="0">
                <a:latin typeface="+mn-ea"/>
              </a:rPr>
              <a:t>建议大家采用通配符“ * </a:t>
            </a:r>
            <a:r>
              <a:rPr lang="en-US" altLang="zh-CN" sz="1620" b="1" dirty="0">
                <a:latin typeface="+mn-ea"/>
              </a:rPr>
              <a:t>”</a:t>
            </a:r>
            <a:r>
              <a:rPr lang="zh-CN" altLang="en-US" sz="1620" b="1" dirty="0">
                <a:latin typeface="+mn-ea"/>
              </a:rPr>
              <a:t>，以三种形式来代替，并用其他检索字段来限制 </a:t>
            </a:r>
            <a:r>
              <a:rPr lang="en-US" altLang="zh-CN" sz="1620" b="1" dirty="0">
                <a:solidFill>
                  <a:srgbClr val="FF0000"/>
                </a:solidFill>
                <a:latin typeface="+mn-ea"/>
              </a:rPr>
              <a:t>  </a:t>
            </a:r>
            <a:r>
              <a:rPr lang="en-US" altLang="zh-CN" sz="1620" b="1" dirty="0">
                <a:latin typeface="+mn-ea"/>
              </a:rPr>
              <a:t>Zhao W* or Wenli Z* or Wen-li Z *</a:t>
            </a:r>
          </a:p>
          <a:p>
            <a:pPr marL="129774" indent="-123820" defTabSz="342887">
              <a:lnSpc>
                <a:spcPct val="120000"/>
              </a:lnSpc>
              <a:spcAft>
                <a:spcPts val="0"/>
              </a:spcAft>
              <a:buFont typeface="Wingdings" pitchFamily="2" charset="2"/>
              <a:buChar char="u"/>
              <a:defRPr/>
            </a:pPr>
            <a:r>
              <a:rPr lang="zh-CN" altLang="en-US" sz="1620" b="1" dirty="0">
                <a:latin typeface="+mn-ea"/>
              </a:rPr>
              <a:t>利用作者单位提高查准率</a:t>
            </a:r>
            <a:r>
              <a:rPr lang="en-US" sz="1620" b="1" dirty="0">
                <a:latin typeface="+mn-ea"/>
              </a:rPr>
              <a:t></a:t>
            </a:r>
          </a:p>
          <a:p>
            <a:pPr marL="0" indent="0" defTabSz="342887">
              <a:lnSpc>
                <a:spcPct val="120000"/>
              </a:lnSpc>
              <a:spcAft>
                <a:spcPts val="0"/>
              </a:spcAft>
              <a:buNone/>
              <a:defRPr/>
            </a:pPr>
            <a:r>
              <a:rPr lang="en-US" sz="1620" b="1" dirty="0">
                <a:latin typeface="+mn-ea"/>
              </a:rPr>
              <a:t> </a:t>
            </a:r>
            <a:r>
              <a:rPr lang="en-US" b="1" dirty="0">
                <a:solidFill>
                  <a:srgbClr val="FF0000"/>
                </a:solidFill>
                <a:latin typeface="+mn-ea"/>
              </a:rPr>
              <a:t>((</a:t>
            </a:r>
            <a:r>
              <a:rPr lang="en-US" altLang="zh-CN" b="1" dirty="0">
                <a:solidFill>
                  <a:srgbClr val="FF0000"/>
                </a:solidFill>
                <a:latin typeface="+mn-ea"/>
              </a:rPr>
              <a:t>Zhao W* </a:t>
            </a:r>
            <a:r>
              <a:rPr lang="en-US" b="1" dirty="0">
                <a:solidFill>
                  <a:srgbClr val="FF0000"/>
                </a:solidFill>
                <a:latin typeface="+mn-ea"/>
              </a:rPr>
              <a:t>) or (Wenli Z</a:t>
            </a:r>
            <a:r>
              <a:rPr lang="en-US" altLang="zh-CN" b="1" dirty="0">
                <a:solidFill>
                  <a:srgbClr val="FF0000"/>
                </a:solidFill>
                <a:latin typeface="+mn-ea"/>
              </a:rPr>
              <a:t>* </a:t>
            </a:r>
            <a:r>
              <a:rPr lang="en-US" b="1" dirty="0">
                <a:solidFill>
                  <a:srgbClr val="FF0000"/>
                </a:solidFill>
                <a:latin typeface="+mn-ea"/>
              </a:rPr>
              <a:t>) or (Wen-li Z</a:t>
            </a:r>
            <a:r>
              <a:rPr lang="en-US" altLang="zh-CN" b="1" dirty="0">
                <a:solidFill>
                  <a:srgbClr val="FF0000"/>
                </a:solidFill>
                <a:latin typeface="+mn-ea"/>
              </a:rPr>
              <a:t>*</a:t>
            </a:r>
            <a:r>
              <a:rPr lang="en-US" b="1" dirty="0">
                <a:solidFill>
                  <a:srgbClr val="FF0000"/>
                </a:solidFill>
                <a:latin typeface="+mn-ea"/>
              </a:rPr>
              <a:t>)) </a:t>
            </a:r>
            <a:r>
              <a:rPr lang="en-US" b="1" dirty="0" err="1">
                <a:solidFill>
                  <a:srgbClr val="FF0000"/>
                </a:solidFill>
                <a:latin typeface="+mn-ea"/>
              </a:rPr>
              <a:t>wn</a:t>
            </a:r>
            <a:r>
              <a:rPr lang="en-US" b="1" dirty="0">
                <a:solidFill>
                  <a:srgbClr val="FF0000"/>
                </a:solidFill>
                <a:latin typeface="+mn-ea"/>
              </a:rPr>
              <a:t> au AND (Aalto near univ* ) </a:t>
            </a:r>
            <a:r>
              <a:rPr lang="en-US" b="1" dirty="0" err="1">
                <a:solidFill>
                  <a:srgbClr val="FF0000"/>
                </a:solidFill>
                <a:latin typeface="+mn-ea"/>
              </a:rPr>
              <a:t>wn</a:t>
            </a:r>
            <a:r>
              <a:rPr lang="en-US" b="1" dirty="0">
                <a:solidFill>
                  <a:srgbClr val="FF0000"/>
                </a:solidFill>
                <a:latin typeface="+mn-ea"/>
              </a:rPr>
              <a:t> </a:t>
            </a:r>
            <a:r>
              <a:rPr lang="en-US" b="1" dirty="0" err="1">
                <a:solidFill>
                  <a:srgbClr val="FF0000"/>
                </a:solidFill>
                <a:latin typeface="+mn-ea"/>
              </a:rPr>
              <a:t>af</a:t>
            </a:r>
            <a:r>
              <a:rPr lang="en-US" b="1" dirty="0">
                <a:solidFill>
                  <a:srgbClr val="FF0000"/>
                </a:solidFill>
                <a:latin typeface="+mn-ea"/>
              </a:rPr>
              <a:t> )</a:t>
            </a:r>
            <a:endParaRPr lang="en-US" altLang="zh-CN" b="1" dirty="0">
              <a:solidFill>
                <a:srgbClr val="FF0000"/>
              </a:solidFill>
              <a:latin typeface="+mn-ea"/>
            </a:endParaRPr>
          </a:p>
          <a:p>
            <a:pPr marL="129774" indent="-123820" defTabSz="342887">
              <a:lnSpc>
                <a:spcPct val="120000"/>
              </a:lnSpc>
              <a:spcAft>
                <a:spcPts val="0"/>
              </a:spcAft>
              <a:buFont typeface="Wingdings" pitchFamily="2" charset="2"/>
              <a:buChar char="u"/>
              <a:defRPr/>
            </a:pPr>
            <a:r>
              <a:rPr lang="zh-CN" altLang="en-US" sz="1620" b="1" dirty="0">
                <a:latin typeface="+mn-ea"/>
              </a:rPr>
              <a:t>用作者查不到某篇文章时，可用篇名试试</a:t>
            </a:r>
            <a:endParaRPr lang="en-US" altLang="zh-CN" sz="1620" b="1" dirty="0">
              <a:latin typeface="+mn-ea"/>
            </a:endParaRPr>
          </a:p>
          <a:p>
            <a:pPr marL="129774" indent="-123820" defTabSz="342887">
              <a:lnSpc>
                <a:spcPct val="120000"/>
              </a:lnSpc>
              <a:spcAft>
                <a:spcPts val="0"/>
              </a:spcAft>
              <a:buFont typeface="Arial"/>
              <a:buChar char="•"/>
              <a:defRPr/>
            </a:pPr>
            <a:endParaRPr lang="zh-CN" altLang="en-US" b="1" dirty="0">
              <a:latin typeface="+mn-ea"/>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3B8AC274-CF65-4775-A8AE-152771E2E94A}"/>
              </a:ext>
            </a:extLst>
          </p:cNvPr>
          <p:cNvSpPr>
            <a:spLocks noGrp="1" noChangeArrowheads="1"/>
          </p:cNvSpPr>
          <p:nvPr>
            <p:ph type="title"/>
          </p:nvPr>
        </p:nvSpPr>
        <p:spPr>
          <a:xfrm>
            <a:off x="643530" y="226629"/>
            <a:ext cx="6625113" cy="622935"/>
          </a:xfrm>
        </p:spPr>
        <p:txBody>
          <a:bodyPr/>
          <a:lstStyle/>
          <a:p>
            <a:pPr eaLnBrk="1" hangingPunct="1"/>
            <a:r>
              <a:rPr lang="zh-CN" altLang="en-US" sz="2880" dirty="0">
                <a:latin typeface="Arial Bold" panose="020B0704020202020204" pitchFamily="34" charset="0"/>
                <a:cs typeface="Arial Bold" panose="020B0704020202020204" pitchFamily="34" charset="0"/>
              </a:rPr>
              <a:t>查收</a:t>
            </a:r>
            <a:r>
              <a:rPr lang="en-US" altLang="zh-CN" sz="2880" dirty="0">
                <a:latin typeface="Arial Bold" panose="020B0704020202020204" pitchFamily="34" charset="0"/>
                <a:cs typeface="Arial Bold" panose="020B0704020202020204" pitchFamily="34" charset="0"/>
              </a:rPr>
              <a:t>-</a:t>
            </a:r>
            <a:r>
              <a:rPr lang="zh-CN" altLang="en-US" sz="2880" dirty="0">
                <a:latin typeface="Arial Bold" panose="020B0704020202020204" pitchFamily="34" charset="0"/>
                <a:cs typeface="Arial Bold" panose="020B0704020202020204" pitchFamily="34" charset="0"/>
              </a:rPr>
              <a:t>机构检索</a:t>
            </a:r>
            <a:br>
              <a:rPr lang="en-US" altLang="zh-CN" sz="2880" dirty="0">
                <a:latin typeface="Arial Bold" panose="020B0704020202020204" pitchFamily="34" charset="0"/>
                <a:cs typeface="Arial Bold" panose="020B0704020202020204" pitchFamily="34" charset="0"/>
              </a:rPr>
            </a:br>
            <a:endParaRPr lang="en-US" altLang="en-US" sz="2880" dirty="0">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C0F9669D-2034-4970-8971-2AF5B102757B}"/>
              </a:ext>
            </a:extLst>
          </p:cNvPr>
          <p:cNvSpPr>
            <a:spLocks noGrp="1"/>
          </p:cNvSpPr>
          <p:nvPr>
            <p:ph idx="1"/>
          </p:nvPr>
        </p:nvSpPr>
        <p:spPr/>
        <p:txBody>
          <a:bodyPr rtlCol="0">
            <a:noAutofit/>
          </a:bodyPr>
          <a:lstStyle/>
          <a:p>
            <a:pPr marL="129774" indent="-123820" defTabSz="342887">
              <a:lnSpc>
                <a:spcPct val="150000"/>
              </a:lnSpc>
              <a:spcAft>
                <a:spcPts val="0"/>
              </a:spcAft>
              <a:buFont typeface="Arial"/>
              <a:buChar char="•"/>
              <a:defRPr/>
            </a:pPr>
            <a:r>
              <a:rPr lang="zh-CN" altLang="en-US" sz="2100" dirty="0"/>
              <a:t>推荐检索式：</a:t>
            </a:r>
            <a:endParaRPr lang="en-US" altLang="zh-CN" sz="2100" dirty="0"/>
          </a:p>
          <a:p>
            <a:pPr marL="129774" indent="-123820" defTabSz="342887">
              <a:lnSpc>
                <a:spcPct val="150000"/>
              </a:lnSpc>
              <a:spcAft>
                <a:spcPts val="0"/>
              </a:spcAft>
              <a:buFont typeface="Arial"/>
              <a:buChar char="•"/>
              <a:defRPr/>
            </a:pPr>
            <a:r>
              <a:rPr lang="zh-CN" altLang="en-US" sz="2100" dirty="0"/>
              <a:t>以清华大学为例</a:t>
            </a:r>
            <a:endParaRPr lang="en-US" altLang="zh-CN" sz="2100" dirty="0"/>
          </a:p>
          <a:p>
            <a:pPr marL="129774" indent="-123820" defTabSz="342887">
              <a:lnSpc>
                <a:spcPct val="150000"/>
              </a:lnSpc>
              <a:spcAft>
                <a:spcPts val="0"/>
              </a:spcAft>
              <a:buFont typeface="Arial"/>
              <a:buChar char="•"/>
              <a:defRPr/>
            </a:pPr>
            <a:r>
              <a:rPr lang="en-US" altLang="zh-CN" sz="2100" dirty="0"/>
              <a:t>(</a:t>
            </a:r>
            <a:r>
              <a:rPr lang="en-US" altLang="zh-CN" sz="2100" dirty="0" err="1"/>
              <a:t>tsinghua</a:t>
            </a:r>
            <a:r>
              <a:rPr lang="en-US" altLang="zh-CN" sz="2100" dirty="0"/>
              <a:t> near univ* and (</a:t>
            </a:r>
            <a:r>
              <a:rPr lang="en-US" altLang="zh-CN" sz="2100" dirty="0" err="1"/>
              <a:t>beijing</a:t>
            </a:r>
            <a:r>
              <a:rPr lang="en-US" altLang="zh-CN" sz="2100" dirty="0"/>
              <a:t> or 100084 or china)) </a:t>
            </a:r>
            <a:r>
              <a:rPr lang="en-US" altLang="zh-CN" sz="2100" dirty="0" err="1"/>
              <a:t>wn</a:t>
            </a:r>
            <a:r>
              <a:rPr lang="en-US" altLang="zh-CN" sz="2100" dirty="0"/>
              <a:t> </a:t>
            </a:r>
            <a:r>
              <a:rPr lang="en-US" altLang="zh-CN" sz="2100" dirty="0" err="1"/>
              <a:t>af</a:t>
            </a:r>
            <a:r>
              <a:rPr lang="en-US" altLang="zh-CN" sz="2100" dirty="0"/>
              <a:t> and 2015 </a:t>
            </a:r>
            <a:r>
              <a:rPr lang="en-US" altLang="zh-CN" sz="2100" dirty="0" err="1"/>
              <a:t>wn</a:t>
            </a:r>
            <a:r>
              <a:rPr lang="en-US" altLang="zh-CN" sz="2100" dirty="0"/>
              <a:t> </a:t>
            </a:r>
            <a:r>
              <a:rPr lang="en-US" altLang="zh-CN" sz="2100" dirty="0" err="1"/>
              <a:t>yr</a:t>
            </a:r>
            <a:endParaRPr lang="en-US" altLang="zh-CN" sz="2100" dirty="0"/>
          </a:p>
          <a:p>
            <a:pPr marL="129774" indent="-123820" defTabSz="342887">
              <a:lnSpc>
                <a:spcPct val="150000"/>
              </a:lnSpc>
              <a:spcAft>
                <a:spcPts val="0"/>
              </a:spcAft>
              <a:buFont typeface="Arial"/>
              <a:buChar char="•"/>
              <a:defRPr/>
            </a:pPr>
            <a:r>
              <a:rPr lang="zh-CN" altLang="en-US" sz="2100" dirty="0"/>
              <a:t>由</a:t>
            </a:r>
            <a:r>
              <a:rPr lang="en-US" sz="2100" dirty="0"/>
              <a:t>refine </a:t>
            </a:r>
            <a:r>
              <a:rPr lang="en-US" sz="2100" dirty="0" err="1"/>
              <a:t>results－author</a:t>
            </a:r>
            <a:r>
              <a:rPr lang="en-US" sz="2100" dirty="0"/>
              <a:t> affiliation</a:t>
            </a:r>
            <a:r>
              <a:rPr lang="zh-CN" altLang="en-US" sz="2100" dirty="0"/>
              <a:t>可知，均为清华大学。</a:t>
            </a:r>
            <a:endParaRPr lang="en-US" altLang="zh-CN" sz="2100" dirty="0"/>
          </a:p>
          <a:p>
            <a:pPr marL="129774" indent="-123820" defTabSz="342887">
              <a:lnSpc>
                <a:spcPct val="150000"/>
              </a:lnSpc>
              <a:spcAft>
                <a:spcPts val="0"/>
              </a:spcAft>
              <a:buFont typeface="Arial"/>
              <a:buChar char="•"/>
              <a:defRPr/>
            </a:pPr>
            <a:r>
              <a:rPr lang="zh-CN" altLang="en-US" sz="2100" dirty="0"/>
              <a:t>（此检索式只供参考，在借鉴使用时一定要考虑自身情况优化）</a:t>
            </a:r>
            <a:endParaRPr lang="en-US" sz="2100" dirty="0"/>
          </a:p>
        </p:txBody>
      </p:sp>
      <p:sp>
        <p:nvSpPr>
          <p:cNvPr id="4" name="Rectangle 3">
            <a:extLst>
              <a:ext uri="{FF2B5EF4-FFF2-40B4-BE49-F238E27FC236}">
                <a16:creationId xmlns:a16="http://schemas.microsoft.com/office/drawing/2014/main" id="{CA37F033-8538-4239-896A-B0381315D4E3}"/>
              </a:ext>
            </a:extLst>
          </p:cNvPr>
          <p:cNvSpPr/>
          <p:nvPr/>
        </p:nvSpPr>
        <p:spPr>
          <a:xfrm>
            <a:off x="4479132" y="4646296"/>
            <a:ext cx="2988945" cy="207749"/>
          </a:xfrm>
          <a:prstGeom prst="rect">
            <a:avLst/>
          </a:prstGeom>
        </p:spPr>
        <p:txBody>
          <a:bodyPr>
            <a:spAutoFit/>
          </a:bodyPr>
          <a:lstStyle/>
          <a:p>
            <a:pPr defTabSz="320954">
              <a:defRPr/>
            </a:pPr>
            <a:r>
              <a:rPr lang="zh-CN" altLang="en-US" sz="750" dirty="0"/>
              <a:t>此页引自清华大学图书馆花芳</a:t>
            </a:r>
            <a:r>
              <a:rPr lang="en-US" altLang="zh-CN" sz="750" dirty="0"/>
              <a:t>《</a:t>
            </a:r>
            <a:r>
              <a:rPr lang="zh-CN" altLang="en-US" sz="750" dirty="0"/>
              <a:t>文摘库</a:t>
            </a:r>
            <a:r>
              <a:rPr lang="en-US" altLang="zh-CN" sz="750" b="1" dirty="0" err="1"/>
              <a:t>Ei</a:t>
            </a:r>
            <a:r>
              <a:rPr lang="zh-CN" altLang="en-US" sz="750" dirty="0"/>
              <a:t>在文献调研中的应用</a:t>
            </a:r>
            <a:r>
              <a:rPr lang="en-US" altLang="zh-CN" sz="750" dirty="0"/>
              <a:t>》</a:t>
            </a:r>
            <a:endParaRPr lang="en-US" sz="750" dirty="0"/>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3">
            <a:extLst>
              <a:ext uri="{FF2B5EF4-FFF2-40B4-BE49-F238E27FC236}">
                <a16:creationId xmlns:a16="http://schemas.microsoft.com/office/drawing/2014/main" id="{DBEDFEF7-76DB-4A05-9046-E747E1C2F1DE}"/>
              </a:ext>
            </a:extLst>
          </p:cNvPr>
          <p:cNvSpPr>
            <a:spLocks noGrp="1" noChangeArrowheads="1"/>
          </p:cNvSpPr>
          <p:nvPr>
            <p:ph type="title"/>
          </p:nvPr>
        </p:nvSpPr>
        <p:spPr/>
        <p:txBody>
          <a:bodyPr/>
          <a:lstStyle/>
          <a:p>
            <a:pPr eaLnBrk="1" hangingPunct="1"/>
            <a:endParaRPr lang="zh-TW" altLang="en-US">
              <a:latin typeface="Arial Bold" panose="020B0704020202020204" pitchFamily="34" charset="0"/>
              <a:cs typeface="Arial Bold" panose="020B0704020202020204" pitchFamily="34" charset="0"/>
            </a:endParaRPr>
          </a:p>
        </p:txBody>
      </p:sp>
      <p:sp>
        <p:nvSpPr>
          <p:cNvPr id="67587" name="標題 4">
            <a:extLst>
              <a:ext uri="{FF2B5EF4-FFF2-40B4-BE49-F238E27FC236}">
                <a16:creationId xmlns:a16="http://schemas.microsoft.com/office/drawing/2014/main" id="{ABAD6774-81BA-49A1-A839-1E2131BF266E}"/>
              </a:ext>
            </a:extLst>
          </p:cNvPr>
          <p:cNvSpPr txBox="1">
            <a:spLocks noChangeArrowheads="1"/>
          </p:cNvSpPr>
          <p:nvPr/>
        </p:nvSpPr>
        <p:spPr bwMode="auto">
          <a:xfrm>
            <a:off x="1524477" y="3810477"/>
            <a:ext cx="58293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a:buFont typeface="Times" panose="02020603050405020304" pitchFamily="18" charset="0"/>
              <a:buNone/>
            </a:pPr>
            <a:r>
              <a:rPr lang="en-US" altLang="zh-TW" sz="2520" b="1">
                <a:solidFill>
                  <a:srgbClr val="003C79"/>
                </a:solidFill>
                <a:latin typeface="Microsoft JhengHei" panose="020B0604030504040204" pitchFamily="34" charset="-120"/>
              </a:rPr>
              <a:t>Thesaurus Search – </a:t>
            </a:r>
            <a:r>
              <a:rPr lang="zh-CN" altLang="en-US" sz="2520" b="1">
                <a:solidFill>
                  <a:srgbClr val="003C79"/>
                </a:solidFill>
                <a:latin typeface="黑体" panose="02010609060101010101" pitchFamily="49" charset="-122"/>
              </a:rPr>
              <a:t>叙词</a:t>
            </a:r>
            <a:r>
              <a:rPr lang="zh-TW" altLang="en-US" sz="2520" b="1">
                <a:solidFill>
                  <a:srgbClr val="003C79"/>
                </a:solidFill>
                <a:latin typeface="Microsoft JhengHei" panose="020B0604030504040204" pitchFamily="34" charset="-120"/>
              </a:rPr>
              <a:t>检索</a:t>
            </a:r>
          </a:p>
        </p:txBody>
      </p:sp>
      <p:pic>
        <p:nvPicPr>
          <p:cNvPr id="67588" name="Picture 3" descr="C:\Users\LiuK002\Desktop\Elsevier related\Elsevier pictures\EV\EV_13.bmp">
            <a:extLst>
              <a:ext uri="{FF2B5EF4-FFF2-40B4-BE49-F238E27FC236}">
                <a16:creationId xmlns:a16="http://schemas.microsoft.com/office/drawing/2014/main" id="{59FE34A3-774A-45A7-BFFC-F04672AA4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975" y="4247674"/>
            <a:ext cx="1178718" cy="73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6" descr="图片1副本">
            <a:extLst>
              <a:ext uri="{FF2B5EF4-FFF2-40B4-BE49-F238E27FC236}">
                <a16:creationId xmlns:a16="http://schemas.microsoft.com/office/drawing/2014/main" id="{030795E7-DC83-4811-9466-8E7779346B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4" y="0"/>
            <a:ext cx="9104156" cy="382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096BC9E3-4CD6-448F-9470-A1E388947EC2}"/>
              </a:ext>
            </a:extLst>
          </p:cNvPr>
          <p:cNvSpPr>
            <a:spLocks noGrp="1" noChangeArrowheads="1"/>
          </p:cNvSpPr>
          <p:nvPr>
            <p:ph type="title"/>
          </p:nvPr>
        </p:nvSpPr>
        <p:spPr>
          <a:xfrm>
            <a:off x="187931" y="25470"/>
            <a:ext cx="6625113" cy="345758"/>
          </a:xfrm>
        </p:spPr>
        <p:txBody>
          <a:bodyPr/>
          <a:lstStyle/>
          <a:p>
            <a:pPr eaLnBrk="1" hangingPunct="1"/>
            <a:r>
              <a:rPr lang="zh-CN" altLang="en-US" sz="2160" dirty="0">
                <a:latin typeface="Arial Bold" panose="020B0704020202020204" pitchFamily="34" charset="0"/>
                <a:cs typeface="Arial Bold" panose="020B0704020202020204" pitchFamily="34" charset="0"/>
              </a:rPr>
              <a:t>提高主题检索效率的方法 （准且全）</a:t>
            </a:r>
            <a:endParaRPr lang="en-US" altLang="en-US" sz="2160" dirty="0">
              <a:latin typeface="Arial Bold" panose="020B0704020202020204" pitchFamily="34" charset="0"/>
              <a:cs typeface="Arial Bold" panose="020B0704020202020204" pitchFamily="34" charset="0"/>
            </a:endParaRPr>
          </a:p>
        </p:txBody>
      </p:sp>
      <p:sp>
        <p:nvSpPr>
          <p:cNvPr id="69635" name="Content Placeholder 2">
            <a:extLst>
              <a:ext uri="{FF2B5EF4-FFF2-40B4-BE49-F238E27FC236}">
                <a16:creationId xmlns:a16="http://schemas.microsoft.com/office/drawing/2014/main" id="{1A6A9377-A6D2-4038-8D43-C2227D1372BA}"/>
              </a:ext>
            </a:extLst>
          </p:cNvPr>
          <p:cNvSpPr>
            <a:spLocks noGrp="1" noChangeArrowheads="1"/>
          </p:cNvSpPr>
          <p:nvPr>
            <p:ph idx="1"/>
          </p:nvPr>
        </p:nvSpPr>
        <p:spPr>
          <a:xfrm>
            <a:off x="946473" y="656141"/>
            <a:ext cx="7393485" cy="3766087"/>
          </a:xfrm>
        </p:spPr>
        <p:txBody>
          <a:bodyPr>
            <a:normAutofit/>
          </a:bodyPr>
          <a:lstStyle/>
          <a:p>
            <a:pPr eaLnBrk="1" hangingPunct="1"/>
            <a:r>
              <a:rPr lang="zh-CN" altLang="en-US" dirty="0">
                <a:latin typeface="Arial" panose="020B0604020202020204" pitchFamily="34" charset="0"/>
                <a:cs typeface="Arial" panose="020B0604020202020204" pitchFamily="34" charset="0"/>
              </a:rPr>
              <a:t>从文中选词检索易漏检或误检</a:t>
            </a:r>
            <a:endParaRPr lang="en-US" altLang="zh-CN" dirty="0">
              <a:latin typeface="Arial" panose="020B0604020202020204" pitchFamily="34" charset="0"/>
              <a:cs typeface="Arial" panose="020B0604020202020204" pitchFamily="34" charset="0"/>
            </a:endParaRPr>
          </a:p>
          <a:p>
            <a:pPr lvl="1" eaLnBrk="1" hangingPunct="1"/>
            <a:r>
              <a:rPr lang="zh-CN" altLang="en-US" sz="1800" dirty="0">
                <a:latin typeface="Arial" panose="020B0604020202020204" pitchFamily="34" charset="0"/>
              </a:rPr>
              <a:t>一个概念有多种表示－</a:t>
            </a:r>
            <a:r>
              <a:rPr lang="zh-CN" altLang="en-US" sz="1800" b="1" dirty="0">
                <a:solidFill>
                  <a:srgbClr val="FF0000"/>
                </a:solidFill>
                <a:latin typeface="Arial" panose="020B0604020202020204" pitchFamily="34" charset="0"/>
              </a:rPr>
              <a:t>导致漏检</a:t>
            </a:r>
            <a:r>
              <a:rPr lang="zh-CN" altLang="en-US" sz="1800" dirty="0">
                <a:latin typeface="Arial" panose="020B0604020202020204" pitchFamily="34" charset="0"/>
              </a:rPr>
              <a:t> </a:t>
            </a:r>
            <a:r>
              <a:rPr lang="en-US" altLang="zh-CN" sz="1800" dirty="0">
                <a:latin typeface="Arial" panose="020B0604020202020204" pitchFamily="34" charset="0"/>
              </a:rPr>
              <a:t>(</a:t>
            </a:r>
            <a:r>
              <a:rPr lang="zh-CN" altLang="en-US" sz="1800" dirty="0">
                <a:latin typeface="Arial" panose="020B0604020202020204" pitchFamily="34" charset="0"/>
              </a:rPr>
              <a:t>检索时需要收集同义词，费时麻烦且易漏检</a:t>
            </a:r>
            <a:r>
              <a:rPr lang="en-US" altLang="zh-CN" sz="1800" dirty="0">
                <a:latin typeface="Arial" panose="020B0604020202020204" pitchFamily="34" charset="0"/>
              </a:rPr>
              <a:t>)</a:t>
            </a:r>
          </a:p>
          <a:p>
            <a:pPr lvl="1" eaLnBrk="1" hangingPunct="1"/>
            <a:r>
              <a:rPr lang="zh-CN" altLang="en-US" sz="1800" dirty="0">
                <a:latin typeface="Arial" panose="020B0604020202020204" pitchFamily="34" charset="0"/>
              </a:rPr>
              <a:t>一个词可以表示多个概念－</a:t>
            </a:r>
            <a:r>
              <a:rPr lang="zh-CN" altLang="en-US" sz="1800" b="1" dirty="0">
                <a:solidFill>
                  <a:srgbClr val="FF0000"/>
                </a:solidFill>
                <a:latin typeface="Arial" panose="020B0604020202020204" pitchFamily="34" charset="0"/>
              </a:rPr>
              <a:t>导致误检</a:t>
            </a:r>
            <a:r>
              <a:rPr lang="zh-CN" altLang="en-US" sz="1800" dirty="0">
                <a:latin typeface="Arial" panose="020B0604020202020204" pitchFamily="34" charset="0"/>
              </a:rPr>
              <a:t> </a:t>
            </a:r>
            <a:r>
              <a:rPr lang="en-US" altLang="zh-CN" sz="1800" dirty="0">
                <a:latin typeface="Arial" panose="020B0604020202020204" pitchFamily="34" charset="0"/>
              </a:rPr>
              <a:t>(cell </a:t>
            </a:r>
            <a:r>
              <a:rPr lang="zh-CN" altLang="en-US" sz="1800" dirty="0">
                <a:latin typeface="Arial" panose="020B0604020202020204" pitchFamily="34" charset="0"/>
              </a:rPr>
              <a:t>细胞、电池 </a:t>
            </a:r>
            <a:r>
              <a:rPr lang="en-US" altLang="zh-CN" sz="1800" dirty="0">
                <a:latin typeface="Arial" panose="020B0604020202020204" pitchFamily="34" charset="0"/>
              </a:rPr>
              <a:t>Cell </a:t>
            </a:r>
            <a:r>
              <a:rPr lang="en-US" altLang="zh-CN" sz="1800" dirty="0" err="1">
                <a:latin typeface="Arial" panose="020B0604020202020204" pitchFamily="34" charset="0"/>
              </a:rPr>
              <a:t>wn</a:t>
            </a:r>
            <a:r>
              <a:rPr lang="en-US" altLang="zh-CN" sz="1800" dirty="0">
                <a:latin typeface="Arial" panose="020B0604020202020204" pitchFamily="34" charset="0"/>
              </a:rPr>
              <a:t> </a:t>
            </a:r>
            <a:r>
              <a:rPr lang="en-US" altLang="zh-CN" sz="1800" dirty="0" err="1">
                <a:latin typeface="Arial" panose="020B0604020202020204" pitchFamily="34" charset="0"/>
              </a:rPr>
              <a:t>ti</a:t>
            </a:r>
            <a:r>
              <a:rPr lang="en-US" altLang="zh-CN" sz="1800" dirty="0">
                <a:latin typeface="Arial" panose="020B0604020202020204" pitchFamily="34" charset="0"/>
              </a:rPr>
              <a:t>, </a:t>
            </a:r>
            <a:r>
              <a:rPr lang="zh-CN" altLang="en-US" sz="1800" dirty="0">
                <a:latin typeface="Arial" panose="020B0604020202020204" pitchFamily="34" charset="0"/>
              </a:rPr>
              <a:t>检出的文献中有</a:t>
            </a:r>
            <a:r>
              <a:rPr lang="en-US" altLang="zh-CN" sz="1800" dirty="0">
                <a:latin typeface="Arial" panose="020B0604020202020204" pitchFamily="34" charset="0"/>
              </a:rPr>
              <a:t>solar cell, tumor cells</a:t>
            </a:r>
            <a:r>
              <a:rPr lang="zh-CN" altLang="en-US" sz="1800" dirty="0">
                <a:latin typeface="Arial" panose="020B0604020202020204" pitchFamily="34" charset="0"/>
              </a:rPr>
              <a:t>等</a:t>
            </a:r>
            <a:r>
              <a:rPr lang="en-US" altLang="zh-CN" sz="1800" dirty="0">
                <a:latin typeface="Arial" panose="020B0604020202020204" pitchFamily="34" charset="0"/>
              </a:rPr>
              <a:t>)</a:t>
            </a:r>
          </a:p>
          <a:p>
            <a:pPr lvl="1" eaLnBrk="1" hangingPunct="1"/>
            <a:endParaRPr lang="en-US" altLang="zh-CN" sz="1800" dirty="0">
              <a:latin typeface="Arial" panose="020B0604020202020204" pitchFamily="34" charset="0"/>
            </a:endParaRPr>
          </a:p>
          <a:p>
            <a:pPr eaLnBrk="1" hangingPunct="1"/>
            <a:r>
              <a:rPr lang="en-US" altLang="zh-CN" b="1" dirty="0">
                <a:latin typeface="Arial" panose="020B0604020202020204" pitchFamily="34" charset="0"/>
                <a:cs typeface="Arial" panose="020B0604020202020204" pitchFamily="34" charset="0"/>
              </a:rPr>
              <a:t>EI</a:t>
            </a:r>
            <a:r>
              <a:rPr lang="zh-CN" altLang="en-US" dirty="0">
                <a:latin typeface="Arial" panose="020B0604020202020204" pitchFamily="34" charset="0"/>
                <a:cs typeface="Arial" panose="020B0604020202020204" pitchFamily="34" charset="0"/>
              </a:rPr>
              <a:t>的解决方案：对文献进行主题标引</a:t>
            </a:r>
            <a:endParaRPr lang="en-US" altLang="zh-CN" dirty="0">
              <a:latin typeface="Arial" panose="020B0604020202020204" pitchFamily="34" charset="0"/>
              <a:cs typeface="Arial" panose="020B0604020202020204" pitchFamily="34" charset="0"/>
            </a:endParaRPr>
          </a:p>
          <a:p>
            <a:pPr lvl="1" eaLnBrk="1" hangingPunct="1"/>
            <a:r>
              <a:rPr lang="zh-CN" altLang="en-US" sz="1800" dirty="0">
                <a:latin typeface="Arial" panose="020B0604020202020204" pitchFamily="34" charset="0"/>
              </a:rPr>
              <a:t>做到</a:t>
            </a:r>
            <a:r>
              <a:rPr lang="zh-CN" altLang="en-US" sz="1800" b="1" dirty="0">
                <a:solidFill>
                  <a:srgbClr val="FF0000"/>
                </a:solidFill>
                <a:latin typeface="Arial" panose="020B0604020202020204" pitchFamily="34" charset="0"/>
              </a:rPr>
              <a:t>标引词与概念一一对应</a:t>
            </a:r>
            <a:r>
              <a:rPr lang="zh-CN" altLang="en-US" sz="1800" dirty="0">
                <a:latin typeface="Arial" panose="020B0604020202020204" pitchFamily="34" charset="0"/>
              </a:rPr>
              <a:t>，</a:t>
            </a:r>
          </a:p>
          <a:p>
            <a:pPr lvl="1" eaLnBrk="1" hangingPunct="1"/>
            <a:r>
              <a:rPr lang="zh-CN" altLang="en-US" sz="1800" dirty="0">
                <a:latin typeface="Arial" panose="020B0604020202020204" pitchFamily="34" charset="0"/>
              </a:rPr>
              <a:t>标引词来源于词表，故</a:t>
            </a:r>
            <a:r>
              <a:rPr lang="en-US" altLang="zh-CN" sz="1800" dirty="0">
                <a:latin typeface="Arial" panose="020B0604020202020204" pitchFamily="34" charset="0"/>
              </a:rPr>
              <a:t>EI</a:t>
            </a:r>
            <a:r>
              <a:rPr lang="zh-CN" altLang="en-US" sz="1800" dirty="0">
                <a:latin typeface="Arial" panose="020B0604020202020204" pitchFamily="34" charset="0"/>
              </a:rPr>
              <a:t>的标引词也称为受控词</a:t>
            </a:r>
            <a:endParaRPr lang="en-US" altLang="en-US" sz="1800" dirty="0">
              <a:latin typeface="Arial" panose="020B0604020202020204" pitchFamily="34" charset="0"/>
            </a:endParaRPr>
          </a:p>
        </p:txBody>
      </p:sp>
      <p:sp>
        <p:nvSpPr>
          <p:cNvPr id="4" name="Rectangle 3">
            <a:extLst>
              <a:ext uri="{FF2B5EF4-FFF2-40B4-BE49-F238E27FC236}">
                <a16:creationId xmlns:a16="http://schemas.microsoft.com/office/drawing/2014/main" id="{7193AA9B-CDD5-4A02-A366-5825E1DBB702}"/>
              </a:ext>
            </a:extLst>
          </p:cNvPr>
          <p:cNvSpPr/>
          <p:nvPr/>
        </p:nvSpPr>
        <p:spPr>
          <a:xfrm>
            <a:off x="4479132" y="4646296"/>
            <a:ext cx="2988945" cy="207749"/>
          </a:xfrm>
          <a:prstGeom prst="rect">
            <a:avLst/>
          </a:prstGeom>
        </p:spPr>
        <p:txBody>
          <a:bodyPr>
            <a:spAutoFit/>
          </a:bodyPr>
          <a:lstStyle/>
          <a:p>
            <a:pPr defTabSz="320954">
              <a:defRPr/>
            </a:pPr>
            <a:r>
              <a:rPr lang="zh-CN" altLang="en-US" sz="750" dirty="0"/>
              <a:t>此页引自清华大学图书馆花芳</a:t>
            </a:r>
            <a:r>
              <a:rPr lang="en-US" altLang="zh-CN" sz="750" dirty="0"/>
              <a:t>《</a:t>
            </a:r>
            <a:r>
              <a:rPr lang="zh-CN" altLang="en-US" sz="750" dirty="0"/>
              <a:t>文摘库</a:t>
            </a:r>
            <a:r>
              <a:rPr lang="en-US" altLang="zh-CN" sz="750" b="1" dirty="0" err="1"/>
              <a:t>Ei</a:t>
            </a:r>
            <a:r>
              <a:rPr lang="zh-CN" altLang="en-US" sz="750" dirty="0"/>
              <a:t>在文献调研中的应用</a:t>
            </a:r>
            <a:r>
              <a:rPr lang="en-US" altLang="zh-CN" sz="750" dirty="0"/>
              <a:t>》</a:t>
            </a:r>
            <a:endParaRPr lang="en-US" sz="750" dirty="0"/>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FC8-D986-4345-AC73-E171FDE4CF4C}"/>
              </a:ext>
            </a:extLst>
          </p:cNvPr>
          <p:cNvSpPr>
            <a:spLocks noGrp="1"/>
          </p:cNvSpPr>
          <p:nvPr>
            <p:ph type="title"/>
          </p:nvPr>
        </p:nvSpPr>
        <p:spPr>
          <a:xfrm>
            <a:off x="661560" y="39183"/>
            <a:ext cx="6177915" cy="312896"/>
          </a:xfrm>
        </p:spPr>
        <p:txBody>
          <a:bodyPr rtlCol="0">
            <a:noAutofit/>
          </a:bodyPr>
          <a:lstStyle/>
          <a:p>
            <a:pPr defTabSz="342887">
              <a:defRPr/>
            </a:pPr>
            <a:r>
              <a:rPr lang="zh-CN" altLang="en-US" sz="2520" dirty="0">
                <a:latin typeface="+mj-ea"/>
              </a:rPr>
              <a:t>叙词表的作用</a:t>
            </a:r>
            <a:endParaRPr lang="en-US" sz="2520" dirty="0">
              <a:latin typeface="+mj-ea"/>
            </a:endParaRPr>
          </a:p>
        </p:txBody>
      </p:sp>
      <p:sp>
        <p:nvSpPr>
          <p:cNvPr id="16387" name="Content Placeholder 2">
            <a:extLst>
              <a:ext uri="{FF2B5EF4-FFF2-40B4-BE49-F238E27FC236}">
                <a16:creationId xmlns:a16="http://schemas.microsoft.com/office/drawing/2014/main" id="{698812BA-1E88-4A60-8DAD-D6CA2E342BAB}"/>
              </a:ext>
            </a:extLst>
          </p:cNvPr>
          <p:cNvSpPr>
            <a:spLocks noGrp="1"/>
          </p:cNvSpPr>
          <p:nvPr>
            <p:ph idx="1"/>
          </p:nvPr>
        </p:nvSpPr>
        <p:spPr>
          <a:xfrm>
            <a:off x="514831" y="862965"/>
            <a:ext cx="8414016" cy="3673317"/>
          </a:xfrm>
        </p:spPr>
        <p:txBody>
          <a:bodyPr rtlCol="0">
            <a:noAutofit/>
          </a:bodyPr>
          <a:lstStyle/>
          <a:p>
            <a:pPr marL="129774" indent="-123820" defTabSz="342887">
              <a:lnSpc>
                <a:spcPct val="125000"/>
              </a:lnSpc>
              <a:spcAft>
                <a:spcPts val="0"/>
              </a:spcAft>
              <a:buFont typeface="Arial"/>
              <a:buChar char="•"/>
              <a:defRPr/>
            </a:pPr>
            <a:r>
              <a:rPr lang="zh-CN" altLang="en-US" sz="1620" dirty="0">
                <a:solidFill>
                  <a:schemeClr val="tx1">
                    <a:lumMod val="50000"/>
                  </a:schemeClr>
                </a:solidFill>
                <a:ea typeface="楷体_GB2312"/>
                <a:cs typeface="楷体_GB2312"/>
              </a:rPr>
              <a:t>叙词表是由专业的</a:t>
            </a:r>
            <a:r>
              <a:rPr lang="zh-CN" altLang="en-US" sz="1620" b="1" dirty="0">
                <a:solidFill>
                  <a:srgbClr val="FF0000"/>
                </a:solidFill>
                <a:ea typeface="楷体_GB2312"/>
                <a:cs typeface="楷体_GB2312"/>
              </a:rPr>
              <a:t>规范词</a:t>
            </a:r>
            <a:r>
              <a:rPr lang="zh-CN" altLang="en-US" sz="1620" dirty="0">
                <a:solidFill>
                  <a:schemeClr val="tx1">
                    <a:lumMod val="50000"/>
                  </a:schemeClr>
                </a:solidFill>
                <a:ea typeface="楷体_GB2312"/>
                <a:cs typeface="楷体_GB2312"/>
              </a:rPr>
              <a:t>组成，它可以将</a:t>
            </a:r>
            <a:r>
              <a:rPr lang="zh-CN" altLang="en-US" sz="1620" b="1" dirty="0">
                <a:solidFill>
                  <a:srgbClr val="FF0000"/>
                </a:solidFill>
                <a:ea typeface="楷体_GB2312"/>
                <a:cs typeface="楷体_GB2312"/>
              </a:rPr>
              <a:t>同一主题不同表述</a:t>
            </a:r>
            <a:r>
              <a:rPr lang="zh-CN" altLang="en-US" sz="1620" dirty="0">
                <a:solidFill>
                  <a:schemeClr val="tx1">
                    <a:lumMod val="50000"/>
                  </a:schemeClr>
                </a:solidFill>
                <a:ea typeface="楷体_GB2312"/>
                <a:cs typeface="楷体_GB2312"/>
              </a:rPr>
              <a:t>的词，按主题内容规范在标准的专业词下，避免了由于词汇书写不同造成</a:t>
            </a:r>
            <a:r>
              <a:rPr lang="zh-CN" altLang="en-US" sz="1620" b="1" dirty="0">
                <a:solidFill>
                  <a:srgbClr val="FF0000"/>
                </a:solidFill>
                <a:ea typeface="楷体_GB2312"/>
                <a:cs typeface="楷体_GB2312"/>
              </a:rPr>
              <a:t>漏检</a:t>
            </a:r>
            <a:r>
              <a:rPr lang="zh-CN" altLang="en-US" sz="1620" dirty="0">
                <a:solidFill>
                  <a:schemeClr val="tx1">
                    <a:lumMod val="50000"/>
                  </a:schemeClr>
                </a:solidFill>
                <a:ea typeface="楷体_GB2312"/>
                <a:cs typeface="楷体_GB2312"/>
              </a:rPr>
              <a:t>，或词义概念混淆导致</a:t>
            </a:r>
            <a:r>
              <a:rPr lang="zh-CN" altLang="en-US" sz="1620" b="1" dirty="0">
                <a:solidFill>
                  <a:srgbClr val="FF0000"/>
                </a:solidFill>
                <a:ea typeface="楷体_GB2312"/>
                <a:cs typeface="楷体_GB2312"/>
              </a:rPr>
              <a:t>错检</a:t>
            </a:r>
            <a:r>
              <a:rPr lang="zh-CN" altLang="en-US" sz="1620" dirty="0">
                <a:solidFill>
                  <a:schemeClr val="tx1">
                    <a:lumMod val="50000"/>
                  </a:schemeClr>
                </a:solidFill>
                <a:ea typeface="楷体_GB2312"/>
                <a:cs typeface="楷体_GB2312"/>
              </a:rPr>
              <a:t>的问题。</a:t>
            </a:r>
            <a:endParaRPr lang="en-US" altLang="zh-CN" sz="1620" dirty="0">
              <a:solidFill>
                <a:schemeClr val="tx1">
                  <a:lumMod val="50000"/>
                </a:schemeClr>
              </a:solidFill>
              <a:ea typeface="楷体_GB2312"/>
              <a:cs typeface="楷体_GB2312"/>
            </a:endParaRPr>
          </a:p>
          <a:p>
            <a:pPr marL="129774" indent="-123820" defTabSz="342887">
              <a:lnSpc>
                <a:spcPct val="125000"/>
              </a:lnSpc>
              <a:spcAft>
                <a:spcPts val="0"/>
              </a:spcAft>
              <a:buFont typeface="Arial"/>
              <a:buChar char="•"/>
              <a:defRPr/>
            </a:pPr>
            <a:r>
              <a:rPr lang="zh-CN" altLang="en-US" sz="1620" dirty="0">
                <a:solidFill>
                  <a:schemeClr val="tx1">
                    <a:lumMod val="50000"/>
                  </a:schemeClr>
                </a:solidFill>
                <a:ea typeface="楷体_GB2312"/>
                <a:cs typeface="楷体_GB2312"/>
              </a:rPr>
              <a:t>用户利用叙词表可从</a:t>
            </a:r>
            <a:r>
              <a:rPr lang="zh-CN" altLang="en-US" sz="1620" b="1" dirty="0">
                <a:solidFill>
                  <a:srgbClr val="FF0000"/>
                </a:solidFill>
                <a:ea typeface="楷体_GB2312"/>
                <a:cs typeface="楷体_GB2312"/>
              </a:rPr>
              <a:t>主题角度</a:t>
            </a:r>
            <a:r>
              <a:rPr lang="zh-CN" altLang="en-US" sz="1620" dirty="0">
                <a:solidFill>
                  <a:schemeClr val="tx1">
                    <a:lumMod val="50000"/>
                  </a:schemeClr>
                </a:solidFill>
                <a:ea typeface="楷体_GB2312"/>
                <a:cs typeface="楷体_GB2312"/>
              </a:rPr>
              <a:t>检索文献，进而提高文献的</a:t>
            </a:r>
            <a:r>
              <a:rPr lang="zh-CN" altLang="en-US" sz="1620" b="1" dirty="0">
                <a:solidFill>
                  <a:srgbClr val="FF0000"/>
                </a:solidFill>
                <a:ea typeface="楷体_GB2312"/>
                <a:cs typeface="楷体_GB2312"/>
              </a:rPr>
              <a:t>查准率</a:t>
            </a:r>
            <a:r>
              <a:rPr lang="zh-CN" altLang="en-US" sz="1620" dirty="0">
                <a:solidFill>
                  <a:schemeClr val="tx1">
                    <a:lumMod val="50000"/>
                  </a:schemeClr>
                </a:solidFill>
                <a:ea typeface="楷体_GB2312"/>
                <a:cs typeface="楷体_GB2312"/>
              </a:rPr>
              <a:t>。</a:t>
            </a:r>
            <a:endParaRPr lang="en-US" altLang="zh-CN" sz="1620" dirty="0">
              <a:solidFill>
                <a:schemeClr val="tx1">
                  <a:lumMod val="50000"/>
                </a:schemeClr>
              </a:solidFill>
              <a:ea typeface="楷体_GB2312"/>
              <a:cs typeface="楷体_GB2312"/>
            </a:endParaRPr>
          </a:p>
          <a:p>
            <a:pPr marL="129774" indent="-123820" defTabSz="342887">
              <a:lnSpc>
                <a:spcPct val="125000"/>
              </a:lnSpc>
              <a:spcAft>
                <a:spcPts val="0"/>
              </a:spcAft>
              <a:buFont typeface="Arial"/>
              <a:buChar char="•"/>
              <a:defRPr/>
            </a:pPr>
            <a:r>
              <a:rPr lang="zh-CN" altLang="en-US" sz="1620" dirty="0">
                <a:solidFill>
                  <a:schemeClr val="tx1">
                    <a:lumMod val="50000"/>
                  </a:schemeClr>
                </a:solidFill>
                <a:ea typeface="楷体_GB2312"/>
                <a:cs typeface="楷体_GB2312"/>
              </a:rPr>
              <a:t>利用叙词表还可以从</a:t>
            </a:r>
            <a:r>
              <a:rPr lang="zh-CN" altLang="en-US" sz="1620" b="1" dirty="0">
                <a:solidFill>
                  <a:srgbClr val="FF0000"/>
                </a:solidFill>
                <a:ea typeface="楷体_GB2312"/>
                <a:cs typeface="楷体_GB2312"/>
              </a:rPr>
              <a:t>主题概念</a:t>
            </a:r>
            <a:r>
              <a:rPr lang="zh-CN" altLang="en-US" sz="1620" dirty="0">
                <a:solidFill>
                  <a:schemeClr val="tx1">
                    <a:lumMod val="50000"/>
                  </a:schemeClr>
                </a:solidFill>
                <a:ea typeface="楷体_GB2312"/>
                <a:cs typeface="楷体_GB2312"/>
              </a:rPr>
              <a:t>的角度</a:t>
            </a:r>
            <a:r>
              <a:rPr lang="zh-CN" altLang="en-US" sz="1620" b="1" dirty="0">
                <a:solidFill>
                  <a:srgbClr val="FF0000"/>
                </a:solidFill>
                <a:ea typeface="楷体_GB2312"/>
                <a:cs typeface="楷体_GB2312"/>
              </a:rPr>
              <a:t>扩展</a:t>
            </a:r>
            <a:r>
              <a:rPr lang="zh-CN" altLang="en-US" sz="1620" dirty="0">
                <a:solidFill>
                  <a:schemeClr val="tx1">
                    <a:lumMod val="50000"/>
                  </a:schemeClr>
                </a:solidFill>
                <a:ea typeface="楷体_GB2312"/>
                <a:cs typeface="楷体_GB2312"/>
              </a:rPr>
              <a:t>或</a:t>
            </a:r>
            <a:r>
              <a:rPr lang="zh-CN" altLang="en-US" sz="1620" b="1" dirty="0">
                <a:solidFill>
                  <a:srgbClr val="FF0000"/>
                </a:solidFill>
                <a:ea typeface="楷体_GB2312"/>
                <a:cs typeface="楷体_GB2312"/>
              </a:rPr>
              <a:t>缩小</a:t>
            </a:r>
            <a:r>
              <a:rPr lang="zh-CN" altLang="en-US" sz="1620" dirty="0">
                <a:solidFill>
                  <a:schemeClr val="tx1">
                    <a:lumMod val="50000"/>
                  </a:schemeClr>
                </a:solidFill>
                <a:ea typeface="楷体_GB2312"/>
                <a:cs typeface="楷体_GB2312"/>
              </a:rPr>
              <a:t>检索范围。</a:t>
            </a:r>
          </a:p>
          <a:p>
            <a:pPr marL="129774" indent="-123820" defTabSz="342887">
              <a:spcAft>
                <a:spcPts val="0"/>
              </a:spcAft>
              <a:buFont typeface="Arial"/>
              <a:buChar char="•"/>
              <a:defRPr/>
            </a:pPr>
            <a:endParaRPr lang="en-US" altLang="en-US" sz="1620" dirty="0">
              <a:solidFill>
                <a:schemeClr val="tx1">
                  <a:lumMod val="50000"/>
                </a:schemeClr>
              </a:solidFill>
            </a:endParaRPr>
          </a:p>
        </p:txBody>
      </p:sp>
      <p:sp>
        <p:nvSpPr>
          <p:cNvPr id="16388" name="Slide Number Placeholder 3">
            <a:extLst>
              <a:ext uri="{FF2B5EF4-FFF2-40B4-BE49-F238E27FC236}">
                <a16:creationId xmlns:a16="http://schemas.microsoft.com/office/drawing/2014/main" id="{D54AE2CE-28FC-4EE5-9C8F-3580F806F9EB}"/>
              </a:ext>
            </a:extLst>
          </p:cNvPr>
          <p:cNvSpPr>
            <a:spLocks noGrp="1"/>
          </p:cNvSpPr>
          <p:nvPr>
            <p:ph type="sldNum" sz="quarter" idx="10"/>
          </p:nvPr>
        </p:nvSpPr>
        <p:spPr>
          <a:xfrm>
            <a:off x="1179038" y="4058181"/>
            <a:ext cx="431982" cy="245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66"/>
              </a:buClr>
              <a:buSzPct val="70000"/>
              <a:buChar char="•"/>
              <a:defRPr sz="2400">
                <a:solidFill>
                  <a:schemeClr val="bg2"/>
                </a:solidFill>
                <a:latin typeface="CG Omega" pitchFamily="34" charset="0"/>
              </a:defRPr>
            </a:lvl1pPr>
            <a:lvl2pPr marL="557190" indent="-214304" eaLnBrk="0" hangingPunct="0">
              <a:spcBef>
                <a:spcPct val="20000"/>
              </a:spcBef>
              <a:buClr>
                <a:srgbClr val="000066"/>
              </a:buClr>
              <a:buSzPct val="70000"/>
              <a:buChar char="–"/>
              <a:defRPr sz="2100">
                <a:solidFill>
                  <a:schemeClr val="bg2"/>
                </a:solidFill>
                <a:latin typeface="CG Omega" pitchFamily="34" charset="0"/>
              </a:defRPr>
            </a:lvl2pPr>
            <a:lvl3pPr marL="857216" indent="-171443" eaLnBrk="0" hangingPunct="0">
              <a:spcBef>
                <a:spcPct val="20000"/>
              </a:spcBef>
              <a:buClr>
                <a:srgbClr val="000066"/>
              </a:buClr>
              <a:buSzPct val="70000"/>
              <a:buChar char="•"/>
              <a:defRPr sz="1800">
                <a:solidFill>
                  <a:schemeClr val="bg2"/>
                </a:solidFill>
                <a:latin typeface="CG Omega" pitchFamily="34" charset="0"/>
              </a:defRPr>
            </a:lvl3pPr>
            <a:lvl4pPr marL="1200102" indent="-171443" eaLnBrk="0" hangingPunct="0">
              <a:spcBef>
                <a:spcPct val="20000"/>
              </a:spcBef>
              <a:buClr>
                <a:srgbClr val="000066"/>
              </a:buClr>
              <a:buSzPct val="70000"/>
              <a:buChar char="–"/>
              <a:defRPr sz="1500">
                <a:solidFill>
                  <a:schemeClr val="bg2"/>
                </a:solidFill>
                <a:latin typeface="CG Omega" pitchFamily="34" charset="0"/>
              </a:defRPr>
            </a:lvl4pPr>
            <a:lvl5pPr marL="1542988" indent="-171443" eaLnBrk="0" hangingPunct="0">
              <a:spcBef>
                <a:spcPct val="20000"/>
              </a:spcBef>
              <a:buClr>
                <a:srgbClr val="000066"/>
              </a:buClr>
              <a:buSzPct val="70000"/>
              <a:buChar char="»"/>
              <a:defRPr sz="1500">
                <a:solidFill>
                  <a:schemeClr val="bg2"/>
                </a:solidFill>
                <a:latin typeface="CG Omega" pitchFamily="34" charset="0"/>
              </a:defRPr>
            </a:lvl5pPr>
            <a:lvl6pPr marL="1885874" indent="-171443" eaLnBrk="0" fontAlgn="base" hangingPunct="0">
              <a:spcBef>
                <a:spcPct val="20000"/>
              </a:spcBef>
              <a:spcAft>
                <a:spcPct val="0"/>
              </a:spcAft>
              <a:buClr>
                <a:srgbClr val="000066"/>
              </a:buClr>
              <a:buSzPct val="70000"/>
              <a:buChar char="»"/>
              <a:defRPr sz="1500">
                <a:solidFill>
                  <a:schemeClr val="bg2"/>
                </a:solidFill>
                <a:latin typeface="CG Omega" pitchFamily="34" charset="0"/>
              </a:defRPr>
            </a:lvl6pPr>
            <a:lvl7pPr marL="2228761" indent="-171443" eaLnBrk="0" fontAlgn="base" hangingPunct="0">
              <a:spcBef>
                <a:spcPct val="20000"/>
              </a:spcBef>
              <a:spcAft>
                <a:spcPct val="0"/>
              </a:spcAft>
              <a:buClr>
                <a:srgbClr val="000066"/>
              </a:buClr>
              <a:buSzPct val="70000"/>
              <a:buChar char="»"/>
              <a:defRPr sz="1500">
                <a:solidFill>
                  <a:schemeClr val="bg2"/>
                </a:solidFill>
                <a:latin typeface="CG Omega" pitchFamily="34" charset="0"/>
              </a:defRPr>
            </a:lvl7pPr>
            <a:lvl8pPr marL="2571647" indent="-171443" eaLnBrk="0" fontAlgn="base" hangingPunct="0">
              <a:spcBef>
                <a:spcPct val="20000"/>
              </a:spcBef>
              <a:spcAft>
                <a:spcPct val="0"/>
              </a:spcAft>
              <a:buClr>
                <a:srgbClr val="000066"/>
              </a:buClr>
              <a:buSzPct val="70000"/>
              <a:buChar char="»"/>
              <a:defRPr sz="1500">
                <a:solidFill>
                  <a:schemeClr val="bg2"/>
                </a:solidFill>
                <a:latin typeface="CG Omega" pitchFamily="34" charset="0"/>
              </a:defRPr>
            </a:lvl8pPr>
            <a:lvl9pPr marL="2914533" indent="-171443" eaLnBrk="0" fontAlgn="base" hangingPunct="0">
              <a:spcBef>
                <a:spcPct val="20000"/>
              </a:spcBef>
              <a:spcAft>
                <a:spcPct val="0"/>
              </a:spcAft>
              <a:buClr>
                <a:srgbClr val="000066"/>
              </a:buClr>
              <a:buSzPct val="70000"/>
              <a:buChar char="»"/>
              <a:defRPr sz="1500">
                <a:solidFill>
                  <a:schemeClr val="bg2"/>
                </a:solidFill>
                <a:latin typeface="CG Omega" pitchFamily="34" charset="0"/>
              </a:defRPr>
            </a:lvl9pPr>
          </a:lstStyle>
          <a:p>
            <a:pPr>
              <a:spcBef>
                <a:spcPct val="0"/>
              </a:spcBef>
              <a:buClrTx/>
              <a:buSzTx/>
              <a:buFontTx/>
              <a:buNone/>
              <a:defRPr/>
            </a:pPr>
            <a:fld id="{40A0CCD9-A8BC-4C0E-A99B-B80CECE6ACD3}" type="slidenum">
              <a:rPr lang="en-US" altLang="zh-CN" sz="750"/>
              <a:pPr>
                <a:spcBef>
                  <a:spcPct val="0"/>
                </a:spcBef>
                <a:buClrTx/>
                <a:buSzTx/>
                <a:buFontTx/>
                <a:buNone/>
                <a:defRPr/>
              </a:pPr>
              <a:t>46</a:t>
            </a:fld>
            <a:endParaRPr lang="en-US" altLang="zh-CN" sz="750"/>
          </a:p>
        </p:txBody>
      </p:sp>
      <p:sp>
        <p:nvSpPr>
          <p:cNvPr id="5" name="Rectangle 3">
            <a:extLst>
              <a:ext uri="{FF2B5EF4-FFF2-40B4-BE49-F238E27FC236}">
                <a16:creationId xmlns:a16="http://schemas.microsoft.com/office/drawing/2014/main" id="{E1A2AA42-7CA6-4250-907B-022FFDC22FE2}"/>
              </a:ext>
            </a:extLst>
          </p:cNvPr>
          <p:cNvSpPr txBox="1">
            <a:spLocks noChangeArrowheads="1"/>
          </p:cNvSpPr>
          <p:nvPr/>
        </p:nvSpPr>
        <p:spPr>
          <a:xfrm>
            <a:off x="616715" y="2197634"/>
            <a:ext cx="4803647" cy="2252025"/>
          </a:xfrm>
          <a:prstGeom prst="rect">
            <a:avLst/>
          </a:prstGeom>
        </p:spPr>
        <p:style>
          <a:lnRef idx="2">
            <a:schemeClr val="accent2"/>
          </a:lnRef>
          <a:fillRef idx="1">
            <a:schemeClr val="lt1"/>
          </a:fillRef>
          <a:effectRef idx="0">
            <a:schemeClr val="accent2"/>
          </a:effectRef>
          <a:fontRef idx="minor">
            <a:schemeClr val="dk1"/>
          </a:fontRef>
        </p:style>
        <p:txBody>
          <a:bodyPr/>
          <a:lstStyle>
            <a:lvl1pPr marL="144193" indent="-137578" algn="l" defTabSz="380985" rtl="0" eaLnBrk="1" latinLnBrk="0" hangingPunct="1">
              <a:spcBef>
                <a:spcPct val="20000"/>
              </a:spcBef>
              <a:buFont typeface="Arial"/>
              <a:buChar char="•"/>
              <a:tabLst/>
              <a:defRPr sz="1667" kern="1200">
                <a:solidFill>
                  <a:schemeClr val="dk1"/>
                </a:solidFill>
                <a:latin typeface="+mn-lt"/>
                <a:ea typeface="+mn-ea"/>
                <a:cs typeface="+mn-cs"/>
              </a:defRPr>
            </a:lvl1pPr>
            <a:lvl2pPr marL="480200" indent="-191816" algn="l" defTabSz="380985" rtl="0" eaLnBrk="1" latinLnBrk="0" hangingPunct="1">
              <a:spcBef>
                <a:spcPct val="20000"/>
              </a:spcBef>
              <a:buSzPct val="80000"/>
              <a:buFont typeface="ArialMT" charset="0"/>
              <a:buChar char="–"/>
              <a:tabLst/>
              <a:defRPr sz="1500" kern="1200">
                <a:solidFill>
                  <a:schemeClr val="dk1"/>
                </a:solidFill>
                <a:latin typeface="+mn-lt"/>
                <a:ea typeface="+mn-ea"/>
                <a:cs typeface="+mn-cs"/>
              </a:defRPr>
            </a:lvl2pPr>
            <a:lvl3pPr marL="952462" indent="-190492" algn="l" defTabSz="380985" rtl="0" eaLnBrk="1" latinLnBrk="0" hangingPunct="1">
              <a:spcBef>
                <a:spcPct val="20000"/>
              </a:spcBef>
              <a:buSzPct val="90000"/>
              <a:buFont typeface="Courier New" pitchFamily="49" charset="0"/>
              <a:buChar char="o"/>
              <a:defRPr sz="1333" kern="1200">
                <a:solidFill>
                  <a:schemeClr val="dk1"/>
                </a:solidFill>
                <a:latin typeface="+mn-lt"/>
                <a:ea typeface="+mn-ea"/>
                <a:cs typeface="+mn-cs"/>
              </a:defRPr>
            </a:lvl3pPr>
            <a:lvl4pPr marL="1333447" indent="-190492" algn="l" defTabSz="380985" rtl="0" eaLnBrk="1" latinLnBrk="0" hangingPunct="1">
              <a:spcBef>
                <a:spcPct val="20000"/>
              </a:spcBef>
              <a:buSzPct val="90000"/>
              <a:buFont typeface="Courier New"/>
              <a:buChar char="o"/>
              <a:defRPr sz="1333" kern="1200">
                <a:solidFill>
                  <a:schemeClr val="dk1"/>
                </a:solidFill>
                <a:latin typeface="+mn-lt"/>
                <a:ea typeface="+mn-ea"/>
                <a:cs typeface="+mn-cs"/>
              </a:defRPr>
            </a:lvl4pPr>
            <a:lvl5pPr marL="1714431" indent="-190492" algn="l" defTabSz="380985" rtl="0" eaLnBrk="1" latinLnBrk="0" hangingPunct="1">
              <a:spcBef>
                <a:spcPct val="20000"/>
              </a:spcBef>
              <a:buSzPct val="90000"/>
              <a:buFont typeface="Courier New"/>
              <a:buChar char="o"/>
              <a:defRPr sz="1333" kern="1200">
                <a:solidFill>
                  <a:schemeClr val="dk1"/>
                </a:solidFill>
                <a:latin typeface="+mn-lt"/>
                <a:ea typeface="+mn-ea"/>
                <a:cs typeface="+mn-cs"/>
              </a:defRPr>
            </a:lvl5pPr>
            <a:lvl6pPr marL="2095416" indent="-190492" algn="l" defTabSz="380985" rtl="0" eaLnBrk="1" latinLnBrk="0" hangingPunct="1">
              <a:spcBef>
                <a:spcPct val="20000"/>
              </a:spcBef>
              <a:buSzPct val="90000"/>
              <a:buFont typeface="Courier New"/>
              <a:buChar char="o"/>
              <a:defRPr sz="1333" kern="1200">
                <a:solidFill>
                  <a:schemeClr val="dk1"/>
                </a:solidFill>
                <a:latin typeface="+mn-lt"/>
                <a:ea typeface="+mn-ea"/>
                <a:cs typeface="+mn-cs"/>
              </a:defRPr>
            </a:lvl6pPr>
            <a:lvl7pPr marL="2476401" indent="-190492" algn="l" defTabSz="380985" rtl="0" eaLnBrk="1" latinLnBrk="0" hangingPunct="1">
              <a:spcBef>
                <a:spcPct val="20000"/>
              </a:spcBef>
              <a:buSzPct val="90000"/>
              <a:buFont typeface="Courier New"/>
              <a:buChar char="o"/>
              <a:defRPr sz="1333" kern="1200">
                <a:solidFill>
                  <a:schemeClr val="dk1"/>
                </a:solidFill>
                <a:latin typeface="+mn-lt"/>
                <a:ea typeface="+mn-ea"/>
                <a:cs typeface="+mn-cs"/>
              </a:defRPr>
            </a:lvl7pPr>
            <a:lvl8pPr marL="2857386" indent="-190492" algn="l" defTabSz="380985" rtl="0" eaLnBrk="1" latinLnBrk="0" hangingPunct="1">
              <a:spcBef>
                <a:spcPct val="20000"/>
              </a:spcBef>
              <a:buSzPct val="90000"/>
              <a:buFont typeface="Courier New"/>
              <a:buChar char="o"/>
              <a:defRPr sz="1333" kern="1200">
                <a:solidFill>
                  <a:schemeClr val="dk1"/>
                </a:solidFill>
                <a:latin typeface="+mn-lt"/>
                <a:ea typeface="+mn-ea"/>
                <a:cs typeface="+mn-cs"/>
              </a:defRPr>
            </a:lvl8pPr>
            <a:lvl9pPr marL="3238370" indent="-190492" algn="l" defTabSz="380985" rtl="0" eaLnBrk="1" latinLnBrk="0" hangingPunct="1">
              <a:spcBef>
                <a:spcPct val="20000"/>
              </a:spcBef>
              <a:buSzPct val="90000"/>
              <a:buFont typeface="Courier New"/>
              <a:buChar char="o"/>
              <a:defRPr sz="1333" kern="1200">
                <a:solidFill>
                  <a:schemeClr val="dk1"/>
                </a:solidFill>
                <a:latin typeface="+mn-lt"/>
                <a:ea typeface="+mn-ea"/>
                <a:cs typeface="+mn-cs"/>
              </a:defRPr>
            </a:lvl9pPr>
          </a:lstStyle>
          <a:p>
            <a:pPr lvl="1">
              <a:defRPr/>
            </a:pPr>
            <a:endParaRPr lang="en-US" altLang="zh-CN" sz="1440" b="1" dirty="0">
              <a:solidFill>
                <a:schemeClr val="tx1">
                  <a:lumMod val="50000"/>
                </a:schemeClr>
              </a:solidFill>
              <a:ea typeface="宋体" pitchFamily="2" charset="-122"/>
            </a:endParaRPr>
          </a:p>
          <a:p>
            <a:pPr lvl="1">
              <a:buFont typeface="Arial" panose="020B0604020202020204" pitchFamily="34" charset="0"/>
              <a:buChar char="•"/>
              <a:defRPr/>
            </a:pPr>
            <a:r>
              <a:rPr lang="zh-CN" altLang="en-US" sz="1440" b="1" dirty="0">
                <a:solidFill>
                  <a:schemeClr val="tx1">
                    <a:lumMod val="50000"/>
                  </a:schemeClr>
                </a:solidFill>
                <a:ea typeface="宋体" pitchFamily="2" charset="-122"/>
              </a:rPr>
              <a:t>控制词汇</a:t>
            </a:r>
            <a:endParaRPr lang="en-US" altLang="zh-CN" sz="1440" b="1" dirty="0">
              <a:solidFill>
                <a:schemeClr val="tx1">
                  <a:lumMod val="50000"/>
                </a:schemeClr>
              </a:solidFill>
              <a:ea typeface="宋体" pitchFamily="2" charset="-122"/>
            </a:endParaRPr>
          </a:p>
          <a:p>
            <a:pPr lvl="2">
              <a:defRPr/>
            </a:pPr>
            <a:r>
              <a:rPr lang="zh-CN" altLang="en-US" sz="1440" dirty="0">
                <a:solidFill>
                  <a:schemeClr val="tx1">
                    <a:lumMod val="50000"/>
                  </a:schemeClr>
                </a:solidFill>
                <a:ea typeface="宋体" pitchFamily="2" charset="-122"/>
              </a:rPr>
              <a:t>不使用其他的术语</a:t>
            </a:r>
            <a:endParaRPr lang="en-US" altLang="zh-CN" sz="1440" dirty="0">
              <a:solidFill>
                <a:schemeClr val="tx1">
                  <a:lumMod val="50000"/>
                </a:schemeClr>
              </a:solidFill>
              <a:ea typeface="宋体" pitchFamily="2" charset="-122"/>
            </a:endParaRPr>
          </a:p>
          <a:p>
            <a:pPr lvl="1">
              <a:buFont typeface="Arial" panose="020B0604020202020204" pitchFamily="34" charset="0"/>
              <a:buChar char="•"/>
              <a:defRPr/>
            </a:pPr>
            <a:r>
              <a:rPr lang="zh-CN" altLang="en-US" sz="1440" b="1" dirty="0">
                <a:solidFill>
                  <a:schemeClr val="tx1">
                    <a:lumMod val="50000"/>
                  </a:schemeClr>
                </a:solidFill>
                <a:ea typeface="宋体" pitchFamily="2" charset="-122"/>
              </a:rPr>
              <a:t>每年更新</a:t>
            </a:r>
            <a:endParaRPr lang="en-US" altLang="zh-CN" sz="1440" b="1" dirty="0">
              <a:solidFill>
                <a:schemeClr val="tx1">
                  <a:lumMod val="50000"/>
                </a:schemeClr>
              </a:solidFill>
              <a:ea typeface="宋体" pitchFamily="2" charset="-122"/>
            </a:endParaRPr>
          </a:p>
          <a:p>
            <a:pPr lvl="2">
              <a:defRPr/>
            </a:pPr>
            <a:r>
              <a:rPr lang="zh-CN" altLang="en-US" sz="1440" dirty="0">
                <a:solidFill>
                  <a:schemeClr val="tx1">
                    <a:lumMod val="50000"/>
                  </a:schemeClr>
                </a:solidFill>
                <a:ea typeface="宋体" pitchFamily="2" charset="-122"/>
              </a:rPr>
              <a:t>词汇工作组和索引工作人员决定变化</a:t>
            </a:r>
            <a:endParaRPr lang="en-US" altLang="zh-CN" sz="1440" dirty="0">
              <a:solidFill>
                <a:schemeClr val="tx1">
                  <a:lumMod val="50000"/>
                </a:schemeClr>
              </a:solidFill>
              <a:ea typeface="宋体" pitchFamily="2" charset="-122"/>
            </a:endParaRPr>
          </a:p>
          <a:p>
            <a:pPr lvl="2">
              <a:defRPr/>
            </a:pPr>
            <a:r>
              <a:rPr lang="zh-CN" altLang="en-US" sz="1440" dirty="0">
                <a:solidFill>
                  <a:schemeClr val="tx1">
                    <a:lumMod val="50000"/>
                  </a:schemeClr>
                </a:solidFill>
                <a:ea typeface="宋体" pitchFamily="2" charset="-122"/>
              </a:rPr>
              <a:t>叙词表新版本</a:t>
            </a:r>
            <a:endParaRPr lang="en-US" altLang="zh-CN" sz="1440" dirty="0">
              <a:solidFill>
                <a:schemeClr val="tx1">
                  <a:lumMod val="50000"/>
                </a:schemeClr>
              </a:solidFill>
              <a:ea typeface="宋体" pitchFamily="2" charset="-122"/>
            </a:endParaRPr>
          </a:p>
          <a:p>
            <a:pPr lvl="1">
              <a:buFont typeface="Arial" panose="020B0604020202020204" pitchFamily="34" charset="0"/>
              <a:buChar char="•"/>
              <a:defRPr/>
            </a:pPr>
            <a:r>
              <a:rPr lang="zh-CN" altLang="en-US" sz="1440" b="1" dirty="0">
                <a:solidFill>
                  <a:schemeClr val="tx1">
                    <a:lumMod val="50000"/>
                  </a:schemeClr>
                </a:solidFill>
                <a:ea typeface="宋体" pitchFamily="2" charset="-122"/>
              </a:rPr>
              <a:t>具体范围标记</a:t>
            </a:r>
            <a:endParaRPr lang="en-US" altLang="zh-CN" sz="1440" b="1" dirty="0">
              <a:solidFill>
                <a:schemeClr val="tx1">
                  <a:lumMod val="50000"/>
                </a:schemeClr>
              </a:solidFill>
              <a:ea typeface="宋体" pitchFamily="2" charset="-122"/>
            </a:endParaRPr>
          </a:p>
          <a:p>
            <a:pPr lvl="2">
              <a:defRPr/>
            </a:pPr>
            <a:r>
              <a:rPr lang="zh-CN" altLang="en-US" sz="1440" dirty="0">
                <a:solidFill>
                  <a:schemeClr val="tx1">
                    <a:lumMod val="50000"/>
                  </a:schemeClr>
                </a:solidFill>
                <a:ea typeface="宋体" pitchFamily="2" charset="-122"/>
              </a:rPr>
              <a:t>受控词的信息</a:t>
            </a:r>
            <a:endParaRPr lang="en-US" altLang="zh-CN" sz="1440" dirty="0">
              <a:solidFill>
                <a:schemeClr val="tx1">
                  <a:lumMod val="50000"/>
                </a:schemeClr>
              </a:solidFill>
              <a:ea typeface="宋体" pitchFamily="2" charset="-122"/>
            </a:endParaRPr>
          </a:p>
          <a:p>
            <a:pPr>
              <a:defRPr/>
            </a:pPr>
            <a:endParaRPr lang="en-US" altLang="zh-CN" sz="1440" b="1" dirty="0">
              <a:solidFill>
                <a:schemeClr val="tx1">
                  <a:lumMod val="50000"/>
                </a:schemeClr>
              </a:solidFill>
              <a:ea typeface="宋体" pitchFamily="2" charset="-122"/>
            </a:endParaRPr>
          </a:p>
        </p:txBody>
      </p:sp>
      <p:sp>
        <p:nvSpPr>
          <p:cNvPr id="6" name="Rectangle 3">
            <a:extLst>
              <a:ext uri="{FF2B5EF4-FFF2-40B4-BE49-F238E27FC236}">
                <a16:creationId xmlns:a16="http://schemas.microsoft.com/office/drawing/2014/main" id="{12D8ABCF-853E-4129-A799-7043E82D55AA}"/>
              </a:ext>
            </a:extLst>
          </p:cNvPr>
          <p:cNvSpPr txBox="1">
            <a:spLocks noChangeArrowheads="1"/>
          </p:cNvSpPr>
          <p:nvPr/>
        </p:nvSpPr>
        <p:spPr>
          <a:xfrm>
            <a:off x="4981903" y="2197634"/>
            <a:ext cx="3562742" cy="2252025"/>
          </a:xfrm>
          <a:prstGeom prst="rect">
            <a:avLst/>
          </a:prstGeom>
        </p:spPr>
        <p:style>
          <a:lnRef idx="2">
            <a:schemeClr val="accent2"/>
          </a:lnRef>
          <a:fillRef idx="1">
            <a:schemeClr val="lt1"/>
          </a:fillRef>
          <a:effectRef idx="0">
            <a:schemeClr val="accent2"/>
          </a:effectRef>
          <a:fontRef idx="minor">
            <a:schemeClr val="dk1"/>
          </a:fontRef>
        </p:style>
        <p:txBody>
          <a:bodyPr/>
          <a:lstStyle>
            <a:lvl1pPr marL="144193" indent="-137578" algn="l" defTabSz="380985" rtl="0" eaLnBrk="1" latinLnBrk="0" hangingPunct="1">
              <a:spcBef>
                <a:spcPct val="20000"/>
              </a:spcBef>
              <a:buFont typeface="Arial"/>
              <a:buChar char="•"/>
              <a:tabLst/>
              <a:defRPr sz="1667" kern="1200">
                <a:solidFill>
                  <a:srgbClr val="53565A"/>
                </a:solidFill>
                <a:latin typeface="Arial"/>
                <a:ea typeface="+mn-ea"/>
                <a:cs typeface="Arial"/>
              </a:defRPr>
            </a:lvl1pPr>
            <a:lvl2pPr marL="480200" indent="-191816" algn="l" defTabSz="380985" rtl="0" eaLnBrk="1" latinLnBrk="0" hangingPunct="1">
              <a:spcBef>
                <a:spcPct val="20000"/>
              </a:spcBef>
              <a:buSzPct val="80000"/>
              <a:buFont typeface="ArialMT" charset="0"/>
              <a:buChar char="–"/>
              <a:tabLst/>
              <a:defRPr sz="1500" kern="1200">
                <a:solidFill>
                  <a:srgbClr val="53565A"/>
                </a:solidFill>
                <a:latin typeface="Arial"/>
                <a:ea typeface="+mn-ea"/>
                <a:cs typeface="+mn-cs"/>
              </a:defRPr>
            </a:lvl2pPr>
            <a:lvl3pPr marL="952462" indent="-190492" algn="l" defTabSz="380985" rtl="0" eaLnBrk="1" latinLnBrk="0" hangingPunct="1">
              <a:spcBef>
                <a:spcPct val="20000"/>
              </a:spcBef>
              <a:buSzPct val="90000"/>
              <a:buFont typeface="Courier New" pitchFamily="49" charset="0"/>
              <a:buChar char="o"/>
              <a:defRPr sz="1333" kern="1200">
                <a:solidFill>
                  <a:srgbClr val="53565A"/>
                </a:solidFill>
                <a:latin typeface="Arial"/>
                <a:ea typeface="+mn-ea"/>
                <a:cs typeface="+mn-cs"/>
              </a:defRPr>
            </a:lvl3pPr>
            <a:lvl4pPr marL="1333447" indent="-190492" algn="l" defTabSz="380985" rtl="0" eaLnBrk="1" latinLnBrk="0" hangingPunct="1">
              <a:spcBef>
                <a:spcPct val="20000"/>
              </a:spcBef>
              <a:buSzPct val="90000"/>
              <a:buFont typeface="Courier New"/>
              <a:buChar char="o"/>
              <a:defRPr sz="1333" kern="1200">
                <a:solidFill>
                  <a:srgbClr val="53565A"/>
                </a:solidFill>
                <a:latin typeface="Arial"/>
                <a:ea typeface="+mn-ea"/>
                <a:cs typeface="+mn-cs"/>
              </a:defRPr>
            </a:lvl4pPr>
            <a:lvl5pPr marL="1714431" indent="-190492" algn="l" defTabSz="380985" rtl="0" eaLnBrk="1" latinLnBrk="0" hangingPunct="1">
              <a:spcBef>
                <a:spcPct val="20000"/>
              </a:spcBef>
              <a:buSzPct val="90000"/>
              <a:buFont typeface="Courier New"/>
              <a:buChar char="o"/>
              <a:defRPr sz="1333" kern="1200">
                <a:solidFill>
                  <a:srgbClr val="53565A"/>
                </a:solidFill>
                <a:latin typeface="Arial"/>
                <a:ea typeface="+mn-ea"/>
                <a:cs typeface="+mn-cs"/>
              </a:defRPr>
            </a:lvl5pPr>
            <a:lvl6pPr marL="2095416" indent="-190492" algn="l" defTabSz="380985" rtl="0" eaLnBrk="1" latinLnBrk="0" hangingPunct="1">
              <a:spcBef>
                <a:spcPct val="20000"/>
              </a:spcBef>
              <a:buSzPct val="90000"/>
              <a:buFont typeface="Courier New"/>
              <a:buChar char="o"/>
              <a:defRPr sz="1333" kern="1200">
                <a:solidFill>
                  <a:srgbClr val="53565A"/>
                </a:solidFill>
                <a:latin typeface="Arial"/>
                <a:ea typeface="+mn-ea"/>
                <a:cs typeface="+mn-cs"/>
              </a:defRPr>
            </a:lvl6pPr>
            <a:lvl7pPr marL="2476401" indent="-190492" algn="l" defTabSz="380985" rtl="0" eaLnBrk="1" latinLnBrk="0" hangingPunct="1">
              <a:spcBef>
                <a:spcPct val="20000"/>
              </a:spcBef>
              <a:buSzPct val="90000"/>
              <a:buFont typeface="Courier New"/>
              <a:buChar char="o"/>
              <a:defRPr sz="1333" kern="1200">
                <a:solidFill>
                  <a:srgbClr val="53565A"/>
                </a:solidFill>
                <a:latin typeface="Arial"/>
                <a:ea typeface="+mn-ea"/>
                <a:cs typeface="+mn-cs"/>
              </a:defRPr>
            </a:lvl7pPr>
            <a:lvl8pPr marL="2857386" indent="-190492" algn="l" defTabSz="380985" rtl="0" eaLnBrk="1" latinLnBrk="0" hangingPunct="1">
              <a:spcBef>
                <a:spcPct val="20000"/>
              </a:spcBef>
              <a:buSzPct val="90000"/>
              <a:buFont typeface="Courier New"/>
              <a:buChar char="o"/>
              <a:defRPr sz="1333" kern="1200">
                <a:solidFill>
                  <a:srgbClr val="53565A"/>
                </a:solidFill>
                <a:latin typeface="Arial"/>
                <a:ea typeface="+mn-ea"/>
                <a:cs typeface="+mn-cs"/>
              </a:defRPr>
            </a:lvl8pPr>
            <a:lvl9pPr marL="3238370" indent="-190492" algn="l" defTabSz="380985" rtl="0" eaLnBrk="1" latinLnBrk="0" hangingPunct="1">
              <a:spcBef>
                <a:spcPct val="20000"/>
              </a:spcBef>
              <a:buSzPct val="90000"/>
              <a:buFont typeface="Courier New"/>
              <a:buChar char="o"/>
              <a:defRPr sz="1333" kern="1200">
                <a:solidFill>
                  <a:srgbClr val="53565A"/>
                </a:solidFill>
                <a:latin typeface="Arial"/>
                <a:ea typeface="+mn-ea"/>
                <a:cs typeface="+mn-cs"/>
              </a:defRPr>
            </a:lvl9pPr>
          </a:lstStyle>
          <a:p>
            <a:pPr>
              <a:defRPr/>
            </a:pPr>
            <a:endParaRPr lang="en-US" altLang="zh-CN" sz="1440" b="1" dirty="0">
              <a:solidFill>
                <a:schemeClr val="tx1">
                  <a:lumMod val="50000"/>
                </a:schemeClr>
              </a:solidFill>
              <a:latin typeface="Arial" pitchFamily="34" charset="0"/>
              <a:ea typeface="宋体" pitchFamily="2" charset="-122"/>
              <a:cs typeface="+mn-cs"/>
            </a:endParaRPr>
          </a:p>
          <a:p>
            <a:pPr>
              <a:defRPr/>
            </a:pPr>
            <a:r>
              <a:rPr lang="zh-CN" altLang="en-US" sz="1440" b="1" dirty="0">
                <a:solidFill>
                  <a:schemeClr val="tx1">
                    <a:lumMod val="50000"/>
                  </a:schemeClr>
                </a:solidFill>
                <a:latin typeface="Arial" pitchFamily="34" charset="0"/>
                <a:ea typeface="宋体" pitchFamily="2" charset="-122"/>
                <a:cs typeface="+mn-cs"/>
              </a:rPr>
              <a:t>分面层次</a:t>
            </a:r>
            <a:endParaRPr lang="en-US" altLang="zh-CN" sz="1440" b="1" dirty="0">
              <a:solidFill>
                <a:schemeClr val="tx1">
                  <a:lumMod val="50000"/>
                </a:schemeClr>
              </a:solidFill>
              <a:latin typeface="Arial" pitchFamily="34" charset="0"/>
              <a:ea typeface="宋体" pitchFamily="2" charset="-122"/>
              <a:cs typeface="+mn-cs"/>
            </a:endParaRPr>
          </a:p>
          <a:p>
            <a:pPr lvl="1">
              <a:buFont typeface="Courier New" panose="02070309020205020404" pitchFamily="49" charset="0"/>
              <a:buChar char="o"/>
              <a:defRPr/>
            </a:pPr>
            <a:r>
              <a:rPr lang="zh-CN" altLang="en-US" sz="1440" dirty="0">
                <a:solidFill>
                  <a:schemeClr val="tx1">
                    <a:lumMod val="50000"/>
                  </a:schemeClr>
                </a:solidFill>
                <a:latin typeface="Arial" pitchFamily="34" charset="0"/>
                <a:ea typeface="宋体" pitchFamily="2" charset="-122"/>
              </a:rPr>
              <a:t>分面</a:t>
            </a:r>
            <a:r>
              <a:rPr lang="en-US" altLang="zh-CN" sz="1440" dirty="0">
                <a:solidFill>
                  <a:schemeClr val="tx1">
                    <a:lumMod val="50000"/>
                  </a:schemeClr>
                </a:solidFill>
                <a:latin typeface="Arial" pitchFamily="34" charset="0"/>
                <a:ea typeface="宋体" pitchFamily="2" charset="-122"/>
              </a:rPr>
              <a:t>: </a:t>
            </a:r>
            <a:r>
              <a:rPr lang="zh-CN" altLang="en-US" sz="1440" dirty="0">
                <a:solidFill>
                  <a:schemeClr val="tx1">
                    <a:lumMod val="50000"/>
                  </a:schemeClr>
                </a:solidFill>
                <a:latin typeface="Arial" pitchFamily="34" charset="0"/>
                <a:ea typeface="宋体" pitchFamily="2" charset="-122"/>
              </a:rPr>
              <a:t>按类别分组</a:t>
            </a:r>
            <a:endParaRPr lang="en-US" altLang="zh-CN" sz="1440" dirty="0">
              <a:solidFill>
                <a:schemeClr val="tx1">
                  <a:lumMod val="50000"/>
                </a:schemeClr>
              </a:solidFill>
              <a:latin typeface="Arial" pitchFamily="34" charset="0"/>
              <a:ea typeface="宋体" pitchFamily="2" charset="-122"/>
            </a:endParaRPr>
          </a:p>
          <a:p>
            <a:pPr lvl="1">
              <a:buFont typeface="Courier New" panose="02070309020205020404" pitchFamily="49" charset="0"/>
              <a:buChar char="o"/>
              <a:defRPr/>
            </a:pPr>
            <a:r>
              <a:rPr lang="zh-CN" altLang="en-US" sz="1440" dirty="0">
                <a:solidFill>
                  <a:schemeClr val="tx1">
                    <a:lumMod val="50000"/>
                  </a:schemeClr>
                </a:solidFill>
                <a:latin typeface="Arial" pitchFamily="34" charset="0"/>
                <a:ea typeface="宋体" pitchFamily="2" charset="-122"/>
              </a:rPr>
              <a:t>层次</a:t>
            </a:r>
            <a:r>
              <a:rPr lang="en-US" altLang="zh-CN" sz="1440" dirty="0">
                <a:solidFill>
                  <a:schemeClr val="tx1">
                    <a:lumMod val="50000"/>
                  </a:schemeClr>
                </a:solidFill>
                <a:latin typeface="Arial" pitchFamily="34" charset="0"/>
                <a:ea typeface="宋体" pitchFamily="2" charset="-122"/>
              </a:rPr>
              <a:t>: </a:t>
            </a:r>
            <a:r>
              <a:rPr lang="zh-CN" altLang="en-US" sz="1440" dirty="0">
                <a:solidFill>
                  <a:schemeClr val="tx1">
                    <a:lumMod val="50000"/>
                  </a:schemeClr>
                </a:solidFill>
                <a:latin typeface="Arial" pitchFamily="34" charset="0"/>
                <a:ea typeface="宋体" pitchFamily="2" charset="-122"/>
              </a:rPr>
              <a:t>上位类</a:t>
            </a:r>
            <a:r>
              <a:rPr lang="en-US" altLang="zh-CN" sz="1440" dirty="0">
                <a:solidFill>
                  <a:schemeClr val="tx1">
                    <a:lumMod val="50000"/>
                  </a:schemeClr>
                </a:solidFill>
                <a:latin typeface="Arial" pitchFamily="34" charset="0"/>
                <a:ea typeface="宋体" pitchFamily="2" charset="-122"/>
              </a:rPr>
              <a:t>/</a:t>
            </a:r>
            <a:r>
              <a:rPr lang="zh-CN" altLang="en-US" sz="1440" dirty="0">
                <a:solidFill>
                  <a:schemeClr val="tx1">
                    <a:lumMod val="50000"/>
                  </a:schemeClr>
                </a:solidFill>
                <a:latin typeface="Arial" pitchFamily="34" charset="0"/>
                <a:ea typeface="宋体" pitchFamily="2" charset="-122"/>
              </a:rPr>
              <a:t>下位类</a:t>
            </a:r>
            <a:r>
              <a:rPr lang="en-US" altLang="zh-CN" sz="1440" dirty="0">
                <a:solidFill>
                  <a:schemeClr val="tx1">
                    <a:lumMod val="50000"/>
                  </a:schemeClr>
                </a:solidFill>
                <a:latin typeface="Arial" pitchFamily="34" charset="0"/>
                <a:ea typeface="宋体" pitchFamily="2" charset="-122"/>
              </a:rPr>
              <a:t> </a:t>
            </a:r>
          </a:p>
          <a:p>
            <a:pPr>
              <a:defRPr/>
            </a:pPr>
            <a:r>
              <a:rPr lang="zh-CN" altLang="en-US" sz="1440" b="1" dirty="0">
                <a:solidFill>
                  <a:schemeClr val="tx1">
                    <a:lumMod val="50000"/>
                  </a:schemeClr>
                </a:solidFill>
                <a:latin typeface="Arial" pitchFamily="34" charset="0"/>
                <a:ea typeface="宋体" pitchFamily="2" charset="-122"/>
                <a:cs typeface="+mn-cs"/>
              </a:rPr>
              <a:t>自动显示的款目</a:t>
            </a:r>
            <a:endParaRPr lang="en-US" altLang="zh-CN" sz="1440" b="1" dirty="0">
              <a:solidFill>
                <a:schemeClr val="tx1">
                  <a:lumMod val="50000"/>
                </a:schemeClr>
              </a:solidFill>
              <a:latin typeface="Arial" pitchFamily="34" charset="0"/>
              <a:ea typeface="宋体" pitchFamily="2" charset="-122"/>
              <a:cs typeface="+mn-cs"/>
            </a:endParaRPr>
          </a:p>
          <a:p>
            <a:pPr lvl="1">
              <a:buFont typeface="Courier New" panose="02070309020205020404" pitchFamily="49" charset="0"/>
              <a:buChar char="o"/>
              <a:defRPr/>
            </a:pPr>
            <a:r>
              <a:rPr lang="zh-CN" altLang="en-US" sz="1440" dirty="0">
                <a:solidFill>
                  <a:schemeClr val="tx1">
                    <a:lumMod val="50000"/>
                  </a:schemeClr>
                </a:solidFill>
                <a:latin typeface="Arial" pitchFamily="34" charset="0"/>
                <a:ea typeface="宋体" pitchFamily="2" charset="-122"/>
              </a:rPr>
              <a:t>有信心检索专属性的任一层次</a:t>
            </a:r>
            <a:endParaRPr lang="en-US" altLang="zh-CN" sz="1440" dirty="0">
              <a:solidFill>
                <a:schemeClr val="tx1">
                  <a:lumMod val="50000"/>
                </a:schemeClr>
              </a:solidFill>
              <a:latin typeface="Arial" pitchFamily="34" charset="0"/>
              <a:ea typeface="宋体" pitchFamily="2" charset="-122"/>
            </a:endParaRPr>
          </a:p>
          <a:p>
            <a:pPr>
              <a:defRPr/>
            </a:pPr>
            <a:r>
              <a:rPr lang="zh-CN" altLang="en-US" sz="1440" b="1" dirty="0">
                <a:solidFill>
                  <a:schemeClr val="tx1">
                    <a:lumMod val="50000"/>
                  </a:schemeClr>
                </a:solidFill>
                <a:latin typeface="Arial" pitchFamily="34" charset="0"/>
                <a:ea typeface="宋体" pitchFamily="2" charset="-122"/>
                <a:cs typeface="+mn-cs"/>
              </a:rPr>
              <a:t>相互参照</a:t>
            </a:r>
            <a:endParaRPr lang="en-US" altLang="zh-CN" sz="1440" b="1" dirty="0">
              <a:solidFill>
                <a:schemeClr val="tx1">
                  <a:lumMod val="50000"/>
                </a:schemeClr>
              </a:solidFill>
              <a:latin typeface="Arial" pitchFamily="34" charset="0"/>
              <a:ea typeface="宋体" pitchFamily="2" charset="-122"/>
              <a:cs typeface="+mn-cs"/>
            </a:endParaRPr>
          </a:p>
          <a:p>
            <a:pPr lvl="1">
              <a:buFont typeface="Courier New" panose="02070309020205020404" pitchFamily="49" charset="0"/>
              <a:buChar char="o"/>
              <a:defRPr/>
            </a:pPr>
            <a:r>
              <a:rPr lang="zh-CN" altLang="en-US" sz="1440" dirty="0">
                <a:solidFill>
                  <a:schemeClr val="tx1">
                    <a:lumMod val="50000"/>
                  </a:schemeClr>
                </a:solidFill>
                <a:latin typeface="Arial" pitchFamily="34" charset="0"/>
                <a:ea typeface="宋体" pitchFamily="2" charset="-122"/>
              </a:rPr>
              <a:t>引导用户使用有效款目</a:t>
            </a:r>
            <a:endParaRPr lang="en-US" altLang="zh-CN" sz="1440" dirty="0">
              <a:solidFill>
                <a:schemeClr val="tx1">
                  <a:lumMod val="50000"/>
                </a:schemeClr>
              </a:solidFill>
              <a:latin typeface="Arial" pitchFamily="34" charset="0"/>
              <a:ea typeface="宋体" pitchFamily="2" charset="-122"/>
            </a:endParaRPr>
          </a:p>
          <a:p>
            <a:pPr>
              <a:defRPr/>
            </a:pPr>
            <a:endParaRPr lang="en-US" altLang="zh-CN" sz="1440" b="1" dirty="0">
              <a:solidFill>
                <a:srgbClr val="000066"/>
              </a:solidFill>
              <a:ea typeface="宋体" pitchFamily="2" charset="-122"/>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標題 1">
            <a:extLst>
              <a:ext uri="{FF2B5EF4-FFF2-40B4-BE49-F238E27FC236}">
                <a16:creationId xmlns:a16="http://schemas.microsoft.com/office/drawing/2014/main" id="{0B3CC3FE-DFA6-4D06-BEA9-1DDF2D133B9A}"/>
              </a:ext>
            </a:extLst>
          </p:cNvPr>
          <p:cNvSpPr>
            <a:spLocks noGrp="1"/>
          </p:cNvSpPr>
          <p:nvPr>
            <p:ph type="title"/>
          </p:nvPr>
        </p:nvSpPr>
        <p:spPr>
          <a:xfrm>
            <a:off x="1304449" y="217283"/>
            <a:ext cx="6625113" cy="434340"/>
          </a:xfrm>
        </p:spPr>
        <p:txBody>
          <a:bodyPr rtlCol="0">
            <a:noAutofit/>
          </a:bodyPr>
          <a:lstStyle/>
          <a:p>
            <a:pPr defTabSz="342887">
              <a:defRPr/>
            </a:pPr>
            <a:r>
              <a:rPr lang="en-US" altLang="zh-TW" sz="2400" dirty="0">
                <a:solidFill>
                  <a:srgbClr val="003C8B"/>
                </a:solidFill>
                <a:latin typeface="Calibri" pitchFamily="34" charset="0"/>
                <a:ea typeface="PMingLiU-ExtB" pitchFamily="18" charset="-120"/>
              </a:rPr>
              <a:t>THESAURUS</a:t>
            </a:r>
            <a:r>
              <a:rPr lang="zh-TW" altLang="en-US" sz="2400" dirty="0">
                <a:solidFill>
                  <a:srgbClr val="003C8B"/>
                </a:solidFill>
                <a:latin typeface="Calibri" pitchFamily="34" charset="0"/>
                <a:ea typeface="PMingLiU-ExtB" pitchFamily="18" charset="-120"/>
              </a:rPr>
              <a:t>词库</a:t>
            </a:r>
            <a:r>
              <a:rPr lang="en-US" altLang="zh-TW" sz="2400" dirty="0">
                <a:solidFill>
                  <a:srgbClr val="003C8B"/>
                </a:solidFill>
                <a:latin typeface="Calibri" pitchFamily="34" charset="0"/>
                <a:ea typeface="PMingLiU-ExtB" pitchFamily="18" charset="-120"/>
              </a:rPr>
              <a:t>-Beverages</a:t>
            </a:r>
            <a:r>
              <a:rPr lang="zh-CN" altLang="en-US" sz="2400" dirty="0">
                <a:solidFill>
                  <a:srgbClr val="003C8B"/>
                </a:solidFill>
                <a:latin typeface="Calibri" pitchFamily="34" charset="0"/>
                <a:ea typeface="PMingLiU-ExtB" pitchFamily="18" charset="-120"/>
              </a:rPr>
              <a:t>（饮料）</a:t>
            </a:r>
            <a:endParaRPr lang="zh-TW" altLang="en-US" sz="2400" dirty="0">
              <a:solidFill>
                <a:srgbClr val="003C8B"/>
              </a:solidFill>
              <a:latin typeface="Calibri" pitchFamily="34" charset="0"/>
              <a:ea typeface="PMingLiU-ExtB" pitchFamily="18" charset="-120"/>
            </a:endParaRPr>
          </a:p>
        </p:txBody>
      </p:sp>
      <p:sp>
        <p:nvSpPr>
          <p:cNvPr id="6" name="圓角矩形 5">
            <a:extLst>
              <a:ext uri="{FF2B5EF4-FFF2-40B4-BE49-F238E27FC236}">
                <a16:creationId xmlns:a16="http://schemas.microsoft.com/office/drawing/2014/main" id="{8297B570-087E-4E11-A2F9-B23972C310A7}"/>
              </a:ext>
            </a:extLst>
          </p:cNvPr>
          <p:cNvSpPr/>
          <p:nvPr/>
        </p:nvSpPr>
        <p:spPr>
          <a:xfrm>
            <a:off x="1304449" y="3536241"/>
            <a:ext cx="964406" cy="80295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defTabSz="320954">
              <a:spcBef>
                <a:spcPct val="50000"/>
              </a:spcBef>
              <a:buFont typeface="Times" pitchFamily="18" charset="0"/>
              <a:buChar char="•"/>
              <a:defRPr/>
            </a:pPr>
            <a:r>
              <a:rPr lang="en-US" altLang="zh-CN" sz="1053" b="1" dirty="0">
                <a:solidFill>
                  <a:srgbClr val="000000"/>
                </a:solidFill>
                <a:latin typeface="Calibri" pitchFamily="34" charset="0"/>
                <a:ea typeface="PMingLiU-ExtB" pitchFamily="18" charset="-120"/>
              </a:rPr>
              <a:t>Narrow Term</a:t>
            </a:r>
            <a:br>
              <a:rPr lang="en-US" altLang="zh-CN" sz="1053" b="1" dirty="0">
                <a:solidFill>
                  <a:srgbClr val="000000"/>
                </a:solidFill>
                <a:latin typeface="Calibri" pitchFamily="34" charset="0"/>
                <a:ea typeface="PMingLiU-ExtB" pitchFamily="18" charset="-120"/>
              </a:rPr>
            </a:br>
            <a:r>
              <a:rPr lang="zh-CN" altLang="en-US" sz="1053" b="1" dirty="0">
                <a:solidFill>
                  <a:srgbClr val="000000"/>
                </a:solidFill>
                <a:latin typeface="Calibri" pitchFamily="34" charset="0"/>
                <a:ea typeface="PMingLiU-ExtB" pitchFamily="18" charset="-120"/>
              </a:rPr>
              <a:t>狭义词</a:t>
            </a:r>
          </a:p>
        </p:txBody>
      </p:sp>
      <p:sp>
        <p:nvSpPr>
          <p:cNvPr id="7" name="圓角矩形 6">
            <a:extLst>
              <a:ext uri="{FF2B5EF4-FFF2-40B4-BE49-F238E27FC236}">
                <a16:creationId xmlns:a16="http://schemas.microsoft.com/office/drawing/2014/main" id="{C3D7EB37-75D5-4F87-9E76-EC7C1528FF78}"/>
              </a:ext>
            </a:extLst>
          </p:cNvPr>
          <p:cNvSpPr/>
          <p:nvPr/>
        </p:nvSpPr>
        <p:spPr>
          <a:xfrm>
            <a:off x="1304449" y="2250366"/>
            <a:ext cx="964406" cy="8572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defTabSz="320954">
              <a:spcBef>
                <a:spcPct val="50000"/>
              </a:spcBef>
              <a:buFont typeface="Times" pitchFamily="18" charset="0"/>
              <a:buChar char="•"/>
              <a:defRPr/>
            </a:pPr>
            <a:r>
              <a:rPr lang="en-US" altLang="zh-CN" sz="1053" b="1" dirty="0">
                <a:solidFill>
                  <a:srgbClr val="000000"/>
                </a:solidFill>
                <a:latin typeface="Calibri" pitchFamily="34" charset="0"/>
                <a:ea typeface="PMingLiU-ExtB" pitchFamily="18" charset="-120"/>
              </a:rPr>
              <a:t>Related Term</a:t>
            </a:r>
            <a:br>
              <a:rPr lang="en-US" altLang="zh-CN" sz="1053" b="1" dirty="0">
                <a:solidFill>
                  <a:srgbClr val="000000"/>
                </a:solidFill>
                <a:latin typeface="Calibri" pitchFamily="34" charset="0"/>
                <a:ea typeface="PMingLiU-ExtB" pitchFamily="18" charset="-120"/>
              </a:rPr>
            </a:br>
            <a:r>
              <a:rPr lang="zh-CN" altLang="en-US" sz="1053" b="1" dirty="0">
                <a:solidFill>
                  <a:srgbClr val="000000"/>
                </a:solidFill>
                <a:latin typeface="Calibri" pitchFamily="34" charset="0"/>
                <a:ea typeface="PMingLiU-ExtB" pitchFamily="18" charset="-120"/>
              </a:rPr>
              <a:t>相关词</a:t>
            </a:r>
          </a:p>
        </p:txBody>
      </p:sp>
      <p:sp>
        <p:nvSpPr>
          <p:cNvPr id="8" name="圓角矩形 7">
            <a:extLst>
              <a:ext uri="{FF2B5EF4-FFF2-40B4-BE49-F238E27FC236}">
                <a16:creationId xmlns:a16="http://schemas.microsoft.com/office/drawing/2014/main" id="{B0A52356-EBE1-4C74-9BFC-3EEF203DBD25}"/>
              </a:ext>
            </a:extLst>
          </p:cNvPr>
          <p:cNvSpPr/>
          <p:nvPr/>
        </p:nvSpPr>
        <p:spPr>
          <a:xfrm>
            <a:off x="1304449" y="1115939"/>
            <a:ext cx="964406" cy="8572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defTabSz="320954">
              <a:spcBef>
                <a:spcPct val="50000"/>
              </a:spcBef>
              <a:buFont typeface="Times" pitchFamily="18" charset="0"/>
              <a:buChar char="•"/>
              <a:defRPr/>
            </a:pPr>
            <a:r>
              <a:rPr lang="en-US" altLang="zh-CN" sz="1053" b="1" dirty="0">
                <a:solidFill>
                  <a:srgbClr val="000000"/>
                </a:solidFill>
                <a:latin typeface="Calibri" pitchFamily="34" charset="0"/>
                <a:ea typeface="PMingLiU-ExtB" pitchFamily="18" charset="-120"/>
              </a:rPr>
              <a:t>Broader</a:t>
            </a:r>
            <a:br>
              <a:rPr lang="en-US" altLang="zh-CN" sz="1053" b="1" dirty="0">
                <a:solidFill>
                  <a:srgbClr val="000000"/>
                </a:solidFill>
                <a:latin typeface="Calibri" pitchFamily="34" charset="0"/>
                <a:ea typeface="PMingLiU-ExtB" pitchFamily="18" charset="-120"/>
              </a:rPr>
            </a:br>
            <a:r>
              <a:rPr lang="en-US" altLang="zh-CN" sz="1053" b="1" dirty="0">
                <a:solidFill>
                  <a:srgbClr val="000000"/>
                </a:solidFill>
                <a:latin typeface="Calibri" pitchFamily="34" charset="0"/>
                <a:ea typeface="PMingLiU-ExtB" pitchFamily="18" charset="-120"/>
              </a:rPr>
              <a:t>Term</a:t>
            </a:r>
            <a:br>
              <a:rPr lang="en-US" altLang="zh-CN" sz="1053" b="1" dirty="0">
                <a:solidFill>
                  <a:srgbClr val="000000"/>
                </a:solidFill>
                <a:latin typeface="Calibri" pitchFamily="34" charset="0"/>
                <a:ea typeface="PMingLiU-ExtB" pitchFamily="18" charset="-120"/>
              </a:rPr>
            </a:br>
            <a:r>
              <a:rPr lang="zh-CN" altLang="en-US" sz="1053" b="1" dirty="0">
                <a:solidFill>
                  <a:srgbClr val="000000"/>
                </a:solidFill>
                <a:latin typeface="Calibri" pitchFamily="34" charset="0"/>
                <a:ea typeface="PMingLiU-ExtB" pitchFamily="18" charset="-120"/>
              </a:rPr>
              <a:t>广义词</a:t>
            </a:r>
            <a:endParaRPr lang="zh-TW" altLang="en-US" sz="1053" b="1" dirty="0">
              <a:solidFill>
                <a:srgbClr val="000000"/>
              </a:solidFill>
              <a:latin typeface="Calibri" pitchFamily="34" charset="0"/>
              <a:ea typeface="PMingLiU-ExtB" pitchFamily="18" charset="-120"/>
            </a:endParaRPr>
          </a:p>
        </p:txBody>
      </p:sp>
      <p:cxnSp>
        <p:nvCxnSpPr>
          <p:cNvPr id="9" name="直線單箭頭接點 8">
            <a:extLst>
              <a:ext uri="{FF2B5EF4-FFF2-40B4-BE49-F238E27FC236}">
                <a16:creationId xmlns:a16="http://schemas.microsoft.com/office/drawing/2014/main" id="{2DEB5364-0C86-4127-950D-EFCA94770CBD}"/>
              </a:ext>
            </a:extLst>
          </p:cNvPr>
          <p:cNvCxnSpPr/>
          <p:nvPr/>
        </p:nvCxnSpPr>
        <p:spPr>
          <a:xfrm>
            <a:off x="2268855" y="3910574"/>
            <a:ext cx="321469" cy="14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45769800-9732-40FE-BEE9-8B046321CAFC}"/>
              </a:ext>
            </a:extLst>
          </p:cNvPr>
          <p:cNvCxnSpPr/>
          <p:nvPr/>
        </p:nvCxnSpPr>
        <p:spPr>
          <a:xfrm>
            <a:off x="2268855" y="2678991"/>
            <a:ext cx="32146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B319CF4A-BC82-4E5E-BBCF-1B6111A397AA}"/>
              </a:ext>
            </a:extLst>
          </p:cNvPr>
          <p:cNvCxnSpPr/>
          <p:nvPr/>
        </p:nvCxnSpPr>
        <p:spPr>
          <a:xfrm>
            <a:off x="2268855" y="1533134"/>
            <a:ext cx="321469" cy="14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ABE68F9A-8AB5-47CB-A178-4506C88118E7}"/>
              </a:ext>
            </a:extLst>
          </p:cNvPr>
          <p:cNvGraphicFramePr/>
          <p:nvPr>
            <p:extLst>
              <p:ext uri="{D42A27DB-BD31-4B8C-83A1-F6EECF244321}">
                <p14:modId xmlns:p14="http://schemas.microsoft.com/office/powerpoint/2010/main" val="2726175893"/>
              </p:ext>
            </p:extLst>
          </p:nvPr>
        </p:nvGraphicFramePr>
        <p:xfrm>
          <a:off x="2590794" y="1223837"/>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F0B97-7AF8-4296-B5B0-780DEA7A23C6}"/>
              </a:ext>
            </a:extLst>
          </p:cNvPr>
          <p:cNvSpPr>
            <a:spLocks noGrp="1"/>
          </p:cNvSpPr>
          <p:nvPr>
            <p:ph type="title"/>
          </p:nvPr>
        </p:nvSpPr>
        <p:spPr>
          <a:xfrm>
            <a:off x="482918" y="178594"/>
            <a:ext cx="6625113" cy="345758"/>
          </a:xfrm>
        </p:spPr>
        <p:txBody>
          <a:bodyPr rtlCol="0">
            <a:noAutofit/>
          </a:bodyPr>
          <a:lstStyle/>
          <a:p>
            <a:pPr defTabSz="342887">
              <a:defRPr/>
            </a:pPr>
            <a:r>
              <a:rPr lang="zh-CN" altLang="en-US" sz="2000" dirty="0"/>
              <a:t>实例－用叙词表选词进行主题检索</a:t>
            </a:r>
            <a:endParaRPr lang="en-US" sz="2000" dirty="0"/>
          </a:p>
        </p:txBody>
      </p:sp>
      <p:sp>
        <p:nvSpPr>
          <p:cNvPr id="81923" name="Content Placeholder 2">
            <a:extLst>
              <a:ext uri="{FF2B5EF4-FFF2-40B4-BE49-F238E27FC236}">
                <a16:creationId xmlns:a16="http://schemas.microsoft.com/office/drawing/2014/main" id="{A2C0FE96-B24B-4134-A20C-EB6AABEF611D}"/>
              </a:ext>
            </a:extLst>
          </p:cNvPr>
          <p:cNvSpPr>
            <a:spLocks noGrp="1" noChangeArrowheads="1"/>
          </p:cNvSpPr>
          <p:nvPr>
            <p:ph idx="1"/>
          </p:nvPr>
        </p:nvSpPr>
        <p:spPr>
          <a:xfrm>
            <a:off x="576000" y="824411"/>
            <a:ext cx="7991738" cy="3425729"/>
          </a:xfrm>
        </p:spPr>
        <p:txBody>
          <a:bodyPr/>
          <a:lstStyle/>
          <a:p>
            <a:pPr eaLnBrk="1" hangingPunct="1"/>
            <a:r>
              <a:rPr lang="zh-CN" altLang="en-US" dirty="0">
                <a:latin typeface="Arial" panose="020B0604020202020204" pitchFamily="34" charset="0"/>
                <a:cs typeface="Arial" panose="020B0604020202020204" pitchFamily="34" charset="0"/>
              </a:rPr>
              <a:t>用</a:t>
            </a:r>
            <a:r>
              <a:rPr lang="en-US" altLang="zh-CN" dirty="0">
                <a:latin typeface="Arial" panose="020B0604020202020204" pitchFamily="34" charset="0"/>
                <a:cs typeface="Arial" panose="020B0604020202020204" pitchFamily="34" charset="0"/>
              </a:rPr>
              <a:t>Thesaurus</a:t>
            </a:r>
            <a:r>
              <a:rPr lang="zh-CN" altLang="en-US" dirty="0">
                <a:latin typeface="Arial" panose="020B0604020202020204" pitchFamily="34" charset="0"/>
                <a:cs typeface="Arial" panose="020B0604020202020204" pitchFamily="34" charset="0"/>
              </a:rPr>
              <a:t>方式检索有关气候学中气候变化的温室效应</a:t>
            </a:r>
          </a:p>
          <a:p>
            <a:pPr eaLnBrk="1" hangingPunct="1"/>
            <a:r>
              <a:rPr lang="zh-CN" altLang="en-US" dirty="0">
                <a:latin typeface="Arial" panose="020B0604020202020204" pitchFamily="34" charset="0"/>
                <a:cs typeface="Arial" panose="020B0604020202020204" pitchFamily="34" charset="0"/>
              </a:rPr>
              <a:t>构设计方面的文献。</a:t>
            </a:r>
          </a:p>
          <a:p>
            <a:pPr eaLnBrk="1" hangingPunct="1"/>
            <a:r>
              <a:rPr lang="zh-CN" altLang="en-US" dirty="0">
                <a:latin typeface="Arial" panose="020B0604020202020204" pitchFamily="34" charset="0"/>
                <a:cs typeface="Arial" panose="020B0604020202020204" pitchFamily="34" charset="0"/>
              </a:rPr>
              <a:t>从课题名称中提取概念</a:t>
            </a:r>
          </a:p>
          <a:p>
            <a:pPr lvl="1" eaLnBrk="1" hangingPunct="1"/>
            <a:r>
              <a:rPr lang="zh-CN" altLang="en-US" dirty="0">
                <a:latin typeface="Arial" panose="020B0604020202020204" pitchFamily="34" charset="0"/>
              </a:rPr>
              <a:t>气候学 </a:t>
            </a:r>
            <a:r>
              <a:rPr lang="en-US" altLang="zh-CN" dirty="0">
                <a:latin typeface="Arial" panose="020B0604020202020204" pitchFamily="34" charset="0"/>
              </a:rPr>
              <a:t>Climatology</a:t>
            </a:r>
          </a:p>
          <a:p>
            <a:pPr lvl="1" eaLnBrk="1" hangingPunct="1"/>
            <a:r>
              <a:rPr lang="zh-CN" altLang="en-US" dirty="0">
                <a:latin typeface="Arial" panose="020B0604020202020204" pitchFamily="34" charset="0"/>
              </a:rPr>
              <a:t>气候变化 </a:t>
            </a:r>
            <a:r>
              <a:rPr lang="en-US" altLang="zh-CN" dirty="0">
                <a:latin typeface="Arial" panose="020B0604020202020204" pitchFamily="34" charset="0"/>
              </a:rPr>
              <a:t>Climate Change</a:t>
            </a:r>
          </a:p>
          <a:p>
            <a:pPr lvl="1" eaLnBrk="1" hangingPunct="1"/>
            <a:r>
              <a:rPr lang="zh-CN" altLang="en-US" dirty="0">
                <a:latin typeface="Arial" panose="020B0604020202020204" pitchFamily="34" charset="0"/>
              </a:rPr>
              <a:t>温室效应 </a:t>
            </a:r>
            <a:r>
              <a:rPr lang="en-US" altLang="zh-CN" dirty="0">
                <a:latin typeface="Arial" panose="020B0604020202020204" pitchFamily="34" charset="0"/>
              </a:rPr>
              <a:t>Greenhouse effect</a:t>
            </a:r>
            <a:endParaRPr lang="en-US" altLang="en-US" dirty="0">
              <a:latin typeface="Arial" panose="020B0604020202020204" pitchFamily="34" charset="0"/>
            </a:endParaRPr>
          </a:p>
          <a:p>
            <a:pPr eaLnBrk="1" hangingPunct="1"/>
            <a:r>
              <a:rPr lang="zh-CN" altLang="en-US" dirty="0">
                <a:latin typeface="Arial" panose="020B0604020202020204" pitchFamily="34" charset="0"/>
                <a:cs typeface="Arial" panose="020B0604020202020204" pitchFamily="34" charset="0"/>
              </a:rPr>
              <a:t>专家检索式写法：</a:t>
            </a:r>
          </a:p>
          <a:p>
            <a:pPr eaLnBrk="1" hangingPunct="1"/>
            <a:r>
              <a:rPr lang="en-US" altLang="en-US" dirty="0">
                <a:latin typeface="Arial" panose="020B0604020202020204" pitchFamily="34" charset="0"/>
                <a:cs typeface="Arial" panose="020B0604020202020204" pitchFamily="34" charset="0"/>
              </a:rPr>
              <a:t>((({Climatology} WN CV) AND ({Climate change} WN CV) AND ({Greenhouse effect} WN CV)))</a:t>
            </a: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a:extLst>
              <a:ext uri="{FF2B5EF4-FFF2-40B4-BE49-F238E27FC236}">
                <a16:creationId xmlns:a16="http://schemas.microsoft.com/office/drawing/2014/main" id="{1D619E41-F699-400F-A696-D7D2FE857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252" y="1431363"/>
            <a:ext cx="6559392" cy="3519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947" name="Title 1">
            <a:extLst>
              <a:ext uri="{FF2B5EF4-FFF2-40B4-BE49-F238E27FC236}">
                <a16:creationId xmlns:a16="http://schemas.microsoft.com/office/drawing/2014/main" id="{91CF4488-E44B-4FA5-8F9B-FF4B00173E25}"/>
              </a:ext>
            </a:extLst>
          </p:cNvPr>
          <p:cNvSpPr>
            <a:spLocks noGrp="1" noChangeArrowheads="1"/>
          </p:cNvSpPr>
          <p:nvPr>
            <p:ph type="title"/>
          </p:nvPr>
        </p:nvSpPr>
        <p:spPr>
          <a:xfrm>
            <a:off x="60404" y="72655"/>
            <a:ext cx="6625113" cy="347186"/>
          </a:xfrm>
        </p:spPr>
        <p:txBody>
          <a:bodyPr/>
          <a:lstStyle/>
          <a:p>
            <a:pPr eaLnBrk="1" hangingPunct="1"/>
            <a:r>
              <a:rPr lang="zh-CN" altLang="en-US" sz="2520" dirty="0">
                <a:latin typeface="Arial Bold" panose="020B0704020202020204" pitchFamily="34" charset="0"/>
                <a:cs typeface="Arial Bold" panose="020B0704020202020204" pitchFamily="34" charset="0"/>
              </a:rPr>
              <a:t>用</a:t>
            </a:r>
            <a:r>
              <a:rPr lang="en-US" altLang="zh-CN" sz="2520" dirty="0">
                <a:latin typeface="Arial Bold" panose="020B0704020202020204" pitchFamily="34" charset="0"/>
                <a:cs typeface="Arial Bold" panose="020B0704020202020204" pitchFamily="34" charset="0"/>
              </a:rPr>
              <a:t>EI</a:t>
            </a:r>
            <a:r>
              <a:rPr lang="zh-CN" altLang="en-US" sz="2520" dirty="0">
                <a:latin typeface="Arial Bold" panose="020B0704020202020204" pitchFamily="34" charset="0"/>
                <a:cs typeface="Arial Bold" panose="020B0704020202020204" pitchFamily="34" charset="0"/>
              </a:rPr>
              <a:t>叙词表选词</a:t>
            </a:r>
            <a:endParaRPr lang="en-US" altLang="en-US" sz="2520" dirty="0">
              <a:latin typeface="Arial Bold" panose="020B0704020202020204" pitchFamily="34" charset="0"/>
              <a:cs typeface="Arial Bold" panose="020B0704020202020204" pitchFamily="34" charset="0"/>
            </a:endParaRPr>
          </a:p>
        </p:txBody>
      </p:sp>
      <p:sp>
        <p:nvSpPr>
          <p:cNvPr id="4" name="Oval Callout 3">
            <a:extLst>
              <a:ext uri="{FF2B5EF4-FFF2-40B4-BE49-F238E27FC236}">
                <a16:creationId xmlns:a16="http://schemas.microsoft.com/office/drawing/2014/main" id="{DEB99FC6-3A76-4EEC-8814-19F7B12374F4}"/>
              </a:ext>
            </a:extLst>
          </p:cNvPr>
          <p:cNvSpPr/>
          <p:nvPr/>
        </p:nvSpPr>
        <p:spPr bwMode="auto">
          <a:xfrm>
            <a:off x="294719" y="561798"/>
            <a:ext cx="6750844" cy="947262"/>
          </a:xfrm>
          <a:prstGeom prst="wedgeEllipseCallout">
            <a:avLst>
              <a:gd name="adj1" fmla="val 136"/>
              <a:gd name="adj2" fmla="val 105028"/>
            </a:avLst>
          </a:prstGeom>
          <a:solidFill>
            <a:schemeClr val="tx2">
              <a:lumMod val="20000"/>
              <a:lumOff val="8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none" lIns="68580" tIns="68580" rIns="68580" bIns="68580"/>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fontAlgn="base">
              <a:spcBef>
                <a:spcPct val="0"/>
              </a:spcBef>
              <a:spcAft>
                <a:spcPct val="0"/>
              </a:spcAft>
              <a:defRPr sz="1400">
                <a:solidFill>
                  <a:schemeClr val="tx1"/>
                </a:solidFill>
                <a:latin typeface="Arial" panose="020B0604020202020204" pitchFamily="34" charset="0"/>
              </a:defRPr>
            </a:lvl6pPr>
            <a:lvl7pPr marL="2971800" indent="-228600" defTabSz="355600" fontAlgn="base">
              <a:spcBef>
                <a:spcPct val="0"/>
              </a:spcBef>
              <a:spcAft>
                <a:spcPct val="0"/>
              </a:spcAft>
              <a:defRPr sz="1400">
                <a:solidFill>
                  <a:schemeClr val="tx1"/>
                </a:solidFill>
                <a:latin typeface="Arial" panose="020B0604020202020204" pitchFamily="34" charset="0"/>
              </a:defRPr>
            </a:lvl7pPr>
            <a:lvl8pPr marL="3429000" indent="-228600" defTabSz="355600" fontAlgn="base">
              <a:spcBef>
                <a:spcPct val="0"/>
              </a:spcBef>
              <a:spcAft>
                <a:spcPct val="0"/>
              </a:spcAft>
              <a:defRPr sz="1400">
                <a:solidFill>
                  <a:schemeClr val="tx1"/>
                </a:solidFill>
                <a:latin typeface="Arial" panose="020B0604020202020204" pitchFamily="34" charset="0"/>
              </a:defRPr>
            </a:lvl8pPr>
            <a:lvl9pPr marL="3886200" indent="-228600" defTabSz="355600" fontAlgn="base">
              <a:spcBef>
                <a:spcPct val="0"/>
              </a:spcBef>
              <a:spcAft>
                <a:spcPct val="0"/>
              </a:spcAft>
              <a:defRPr sz="1400">
                <a:solidFill>
                  <a:schemeClr val="tx1"/>
                </a:solidFill>
                <a:latin typeface="Arial" panose="020B0604020202020204" pitchFamily="34" charset="0"/>
              </a:defRPr>
            </a:lvl9pPr>
          </a:lstStyle>
          <a:p>
            <a:pPr eaLnBrk="1" hangingPunct="1">
              <a:defRPr/>
            </a:pPr>
            <a:endParaRPr lang="en-US" altLang="en-US" sz="990">
              <a:solidFill>
                <a:schemeClr val="tx1">
                  <a:lumMod val="50000"/>
                </a:schemeClr>
              </a:solidFill>
              <a:ea typeface="MS PGothic" panose="020B0600070205080204" pitchFamily="34" charset="-128"/>
            </a:endParaRPr>
          </a:p>
        </p:txBody>
      </p:sp>
      <p:sp>
        <p:nvSpPr>
          <p:cNvPr id="82949" name="TextBox 4">
            <a:extLst>
              <a:ext uri="{FF2B5EF4-FFF2-40B4-BE49-F238E27FC236}">
                <a16:creationId xmlns:a16="http://schemas.microsoft.com/office/drawing/2014/main" id="{8AD58143-EA3D-48AD-ABAD-A093F66D82AA}"/>
              </a:ext>
            </a:extLst>
          </p:cNvPr>
          <p:cNvSpPr txBox="1">
            <a:spLocks noChangeArrowheads="1"/>
          </p:cNvSpPr>
          <p:nvPr/>
        </p:nvSpPr>
        <p:spPr bwMode="auto">
          <a:xfrm>
            <a:off x="963965" y="638790"/>
            <a:ext cx="7282338"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zh-CN" altLang="en-US" sz="1350" dirty="0">
                <a:solidFill>
                  <a:schemeClr val="tx1">
                    <a:lumMod val="50000"/>
                  </a:schemeClr>
                </a:solidFill>
              </a:rPr>
              <a:t>点击 “</a:t>
            </a:r>
            <a:r>
              <a:rPr lang="en-US" altLang="zh-CN" sz="1350" dirty="0">
                <a:solidFill>
                  <a:schemeClr val="tx1">
                    <a:lumMod val="50000"/>
                  </a:schemeClr>
                </a:solidFill>
              </a:rPr>
              <a:t>Thesaurus</a:t>
            </a:r>
            <a:r>
              <a:rPr lang="zh-CN" altLang="en-US" sz="1350" b="1" dirty="0">
                <a:solidFill>
                  <a:schemeClr val="tx1">
                    <a:lumMod val="50000"/>
                  </a:schemeClr>
                </a:solidFill>
              </a:rPr>
              <a:t>”</a:t>
            </a:r>
            <a:r>
              <a:rPr lang="zh-CN" altLang="en-US" sz="1350" dirty="0">
                <a:solidFill>
                  <a:schemeClr val="tx1">
                    <a:lumMod val="50000"/>
                  </a:schemeClr>
                </a:solidFill>
              </a:rPr>
              <a:t>，打开叙词表，输入关键词，点击“</a:t>
            </a:r>
            <a:r>
              <a:rPr lang="en-US" altLang="zh-CN" sz="1350" dirty="0">
                <a:solidFill>
                  <a:schemeClr val="tx1">
                    <a:lumMod val="50000"/>
                  </a:schemeClr>
                </a:solidFill>
              </a:rPr>
              <a:t>Search Index</a:t>
            </a:r>
            <a:r>
              <a:rPr lang="zh-CN" altLang="en-US" sz="1350" b="1" dirty="0">
                <a:solidFill>
                  <a:schemeClr val="tx1">
                    <a:lumMod val="50000"/>
                  </a:schemeClr>
                </a:solidFill>
              </a:rPr>
              <a:t>”</a:t>
            </a:r>
            <a:r>
              <a:rPr lang="zh-CN" altLang="en-US" sz="1350" dirty="0">
                <a:solidFill>
                  <a:schemeClr val="tx1">
                    <a:lumMod val="50000"/>
                  </a:schemeClr>
                </a:solidFill>
              </a:rPr>
              <a:t>，</a:t>
            </a:r>
            <a:endParaRPr lang="en-US" altLang="zh-CN" sz="1350" dirty="0">
              <a:solidFill>
                <a:schemeClr val="tx1">
                  <a:lumMod val="50000"/>
                </a:schemeClr>
              </a:solidFill>
            </a:endParaRPr>
          </a:p>
          <a:p>
            <a:pPr eaLnBrk="1" hangingPunct="1"/>
            <a:r>
              <a:rPr lang="zh-CN" altLang="en-US" sz="1350" dirty="0">
                <a:solidFill>
                  <a:schemeClr val="tx1">
                    <a:lumMod val="50000"/>
                  </a:schemeClr>
                </a:solidFill>
              </a:rPr>
              <a:t>系统显示与之相应的叙词，勾选后，系统将所选的叙词调入检索框。</a:t>
            </a:r>
            <a:endParaRPr lang="en-US" altLang="zh-CN" sz="1350" dirty="0">
              <a:solidFill>
                <a:schemeClr val="tx1">
                  <a:lumMod val="50000"/>
                </a:schemeClr>
              </a:solidFill>
            </a:endParaRPr>
          </a:p>
          <a:p>
            <a:pPr eaLnBrk="1" hangingPunct="1"/>
            <a:r>
              <a:rPr lang="zh-CN" altLang="en-US" sz="1350" dirty="0">
                <a:solidFill>
                  <a:schemeClr val="tx1">
                    <a:lumMod val="50000"/>
                  </a:schemeClr>
                </a:solidFill>
              </a:rPr>
              <a:t>选完词后，点击”</a:t>
            </a:r>
            <a:r>
              <a:rPr lang="en-US" altLang="en-US" sz="1350" dirty="0">
                <a:solidFill>
                  <a:schemeClr val="tx1">
                    <a:lumMod val="50000"/>
                  </a:schemeClr>
                </a:solidFill>
              </a:rPr>
              <a:t>search</a:t>
            </a:r>
            <a:r>
              <a:rPr lang="en-US" altLang="en-US" sz="1350" b="1" dirty="0">
                <a:solidFill>
                  <a:schemeClr val="tx1">
                    <a:lumMod val="50000"/>
                  </a:schemeClr>
                </a:solidFill>
              </a:rPr>
              <a:t>”</a:t>
            </a:r>
            <a:r>
              <a:rPr lang="zh-CN" altLang="en-US" sz="1350" dirty="0">
                <a:solidFill>
                  <a:schemeClr val="tx1">
                    <a:lumMod val="50000"/>
                  </a:schemeClr>
                </a:solidFill>
              </a:rPr>
              <a:t>检索</a:t>
            </a:r>
            <a:endParaRPr lang="en-US" altLang="en-US" sz="1350" dirty="0">
              <a:solidFill>
                <a:schemeClr val="tx1">
                  <a:lumMod val="50000"/>
                </a:schemeClr>
              </a:solidFil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CD265-98A8-4A30-B40C-BF104755862F}"/>
              </a:ext>
            </a:extLst>
          </p:cNvPr>
          <p:cNvSpPr>
            <a:spLocks noGrp="1"/>
          </p:cNvSpPr>
          <p:nvPr>
            <p:ph type="title"/>
          </p:nvPr>
        </p:nvSpPr>
        <p:spPr>
          <a:xfrm>
            <a:off x="1324452" y="367189"/>
            <a:ext cx="6177915" cy="312896"/>
          </a:xfrm>
        </p:spPr>
        <p:txBody>
          <a:bodyPr rtlCol="0">
            <a:noAutofit/>
          </a:bodyPr>
          <a:lstStyle/>
          <a:p>
            <a:pPr defTabSz="342887">
              <a:defRPr/>
            </a:pPr>
            <a:endParaRPr lang="en-US" sz="1500"/>
          </a:p>
        </p:txBody>
      </p:sp>
      <p:pic>
        <p:nvPicPr>
          <p:cNvPr id="23555" name="Picture 2">
            <a:extLst>
              <a:ext uri="{FF2B5EF4-FFF2-40B4-BE49-F238E27FC236}">
                <a16:creationId xmlns:a16="http://schemas.microsoft.com/office/drawing/2014/main" id="{C735DEB6-98FA-4392-B7D8-941BE39EB8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8"/>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46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標題 3">
            <a:extLst>
              <a:ext uri="{FF2B5EF4-FFF2-40B4-BE49-F238E27FC236}">
                <a16:creationId xmlns:a16="http://schemas.microsoft.com/office/drawing/2014/main" id="{44D098B2-77A0-4B6A-BB27-0318D4EA6C92}"/>
              </a:ext>
            </a:extLst>
          </p:cNvPr>
          <p:cNvSpPr>
            <a:spLocks noGrp="1" noChangeArrowheads="1"/>
          </p:cNvSpPr>
          <p:nvPr>
            <p:ph type="title"/>
          </p:nvPr>
        </p:nvSpPr>
        <p:spPr/>
        <p:txBody>
          <a:bodyPr/>
          <a:lstStyle/>
          <a:p>
            <a:pPr eaLnBrk="1" hangingPunct="1"/>
            <a:endParaRPr lang="zh-TW" altLang="en-US">
              <a:latin typeface="Arial Bold" panose="020B0704020202020204" pitchFamily="34" charset="0"/>
              <a:cs typeface="Arial Bold" panose="020B0704020202020204" pitchFamily="34" charset="0"/>
            </a:endParaRPr>
          </a:p>
        </p:txBody>
      </p:sp>
      <p:sp>
        <p:nvSpPr>
          <p:cNvPr id="113666" name="標題 4">
            <a:extLst>
              <a:ext uri="{FF2B5EF4-FFF2-40B4-BE49-F238E27FC236}">
                <a16:creationId xmlns:a16="http://schemas.microsoft.com/office/drawing/2014/main" id="{E0B36CB2-610A-45DE-B108-B14F9505E49B}"/>
              </a:ext>
            </a:extLst>
          </p:cNvPr>
          <p:cNvSpPr txBox="1">
            <a:spLocks/>
          </p:cNvSpPr>
          <p:nvPr/>
        </p:nvSpPr>
        <p:spPr bwMode="auto">
          <a:xfrm>
            <a:off x="1524477" y="3819049"/>
            <a:ext cx="5829300" cy="461665"/>
          </a:xfrm>
          <a:prstGeom prst="rect">
            <a:avLst/>
          </a:prstGeom>
          <a:noFill/>
          <a:ln w="9525">
            <a:noFill/>
            <a:miter lim="800000"/>
            <a:headEnd/>
            <a:tailEnd/>
          </a:ln>
        </p:spPr>
        <p:txBody>
          <a:bodyPr lIns="0" rIns="0">
            <a:spAutoFit/>
          </a:bodyPr>
          <a:lstStyle/>
          <a:p>
            <a:pPr defTabSz="320954">
              <a:defRPr/>
            </a:pPr>
            <a:r>
              <a:rPr lang="zh-CN" altLang="en-US" sz="2400" b="1">
                <a:solidFill>
                  <a:srgbClr val="003C79"/>
                </a:solidFill>
                <a:latin typeface="Calibri" pitchFamily="34" charset="0"/>
                <a:ea typeface="PMingLiU-ExtB" pitchFamily="18" charset="-120"/>
              </a:rPr>
              <a:t>个人化功能</a:t>
            </a:r>
            <a:endParaRPr lang="zh-TW" altLang="en-US" sz="2400" b="1">
              <a:solidFill>
                <a:srgbClr val="003C79"/>
              </a:solidFill>
              <a:latin typeface="Calibri" pitchFamily="34" charset="0"/>
              <a:ea typeface="PMingLiU-ExtB" pitchFamily="18" charset="-120"/>
            </a:endParaRPr>
          </a:p>
        </p:txBody>
      </p:sp>
      <p:pic>
        <p:nvPicPr>
          <p:cNvPr id="83972" name="Picture 2">
            <a:extLst>
              <a:ext uri="{FF2B5EF4-FFF2-40B4-BE49-F238E27FC236}">
                <a16:creationId xmlns:a16="http://schemas.microsoft.com/office/drawing/2014/main" id="{724285F0-7663-4BF3-AB90-E0A634F83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7" y="0"/>
            <a:ext cx="9133046" cy="384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3" descr="C:\Users\LiuK002\Desktop\Elsevier related\Elsevier pictures\EV\EV_6.bmp">
            <a:extLst>
              <a:ext uri="{FF2B5EF4-FFF2-40B4-BE49-F238E27FC236}">
                <a16:creationId xmlns:a16="http://schemas.microsoft.com/office/drawing/2014/main" id="{DE3A8B2A-A24B-4B80-856A-F51A303C51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1812" y="3545414"/>
            <a:ext cx="828675" cy="80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F101B6-31C7-4245-84D5-6444AF078C22}"/>
              </a:ext>
            </a:extLst>
          </p:cNvPr>
          <p:cNvSpPr>
            <a:spLocks noGrp="1"/>
          </p:cNvSpPr>
          <p:nvPr>
            <p:ph type="sldNum" sz="quarter" idx="10"/>
          </p:nvPr>
        </p:nvSpPr>
        <p:spPr>
          <a:xfrm>
            <a:off x="0" y="0"/>
            <a:ext cx="0" cy="0"/>
          </a:xfrm>
        </p:spPr>
        <p:txBody>
          <a:bodyPr/>
          <a:lstStyle>
            <a:defPPr>
              <a:defRPr lang="en-US"/>
            </a:defPPr>
            <a:lvl1pPr algn="l" defTabSz="356616" rtl="0" eaLnBrk="1" fontAlgn="auto" hangingPunct="1">
              <a:spcBef>
                <a:spcPts val="0"/>
              </a:spcBef>
              <a:spcAft>
                <a:spcPts val="0"/>
              </a:spcAft>
              <a:defRPr sz="1404" kern="1200">
                <a:solidFill>
                  <a:schemeClr val="tx1"/>
                </a:solidFill>
                <a:latin typeface="+mn-lt"/>
                <a:ea typeface="+mn-ea"/>
                <a:cs typeface="+mn-cs"/>
              </a:defRPr>
            </a:lvl1pPr>
            <a:lvl2pPr marL="355600" indent="101600"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712788" indent="201613"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068388" indent="303213"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425575" indent="403225"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defRPr/>
            </a:pPr>
            <a:endParaRPr lang="en-US" altLang="zh-CN" dirty="0"/>
          </a:p>
        </p:txBody>
      </p:sp>
      <p:pic>
        <p:nvPicPr>
          <p:cNvPr id="99331" name="Picture 3">
            <a:extLst>
              <a:ext uri="{FF2B5EF4-FFF2-40B4-BE49-F238E27FC236}">
                <a16:creationId xmlns:a16="http://schemas.microsoft.com/office/drawing/2014/main" id="{A714FF71-6B5C-4C03-BF63-101716BB7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21" y="103267"/>
            <a:ext cx="7738111" cy="430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4A4CC2-71D0-9F4E-AE7B-59B146D5550C}"/>
              </a:ext>
            </a:extLst>
          </p:cNvPr>
          <p:cNvSpPr>
            <a:spLocks noGrp="1"/>
          </p:cNvSpPr>
          <p:nvPr>
            <p:ph type="title"/>
          </p:nvPr>
        </p:nvSpPr>
        <p:spPr>
          <a:xfrm>
            <a:off x="224314" y="110014"/>
            <a:ext cx="6177915" cy="314325"/>
          </a:xfrm>
        </p:spPr>
        <p:txBody>
          <a:bodyPr rtlCol="0">
            <a:noAutofit/>
          </a:bodyPr>
          <a:lstStyle/>
          <a:p>
            <a:pPr defTabSz="342887">
              <a:defRPr/>
            </a:pPr>
            <a:r>
              <a:rPr lang="zh-CN" altLang="en-US" sz="1500" dirty="0"/>
              <a:t>帮助</a:t>
            </a:r>
            <a:endParaRPr lang="en-US" sz="1500" dirty="0"/>
          </a:p>
        </p:txBody>
      </p:sp>
      <p:pic>
        <p:nvPicPr>
          <p:cNvPr id="108547" name="Picture 2" descr="C:\Users\fells\AppData\Local\Temp\SNAGHTML1c694c3b.PNG">
            <a:extLst>
              <a:ext uri="{FF2B5EF4-FFF2-40B4-BE49-F238E27FC236}">
                <a16:creationId xmlns:a16="http://schemas.microsoft.com/office/drawing/2014/main" id="{CDE0A46E-A8CD-4546-983F-B6B240DD1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478630"/>
            <a:ext cx="8596073" cy="390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標題 1">
            <a:extLst>
              <a:ext uri="{FF2B5EF4-FFF2-40B4-BE49-F238E27FC236}">
                <a16:creationId xmlns:a16="http://schemas.microsoft.com/office/drawing/2014/main" id="{B570BADC-2726-460F-8173-5C9D3A52B4A9}"/>
              </a:ext>
            </a:extLst>
          </p:cNvPr>
          <p:cNvSpPr>
            <a:spLocks noGrp="1"/>
          </p:cNvSpPr>
          <p:nvPr>
            <p:ph type="title"/>
          </p:nvPr>
        </p:nvSpPr>
        <p:spPr>
          <a:xfrm>
            <a:off x="311714" y="300285"/>
            <a:ext cx="6625113" cy="434340"/>
          </a:xfrm>
        </p:spPr>
        <p:txBody>
          <a:bodyPr rtlCol="0">
            <a:noAutofit/>
          </a:bodyPr>
          <a:lstStyle/>
          <a:p>
            <a:pPr defTabSz="342887">
              <a:defRPr/>
            </a:pPr>
            <a:r>
              <a:rPr lang="en-US" altLang="zh-TW" sz="2400" dirty="0">
                <a:solidFill>
                  <a:srgbClr val="00B050"/>
                </a:solidFill>
                <a:latin typeface="Calibri" pitchFamily="34" charset="0"/>
                <a:ea typeface="PMingLiU-ExtB" pitchFamily="18" charset="-120"/>
              </a:rPr>
              <a:t>My Profile</a:t>
            </a:r>
            <a:endParaRPr lang="en-US" altLang="zh-CN" sz="2400" dirty="0">
              <a:solidFill>
                <a:srgbClr val="00B050"/>
              </a:solidFill>
              <a:latin typeface="Calibri" pitchFamily="34" charset="0"/>
              <a:ea typeface="PMingLiU-ExtB" pitchFamily="18" charset="-120"/>
            </a:endParaRPr>
          </a:p>
        </p:txBody>
      </p:sp>
      <p:sp>
        <p:nvSpPr>
          <p:cNvPr id="86019" name="內容版面配置區 2">
            <a:extLst>
              <a:ext uri="{FF2B5EF4-FFF2-40B4-BE49-F238E27FC236}">
                <a16:creationId xmlns:a16="http://schemas.microsoft.com/office/drawing/2014/main" id="{E1629731-C6BA-45E7-AA6F-8C669A861BB2}"/>
              </a:ext>
            </a:extLst>
          </p:cNvPr>
          <p:cNvSpPr>
            <a:spLocks noGrp="1" noChangeArrowheads="1"/>
          </p:cNvSpPr>
          <p:nvPr>
            <p:ph idx="1"/>
          </p:nvPr>
        </p:nvSpPr>
        <p:spPr>
          <a:xfrm>
            <a:off x="780952" y="1037245"/>
            <a:ext cx="4768510" cy="3425729"/>
          </a:xfrm>
        </p:spPr>
        <p:txBody>
          <a:bodyPr/>
          <a:lstStyle/>
          <a:p>
            <a:pPr eaLnBrk="1" hangingPunct="1"/>
            <a:r>
              <a:rPr lang="zh-TW" altLang="en-US" dirty="0">
                <a:latin typeface="Calibri" panose="020F0502020204030204" pitchFamily="34" charset="0"/>
                <a:ea typeface="PMingLiU-ExtB" panose="02020500000000000000" pitchFamily="18" charset="-120"/>
                <a:cs typeface="Arial" panose="020B0604020202020204" pitchFamily="34" charset="0"/>
              </a:rPr>
              <a:t>功能</a:t>
            </a:r>
          </a:p>
          <a:p>
            <a:pPr lvl="1" eaLnBrk="1" hangingPunct="1"/>
            <a:r>
              <a:rPr lang="zh-CN" altLang="en-US" sz="1800" dirty="0">
                <a:latin typeface="Calibri" panose="020F0502020204030204" pitchFamily="34" charset="0"/>
                <a:ea typeface="PMingLiU-ExtB" panose="02020500000000000000" pitchFamily="18" charset="-120"/>
              </a:rPr>
              <a:t>储存检索策略 </a:t>
            </a:r>
            <a:r>
              <a:rPr lang="en-US" altLang="zh-CN" sz="1800" dirty="0">
                <a:latin typeface="Calibri" panose="020F0502020204030204" pitchFamily="34" charset="0"/>
                <a:ea typeface="PMingLiU-ExtB" panose="02020500000000000000" pitchFamily="18" charset="-120"/>
              </a:rPr>
              <a:t>(125</a:t>
            </a:r>
            <a:r>
              <a:rPr lang="zh-CN" altLang="en-US" sz="1800" dirty="0">
                <a:latin typeface="Calibri" panose="020F0502020204030204" pitchFamily="34" charset="0"/>
                <a:ea typeface="PMingLiU-ExtB" panose="02020500000000000000" pitchFamily="18" charset="-120"/>
              </a:rPr>
              <a:t>个</a:t>
            </a:r>
            <a:r>
              <a:rPr lang="en-US" altLang="zh-CN" sz="1800" dirty="0">
                <a:latin typeface="Calibri" panose="020F0502020204030204" pitchFamily="34" charset="0"/>
                <a:ea typeface="PMingLiU-ExtB" panose="02020500000000000000" pitchFamily="18" charset="-120"/>
              </a:rPr>
              <a:t>)</a:t>
            </a:r>
          </a:p>
          <a:p>
            <a:pPr lvl="1" eaLnBrk="1" hangingPunct="1"/>
            <a:r>
              <a:rPr lang="zh-TW" altLang="en-US" sz="1800" dirty="0">
                <a:solidFill>
                  <a:srgbClr val="FF0000"/>
                </a:solidFill>
                <a:latin typeface="Calibri" panose="020F0502020204030204" pitchFamily="34" charset="0"/>
                <a:ea typeface="PMingLiU-ExtB" panose="02020500000000000000" pitchFamily="18" charset="-120"/>
              </a:rPr>
              <a:t>建立</a:t>
            </a:r>
            <a:r>
              <a:rPr lang="en-US" altLang="zh-TW" sz="1800" dirty="0">
                <a:solidFill>
                  <a:srgbClr val="FF0000"/>
                </a:solidFill>
                <a:latin typeface="Calibri" panose="020F0502020204030204" pitchFamily="34" charset="0"/>
                <a:ea typeface="PMingLiU-ExtB" panose="02020500000000000000" pitchFamily="18" charset="-120"/>
              </a:rPr>
              <a:t>E-mail Alert (25</a:t>
            </a:r>
            <a:r>
              <a:rPr lang="zh-TW" altLang="en-US" sz="1800" dirty="0">
                <a:solidFill>
                  <a:srgbClr val="FF0000"/>
                </a:solidFill>
                <a:latin typeface="Calibri" panose="020F0502020204030204" pitchFamily="34" charset="0"/>
                <a:ea typeface="PMingLiU-ExtB" panose="02020500000000000000" pitchFamily="18" charset="-120"/>
              </a:rPr>
              <a:t>篇</a:t>
            </a:r>
            <a:r>
              <a:rPr lang="en-US" altLang="zh-TW" sz="1800" dirty="0">
                <a:solidFill>
                  <a:srgbClr val="FF0000"/>
                </a:solidFill>
                <a:latin typeface="Calibri" panose="020F0502020204030204" pitchFamily="34" charset="0"/>
                <a:ea typeface="PMingLiU-ExtB" panose="02020500000000000000" pitchFamily="18" charset="-120"/>
              </a:rPr>
              <a:t>)</a:t>
            </a:r>
          </a:p>
          <a:p>
            <a:pPr lvl="1" eaLnBrk="1" hangingPunct="1"/>
            <a:r>
              <a:rPr lang="zh-CN" altLang="en-US" sz="1800" dirty="0">
                <a:latin typeface="Calibri" panose="020F0502020204030204" pitchFamily="34" charset="0"/>
                <a:ea typeface="PMingLiU-ExtB" panose="02020500000000000000" pitchFamily="18" charset="-120"/>
              </a:rPr>
              <a:t>建立用户个人数据夹</a:t>
            </a:r>
          </a:p>
          <a:p>
            <a:pPr lvl="2" eaLnBrk="1" hangingPunct="1"/>
            <a:r>
              <a:rPr lang="en-US" altLang="zh-CN" sz="1800" dirty="0">
                <a:latin typeface="Calibri" panose="020F0502020204030204" pitchFamily="34" charset="0"/>
                <a:ea typeface="PMingLiU-ExtB" panose="02020500000000000000" pitchFamily="18" charset="-120"/>
              </a:rPr>
              <a:t>3</a:t>
            </a:r>
            <a:r>
              <a:rPr lang="zh-CN" altLang="en-US" sz="1800" dirty="0">
                <a:latin typeface="Calibri" panose="020F0502020204030204" pitchFamily="34" charset="0"/>
                <a:ea typeface="PMingLiU-ExtB" panose="02020500000000000000" pitchFamily="18" charset="-120"/>
              </a:rPr>
              <a:t>个资料夹</a:t>
            </a:r>
          </a:p>
          <a:p>
            <a:pPr lvl="2" eaLnBrk="1" hangingPunct="1"/>
            <a:r>
              <a:rPr lang="zh-CN" altLang="en-US" sz="1800" dirty="0">
                <a:latin typeface="Calibri" panose="020F0502020204030204" pitchFamily="34" charset="0"/>
                <a:ea typeface="PMingLiU-ExtB" panose="02020500000000000000" pitchFamily="18" charset="-120"/>
              </a:rPr>
              <a:t>每个数据夹可储存</a:t>
            </a:r>
            <a:r>
              <a:rPr lang="en-US" altLang="zh-CN" sz="1800" dirty="0">
                <a:latin typeface="Calibri" panose="020F0502020204030204" pitchFamily="34" charset="0"/>
                <a:ea typeface="PMingLiU-ExtB" panose="02020500000000000000" pitchFamily="18" charset="-120"/>
              </a:rPr>
              <a:t>50</a:t>
            </a:r>
            <a:r>
              <a:rPr lang="zh-CN" altLang="en-US" sz="1800" dirty="0">
                <a:latin typeface="Calibri" panose="020F0502020204030204" pitchFamily="34" charset="0"/>
                <a:ea typeface="PMingLiU-ExtB" panose="02020500000000000000" pitchFamily="18" charset="-120"/>
              </a:rPr>
              <a:t>篇记录</a:t>
            </a:r>
          </a:p>
          <a:p>
            <a:pPr lvl="1" eaLnBrk="1" hangingPunct="1"/>
            <a:r>
              <a:rPr lang="zh-CN" altLang="en-US" sz="1800" dirty="0">
                <a:latin typeface="Calibri" panose="020F0502020204030204" pitchFamily="34" charset="0"/>
                <a:ea typeface="PMingLiU-ExtB" panose="02020500000000000000" pitchFamily="18" charset="-120"/>
              </a:rPr>
              <a:t>修改个人账号信息</a:t>
            </a:r>
          </a:p>
          <a:p>
            <a:pPr eaLnBrk="1" hangingPunct="1"/>
            <a:endParaRPr lang="en-US" altLang="zh-CN" dirty="0">
              <a:latin typeface="Calibri" panose="020F0502020204030204" pitchFamily="34" charset="0"/>
              <a:ea typeface="PMingLiU-ExtB" panose="02020500000000000000" pitchFamily="18" charset="-120"/>
              <a:cs typeface="Arial" panose="020B0604020202020204" pitchFamily="34" charset="0"/>
            </a:endParaRP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Documents and Settings\LiuK002\Desktop\Elsevier pictures\EV\New EV interface\EV_1.bmp">
            <a:extLst>
              <a:ext uri="{FF2B5EF4-FFF2-40B4-BE49-F238E27FC236}">
                <a16:creationId xmlns:a16="http://schemas.microsoft.com/office/drawing/2014/main" id="{3DB3C92C-953F-478C-BB53-F346C17EE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90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3">
            <a:extLst>
              <a:ext uri="{FF2B5EF4-FFF2-40B4-BE49-F238E27FC236}">
                <a16:creationId xmlns:a16="http://schemas.microsoft.com/office/drawing/2014/main" id="{734209FC-77F4-4490-92A0-C91E9DA82B98}"/>
              </a:ext>
            </a:extLst>
          </p:cNvPr>
          <p:cNvSpPr txBox="1">
            <a:spLocks noChangeArrowheads="1"/>
          </p:cNvSpPr>
          <p:nvPr/>
        </p:nvSpPr>
        <p:spPr bwMode="auto">
          <a:xfrm>
            <a:off x="2061686" y="2778919"/>
            <a:ext cx="3729038" cy="1220153"/>
          </a:xfrm>
          <a:prstGeom prst="rect">
            <a:avLst/>
          </a:prstGeom>
          <a:noFill/>
          <a:ln w="9525">
            <a:noFill/>
            <a:miter lim="800000"/>
            <a:headEnd/>
            <a:tailEnd/>
          </a:ln>
        </p:spPr>
        <p:txBody>
          <a:bodyPr tIns="68580" bIns="68580"/>
          <a:lstStyle/>
          <a:p>
            <a:pPr>
              <a:lnSpc>
                <a:spcPct val="80000"/>
              </a:lnSpc>
              <a:spcBef>
                <a:spcPct val="50000"/>
              </a:spcBef>
              <a:buFont typeface="Times" pitchFamily="18" charset="0"/>
              <a:buChar char="•"/>
              <a:defRPr/>
            </a:pPr>
            <a:r>
              <a:rPr lang="zh-CN" altLang="en-US" sz="2100" dirty="0">
                <a:latin typeface="Calibri" pitchFamily="34" charset="0"/>
                <a:ea typeface="MS PGothic" pitchFamily="34" charset="-128"/>
              </a:rPr>
              <a:t>数值检索</a:t>
            </a:r>
            <a:endParaRPr lang="en-US" altLang="zh-CN" sz="2100" dirty="0">
              <a:latin typeface="Calibri" pitchFamily="34" charset="0"/>
              <a:ea typeface="MS PGothic" pitchFamily="34" charset="-128"/>
            </a:endParaRPr>
          </a:p>
          <a:p>
            <a:pPr>
              <a:lnSpc>
                <a:spcPct val="80000"/>
              </a:lnSpc>
              <a:spcBef>
                <a:spcPct val="50000"/>
              </a:spcBef>
              <a:buFont typeface="Times" pitchFamily="18" charset="0"/>
              <a:buChar char="•"/>
              <a:defRPr/>
            </a:pPr>
            <a:r>
              <a:rPr lang="en-US" sz="2160" dirty="0" err="1"/>
              <a:t>PlumX</a:t>
            </a:r>
            <a:r>
              <a:rPr lang="en-US" sz="2160" dirty="0"/>
              <a:t> </a:t>
            </a:r>
            <a:r>
              <a:rPr lang="zh-CN" altLang="en-US" sz="2160" dirty="0"/>
              <a:t>指数</a:t>
            </a:r>
            <a:endParaRPr lang="en-US" altLang="zh-CN" sz="2160" dirty="0"/>
          </a:p>
          <a:p>
            <a:pPr>
              <a:lnSpc>
                <a:spcPct val="80000"/>
              </a:lnSpc>
              <a:spcBef>
                <a:spcPct val="50000"/>
              </a:spcBef>
              <a:buFont typeface="Times" pitchFamily="18" charset="0"/>
              <a:buChar char="•"/>
              <a:defRPr/>
            </a:pPr>
            <a:r>
              <a:rPr lang="zh-CN" altLang="en-US" sz="2160" dirty="0">
                <a:latin typeface="Calibri" pitchFamily="34" charset="0"/>
                <a:ea typeface="MS PGothic" pitchFamily="34" charset="-128"/>
              </a:rPr>
              <a:t>工科院校</a:t>
            </a:r>
            <a:r>
              <a:rPr lang="en-US" altLang="zh-CN" sz="2160" dirty="0" err="1">
                <a:latin typeface="Calibri" pitchFamily="34" charset="0"/>
                <a:ea typeface="MS PGothic" pitchFamily="34" charset="-128"/>
              </a:rPr>
              <a:t>Ei</a:t>
            </a:r>
            <a:r>
              <a:rPr lang="zh-CN" altLang="en-US" sz="2160" dirty="0">
                <a:latin typeface="Calibri" pitchFamily="34" charset="0"/>
                <a:ea typeface="MS PGothic" pitchFamily="34" charset="-128"/>
              </a:rPr>
              <a:t>档案</a:t>
            </a:r>
            <a:endParaRPr lang="en-US" altLang="zh-CN" sz="2160" dirty="0">
              <a:latin typeface="Calibri" pitchFamily="34" charset="0"/>
              <a:ea typeface="MS PGothic" pitchFamily="34" charset="-128"/>
            </a:endParaRPr>
          </a:p>
          <a:p>
            <a:pPr>
              <a:lnSpc>
                <a:spcPct val="80000"/>
              </a:lnSpc>
              <a:spcBef>
                <a:spcPct val="50000"/>
              </a:spcBef>
              <a:buFont typeface="Times" pitchFamily="18" charset="0"/>
              <a:buChar char="•"/>
              <a:defRPr/>
            </a:pPr>
            <a:r>
              <a:rPr lang="zh-CN" altLang="en-US" sz="2160" dirty="0">
                <a:latin typeface="Calibri" pitchFamily="34" charset="0"/>
                <a:ea typeface="MS PGothic" pitchFamily="34" charset="-128"/>
              </a:rPr>
              <a:t>检索历史</a:t>
            </a:r>
            <a:endParaRPr lang="zh-TW" altLang="en-US" sz="2100" dirty="0">
              <a:latin typeface="Calibri" pitchFamily="34" charset="0"/>
              <a:ea typeface="MS PGothic" pitchFamily="34" charset="-128"/>
            </a:endParaRPr>
          </a:p>
        </p:txBody>
      </p:sp>
      <p:sp>
        <p:nvSpPr>
          <p:cNvPr id="36867" name="矩形 4">
            <a:extLst>
              <a:ext uri="{FF2B5EF4-FFF2-40B4-BE49-F238E27FC236}">
                <a16:creationId xmlns:a16="http://schemas.microsoft.com/office/drawing/2014/main" id="{AF5FB13E-A97F-4C8C-AC4F-4FB80B0AA5C1}"/>
              </a:ext>
            </a:extLst>
          </p:cNvPr>
          <p:cNvSpPr>
            <a:spLocks noChangeArrowheads="1"/>
          </p:cNvSpPr>
          <p:nvPr/>
        </p:nvSpPr>
        <p:spPr bwMode="auto">
          <a:xfrm>
            <a:off x="366541" y="2761546"/>
            <a:ext cx="1422184" cy="389209"/>
          </a:xfrm>
          <a:prstGeom prst="rect">
            <a:avLst/>
          </a:prstGeom>
          <a:noFill/>
          <a:ln w="9525">
            <a:noFill/>
            <a:miter lim="800000"/>
            <a:headEnd/>
            <a:tailEnd/>
          </a:ln>
        </p:spPr>
        <p:txBody>
          <a:bodyPr wrap="none">
            <a:spAutoFit/>
          </a:bodyPr>
          <a:lstStyle/>
          <a:p>
            <a:pPr>
              <a:lnSpc>
                <a:spcPct val="80000"/>
              </a:lnSpc>
              <a:spcBef>
                <a:spcPct val="50000"/>
              </a:spcBef>
              <a:buFont typeface="Times" pitchFamily="18" charset="0"/>
              <a:buNone/>
              <a:defRPr/>
            </a:pPr>
            <a:r>
              <a:rPr lang="zh-CN" altLang="en-US" sz="2400" b="1" dirty="0">
                <a:solidFill>
                  <a:srgbClr val="0070C0"/>
                </a:solidFill>
                <a:latin typeface="PMingLiU-ExtB" pitchFamily="18" charset="-120"/>
                <a:ea typeface="PMingLiU-ExtB" pitchFamily="18" charset="-120"/>
              </a:rPr>
              <a:t>特别功能</a:t>
            </a:r>
            <a:endParaRPr lang="en-US" altLang="zh-TW" sz="2400" b="1" dirty="0">
              <a:solidFill>
                <a:srgbClr val="0070C0"/>
              </a:solidFill>
              <a:latin typeface="Calibri" pitchFamily="34" charset="0"/>
              <a:ea typeface="MS PGothic" pitchFamily="34" charset="-128"/>
            </a:endParaRPr>
          </a:p>
        </p:txBody>
      </p:sp>
      <p:pic>
        <p:nvPicPr>
          <p:cNvPr id="88070" name="Picture 2" descr="C:\Users\fells\AppData\Local\Temp\SNAGHTMLfe6434e.PNG">
            <a:extLst>
              <a:ext uri="{FF2B5EF4-FFF2-40B4-BE49-F238E27FC236}">
                <a16:creationId xmlns:a16="http://schemas.microsoft.com/office/drawing/2014/main" id="{F9FDA1D6-EEC5-4BB1-8A98-B813C8F07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479" y="2633222"/>
            <a:ext cx="3027521" cy="20559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94B96DB6-A19B-4916-B709-6D43B334AEA1}"/>
              </a:ext>
            </a:extLst>
          </p:cNvPr>
          <p:cNvSpPr>
            <a:spLocks noGrp="1" noChangeArrowheads="1"/>
          </p:cNvSpPr>
          <p:nvPr>
            <p:ph type="title"/>
          </p:nvPr>
        </p:nvSpPr>
        <p:spPr>
          <a:xfrm>
            <a:off x="0" y="112872"/>
            <a:ext cx="6177915" cy="314325"/>
          </a:xfrm>
        </p:spPr>
        <p:txBody>
          <a:bodyPr/>
          <a:lstStyle/>
          <a:p>
            <a:pPr eaLnBrk="1" hangingPunct="1"/>
            <a:r>
              <a:rPr lang="zh-CN" altLang="en-US" sz="2520" dirty="0">
                <a:latin typeface="Arial Bold" panose="020B0704020202020204" pitchFamily="34" charset="0"/>
                <a:cs typeface="Arial Bold" panose="020B0704020202020204" pitchFamily="34" charset="0"/>
              </a:rPr>
              <a:t>数值检索</a:t>
            </a:r>
            <a:r>
              <a:rPr lang="en-US" altLang="zh-CN" sz="2520" dirty="0">
                <a:latin typeface="Arial Bold" panose="020B0704020202020204" pitchFamily="34" charset="0"/>
                <a:cs typeface="Arial Bold" panose="020B0704020202020204" pitchFamily="34" charset="0"/>
              </a:rPr>
              <a:t>-</a:t>
            </a:r>
            <a:r>
              <a:rPr lang="zh-CN" altLang="en-US" sz="2520" dirty="0">
                <a:latin typeface="Arial Bold" panose="020B0704020202020204" pitchFamily="34" charset="0"/>
                <a:cs typeface="Arial Bold" panose="020B0704020202020204" pitchFamily="34" charset="0"/>
              </a:rPr>
              <a:t>来自数值数据的更多信息</a:t>
            </a:r>
            <a:endParaRPr lang="en-US" altLang="en-US" sz="2160" dirty="0">
              <a:latin typeface="Arial Bold" panose="020B0704020202020204" pitchFamily="34" charset="0"/>
              <a:cs typeface="Arial Bold" panose="020B0704020202020204" pitchFamily="34" charset="0"/>
            </a:endParaRPr>
          </a:p>
        </p:txBody>
      </p:sp>
      <p:sp>
        <p:nvSpPr>
          <p:cNvPr id="3" name="Slide Number Placeholder 2">
            <a:extLst>
              <a:ext uri="{FF2B5EF4-FFF2-40B4-BE49-F238E27FC236}">
                <a16:creationId xmlns:a16="http://schemas.microsoft.com/office/drawing/2014/main" id="{9D39E8A5-BD31-4FA5-9A26-90A8424F1C96}"/>
              </a:ext>
            </a:extLst>
          </p:cNvPr>
          <p:cNvSpPr>
            <a:spLocks noGrp="1"/>
          </p:cNvSpPr>
          <p:nvPr>
            <p:ph type="sldNum" sz="quarter" idx="10"/>
          </p:nvPr>
        </p:nvSpPr>
        <p:spPr>
          <a:xfrm>
            <a:off x="0" y="0"/>
            <a:ext cx="0" cy="0"/>
          </a:xfrm>
        </p:spPr>
        <p:txBody>
          <a:bodyPr/>
          <a:lstStyle>
            <a:defPPr>
              <a:defRPr lang="en-US"/>
            </a:defPPr>
            <a:lvl1pPr algn="l" defTabSz="356616" rtl="0" eaLnBrk="1" fontAlgn="auto" hangingPunct="1">
              <a:spcBef>
                <a:spcPts val="0"/>
              </a:spcBef>
              <a:spcAft>
                <a:spcPts val="0"/>
              </a:spcAft>
              <a:defRPr sz="1404" kern="1200">
                <a:solidFill>
                  <a:schemeClr val="tx1"/>
                </a:solidFill>
                <a:latin typeface="+mn-lt"/>
                <a:ea typeface="+mn-ea"/>
                <a:cs typeface="+mn-cs"/>
              </a:defRPr>
            </a:lvl1pPr>
            <a:lvl2pPr marL="355600" indent="101600"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712788" indent="201613"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068388" indent="303213"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425575" indent="403225"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defRPr/>
            </a:pPr>
            <a:endParaRPr lang="en-US" altLang="zh-CN" dirty="0"/>
          </a:p>
        </p:txBody>
      </p:sp>
      <p:pic>
        <p:nvPicPr>
          <p:cNvPr id="90116" name="Picture 4">
            <a:extLst>
              <a:ext uri="{FF2B5EF4-FFF2-40B4-BE49-F238E27FC236}">
                <a16:creationId xmlns:a16="http://schemas.microsoft.com/office/drawing/2014/main" id="{0A9C31E1-48AA-416C-A736-A6D52DAB2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20" y="505779"/>
            <a:ext cx="7264030" cy="393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C6624227-2646-42AD-815A-0AED4410D85A}"/>
              </a:ext>
            </a:extLst>
          </p:cNvPr>
          <p:cNvSpPr>
            <a:spLocks noGrp="1" noChangeArrowheads="1"/>
          </p:cNvSpPr>
          <p:nvPr>
            <p:ph type="title"/>
          </p:nvPr>
        </p:nvSpPr>
        <p:spPr>
          <a:xfrm>
            <a:off x="9525" y="-64294"/>
            <a:ext cx="7991475" cy="462759"/>
          </a:xfrm>
        </p:spPr>
        <p:txBody>
          <a:bodyPr/>
          <a:lstStyle/>
          <a:p>
            <a:pPr eaLnBrk="1" hangingPunct="1"/>
            <a:r>
              <a:rPr lang="zh-CN" altLang="en-US" sz="2520" dirty="0">
                <a:latin typeface="Arial Bold" panose="020B0704020202020204" pitchFamily="34" charset="0"/>
                <a:cs typeface="Arial Bold" panose="020B0704020202020204" pitchFamily="34" charset="0"/>
              </a:rPr>
              <a:t>数值检索</a:t>
            </a:r>
            <a:endParaRPr lang="en-US" altLang="en-US" sz="2520" dirty="0">
              <a:latin typeface="Arial Bold" panose="020B0704020202020204" pitchFamily="34" charset="0"/>
              <a:cs typeface="Arial Bold" panose="020B0704020202020204" pitchFamily="34" charset="0"/>
            </a:endParaRPr>
          </a:p>
        </p:txBody>
      </p:sp>
      <p:sp>
        <p:nvSpPr>
          <p:cNvPr id="3" name="Slide Number Placeholder 2">
            <a:extLst>
              <a:ext uri="{FF2B5EF4-FFF2-40B4-BE49-F238E27FC236}">
                <a16:creationId xmlns:a16="http://schemas.microsoft.com/office/drawing/2014/main" id="{08401F7C-99B2-4427-BE7D-D06D684420A7}"/>
              </a:ext>
            </a:extLst>
          </p:cNvPr>
          <p:cNvSpPr>
            <a:spLocks noGrp="1"/>
          </p:cNvSpPr>
          <p:nvPr>
            <p:ph type="sldNum" sz="quarter" idx="10"/>
          </p:nvPr>
        </p:nvSpPr>
        <p:spPr>
          <a:xfrm>
            <a:off x="0" y="0"/>
            <a:ext cx="0" cy="0"/>
          </a:xfrm>
        </p:spPr>
        <p:txBody>
          <a:bodyPr/>
          <a:lstStyle>
            <a:defPPr>
              <a:defRPr lang="en-US"/>
            </a:defPPr>
            <a:lvl1pPr algn="l" defTabSz="356616" rtl="0" eaLnBrk="1" fontAlgn="auto" hangingPunct="1">
              <a:spcBef>
                <a:spcPts val="0"/>
              </a:spcBef>
              <a:spcAft>
                <a:spcPts val="0"/>
              </a:spcAft>
              <a:defRPr sz="1404" kern="1200">
                <a:solidFill>
                  <a:schemeClr val="tx1"/>
                </a:solidFill>
                <a:latin typeface="+mn-lt"/>
                <a:ea typeface="+mn-ea"/>
                <a:cs typeface="+mn-cs"/>
              </a:defRPr>
            </a:lvl1pPr>
            <a:lvl2pPr marL="355600" indent="101600"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712788" indent="201613"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068388" indent="303213"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425575" indent="403225"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defRPr/>
            </a:pPr>
            <a:endParaRPr lang="en-US" altLang="zh-CN" dirty="0"/>
          </a:p>
        </p:txBody>
      </p:sp>
      <p:pic>
        <p:nvPicPr>
          <p:cNvPr id="91140" name="Picture 3">
            <a:extLst>
              <a:ext uri="{FF2B5EF4-FFF2-40B4-BE49-F238E27FC236}">
                <a16:creationId xmlns:a16="http://schemas.microsoft.com/office/drawing/2014/main" id="{74B62FFE-3EEC-46D3-8AD5-F73E74242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873" y="1500188"/>
            <a:ext cx="8176635" cy="290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Box 4">
            <a:extLst>
              <a:ext uri="{FF2B5EF4-FFF2-40B4-BE49-F238E27FC236}">
                <a16:creationId xmlns:a16="http://schemas.microsoft.com/office/drawing/2014/main" id="{F0CDDE9A-CB46-4FEC-B003-8A2074C8D926}"/>
              </a:ext>
            </a:extLst>
          </p:cNvPr>
          <p:cNvSpPr txBox="1">
            <a:spLocks noChangeArrowheads="1"/>
          </p:cNvSpPr>
          <p:nvPr/>
        </p:nvSpPr>
        <p:spPr bwMode="auto">
          <a:xfrm>
            <a:off x="519873" y="398465"/>
            <a:ext cx="85598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dirty="0"/>
              <a:t>Engineering Village</a:t>
            </a:r>
            <a:r>
              <a:rPr lang="zh-CN" altLang="en-US" sz="1400" dirty="0"/>
              <a:t>是唯一支持</a:t>
            </a:r>
            <a:r>
              <a:rPr lang="en-US" altLang="zh-CN" sz="1400" dirty="0" err="1"/>
              <a:t>Compendex</a:t>
            </a:r>
            <a:r>
              <a:rPr lang="zh-CN" altLang="en-US" sz="1400" dirty="0"/>
              <a:t>和</a:t>
            </a:r>
            <a:r>
              <a:rPr lang="en-US" altLang="zh-CN" sz="1400" dirty="0" err="1"/>
              <a:t>Inspec</a:t>
            </a:r>
            <a:r>
              <a:rPr lang="zh-CN" altLang="en-US" sz="1400" dirty="0"/>
              <a:t>数值搜索的平台。 </a:t>
            </a:r>
            <a:r>
              <a:rPr lang="zh-CN" altLang="en-US" sz="1400" dirty="0">
                <a:solidFill>
                  <a:srgbClr val="FF0000"/>
                </a:solidFill>
              </a:rPr>
              <a:t>数值数据</a:t>
            </a:r>
            <a:r>
              <a:rPr lang="zh-CN" altLang="en-US" sz="1400" dirty="0"/>
              <a:t>通常描述</a:t>
            </a:r>
            <a:r>
              <a:rPr lang="zh-CN" altLang="en-US" sz="1400" b="1" dirty="0">
                <a:solidFill>
                  <a:srgbClr val="FF0000"/>
                </a:solidFill>
              </a:rPr>
              <a:t>工程文献</a:t>
            </a:r>
            <a:r>
              <a:rPr lang="zh-CN" altLang="en-US" sz="1400" dirty="0"/>
              <a:t>中最重要的方面。 通过数字数据索引，研究人员可以访问可能未通过纯文本搜索发现的文档。</a:t>
            </a:r>
          </a:p>
          <a:p>
            <a:r>
              <a:rPr lang="en-US" altLang="zh-CN" sz="1400" dirty="0"/>
              <a:t>-</a:t>
            </a:r>
            <a:r>
              <a:rPr lang="zh-CN" altLang="en-US" sz="1400" dirty="0"/>
              <a:t>为</a:t>
            </a:r>
            <a:r>
              <a:rPr lang="en-US" altLang="zh-CN" sz="1400" dirty="0" err="1"/>
              <a:t>Compendex</a:t>
            </a:r>
            <a:r>
              <a:rPr lang="zh-CN" altLang="en-US" sz="1400" dirty="0"/>
              <a:t>索引的</a:t>
            </a:r>
            <a:r>
              <a:rPr lang="en-US" altLang="zh-CN" sz="1400" dirty="0"/>
              <a:t>62</a:t>
            </a:r>
            <a:r>
              <a:rPr lang="zh-CN" altLang="en-US" sz="1400" dirty="0"/>
              <a:t>种不同的物理和化学性质。</a:t>
            </a:r>
          </a:p>
          <a:p>
            <a:r>
              <a:rPr lang="en-US" altLang="zh-CN" sz="1400" dirty="0"/>
              <a:t>-</a:t>
            </a:r>
            <a:r>
              <a:rPr lang="zh-CN" altLang="en-US" sz="1400" dirty="0"/>
              <a:t>在</a:t>
            </a:r>
            <a:r>
              <a:rPr lang="en-US" altLang="zh-CN" sz="1400" dirty="0" err="1"/>
              <a:t>Compendex</a:t>
            </a:r>
            <a:r>
              <a:rPr lang="zh-CN" altLang="en-US" sz="1400" dirty="0"/>
              <a:t>和</a:t>
            </a:r>
            <a:r>
              <a:rPr lang="en-US" altLang="zh-CN" sz="1400" dirty="0" err="1"/>
              <a:t>Inspec</a:t>
            </a:r>
            <a:r>
              <a:rPr lang="zh-CN" altLang="en-US" sz="1400" dirty="0"/>
              <a:t>数据库中可用于交叉搜索的记录超过</a:t>
            </a:r>
            <a:r>
              <a:rPr lang="en-US" altLang="zh-CN" sz="1400" dirty="0"/>
              <a:t>650</a:t>
            </a:r>
            <a:r>
              <a:rPr lang="zh-CN" altLang="en-US" sz="1400" dirty="0"/>
              <a:t>万条。</a:t>
            </a:r>
          </a:p>
          <a:p>
            <a:r>
              <a:rPr lang="en-US" altLang="zh-CN" sz="1400" dirty="0"/>
              <a:t>-460,000</a:t>
            </a:r>
            <a:r>
              <a:rPr lang="zh-CN" altLang="en-US" sz="1400" dirty="0"/>
              <a:t>种不同的数字数据写入方式 </a:t>
            </a:r>
            <a:r>
              <a:rPr lang="en-US" altLang="zh-CN" sz="1400" dirty="0"/>
              <a:t>- </a:t>
            </a:r>
            <a:r>
              <a:rPr lang="zh-CN" altLang="en-US" sz="1400" dirty="0"/>
              <a:t>匹配，转换和标准化。</a:t>
            </a:r>
            <a:endParaRPr lang="en-US" altLang="en-US" sz="1400" dirty="0"/>
          </a:p>
        </p:txBody>
      </p:sp>
      <p:pic>
        <p:nvPicPr>
          <p:cNvPr id="4" name="Picture 3">
            <a:extLst>
              <a:ext uri="{FF2B5EF4-FFF2-40B4-BE49-F238E27FC236}">
                <a16:creationId xmlns:a16="http://schemas.microsoft.com/office/drawing/2014/main" id="{864AA5D6-6F33-4F71-90BD-DE5FEECA95B5}"/>
              </a:ext>
            </a:extLst>
          </p:cNvPr>
          <p:cNvPicPr>
            <a:picLocks noChangeAspect="1"/>
          </p:cNvPicPr>
          <p:nvPr/>
        </p:nvPicPr>
        <p:blipFill>
          <a:blip r:embed="rId3"/>
          <a:stretch>
            <a:fillRect/>
          </a:stretch>
        </p:blipFill>
        <p:spPr>
          <a:xfrm>
            <a:off x="800902" y="1500188"/>
            <a:ext cx="2818197" cy="797603"/>
          </a:xfrm>
          <a:prstGeom prst="rect">
            <a:avLst/>
          </a:prstGeom>
        </p:spPr>
      </p:pic>
      <p:pic>
        <p:nvPicPr>
          <p:cNvPr id="10" name="Picture 9">
            <a:extLst>
              <a:ext uri="{FF2B5EF4-FFF2-40B4-BE49-F238E27FC236}">
                <a16:creationId xmlns:a16="http://schemas.microsoft.com/office/drawing/2014/main" id="{BC70A091-24C5-4FF8-86DA-848558AA9DB1}"/>
              </a:ext>
            </a:extLst>
          </p:cNvPr>
          <p:cNvPicPr>
            <a:picLocks noChangeAspect="1"/>
          </p:cNvPicPr>
          <p:nvPr/>
        </p:nvPicPr>
        <p:blipFill>
          <a:blip r:embed="rId4"/>
          <a:stretch>
            <a:fillRect/>
          </a:stretch>
        </p:blipFill>
        <p:spPr>
          <a:xfrm>
            <a:off x="774412" y="2484280"/>
            <a:ext cx="2005013" cy="1671638"/>
          </a:xfrm>
          <a:prstGeom prst="rect">
            <a:avLst/>
          </a:prstGeom>
        </p:spPr>
      </p:pic>
      <p:pic>
        <p:nvPicPr>
          <p:cNvPr id="12" name="Picture 11">
            <a:extLst>
              <a:ext uri="{FF2B5EF4-FFF2-40B4-BE49-F238E27FC236}">
                <a16:creationId xmlns:a16="http://schemas.microsoft.com/office/drawing/2014/main" id="{A2023960-1C7F-43B2-A6D2-D91A88304EDC}"/>
              </a:ext>
            </a:extLst>
          </p:cNvPr>
          <p:cNvPicPr>
            <a:picLocks noChangeAspect="1"/>
          </p:cNvPicPr>
          <p:nvPr/>
        </p:nvPicPr>
        <p:blipFill>
          <a:blip r:embed="rId5"/>
          <a:stretch>
            <a:fillRect/>
          </a:stretch>
        </p:blipFill>
        <p:spPr>
          <a:xfrm>
            <a:off x="3110965" y="2469107"/>
            <a:ext cx="1701665" cy="1860814"/>
          </a:xfrm>
          <a:prstGeom prst="rect">
            <a:avLst/>
          </a:prstGeom>
        </p:spPr>
      </p:pic>
      <p:pic>
        <p:nvPicPr>
          <p:cNvPr id="16" name="Picture 15">
            <a:extLst>
              <a:ext uri="{FF2B5EF4-FFF2-40B4-BE49-F238E27FC236}">
                <a16:creationId xmlns:a16="http://schemas.microsoft.com/office/drawing/2014/main" id="{4CA39BCA-9E84-4D86-B890-6B97F35EFCB5}"/>
              </a:ext>
            </a:extLst>
          </p:cNvPr>
          <p:cNvPicPr>
            <a:picLocks noChangeAspect="1"/>
          </p:cNvPicPr>
          <p:nvPr/>
        </p:nvPicPr>
        <p:blipFill>
          <a:blip r:embed="rId6"/>
          <a:stretch>
            <a:fillRect/>
          </a:stretch>
        </p:blipFill>
        <p:spPr>
          <a:xfrm>
            <a:off x="7179780" y="2314632"/>
            <a:ext cx="1444347" cy="2015289"/>
          </a:xfrm>
          <a:prstGeom prst="rect">
            <a:avLst/>
          </a:prstGeom>
        </p:spPr>
      </p:pic>
      <p:pic>
        <p:nvPicPr>
          <p:cNvPr id="18" name="Picture 17">
            <a:extLst>
              <a:ext uri="{FF2B5EF4-FFF2-40B4-BE49-F238E27FC236}">
                <a16:creationId xmlns:a16="http://schemas.microsoft.com/office/drawing/2014/main" id="{43DCB3BB-546E-425A-B191-81EA7463A1EE}"/>
              </a:ext>
            </a:extLst>
          </p:cNvPr>
          <p:cNvPicPr>
            <a:picLocks noChangeAspect="1"/>
          </p:cNvPicPr>
          <p:nvPr/>
        </p:nvPicPr>
        <p:blipFill>
          <a:blip r:embed="rId7"/>
          <a:stretch>
            <a:fillRect/>
          </a:stretch>
        </p:blipFill>
        <p:spPr>
          <a:xfrm>
            <a:off x="5221328" y="2231592"/>
            <a:ext cx="1701665" cy="2177013"/>
          </a:xfrm>
          <a:prstGeom prst="rect">
            <a:avLst/>
          </a:prstGeom>
        </p:spPr>
      </p:pic>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3A989B87-98F3-4CFF-BDD6-3BBE6F7CDDB4}"/>
              </a:ext>
            </a:extLst>
          </p:cNvPr>
          <p:cNvSpPr>
            <a:spLocks noGrp="1" noChangeArrowheads="1"/>
          </p:cNvSpPr>
          <p:nvPr>
            <p:ph type="title"/>
          </p:nvPr>
        </p:nvSpPr>
        <p:spPr/>
        <p:txBody>
          <a:bodyPr/>
          <a:lstStyle/>
          <a:p>
            <a:pPr eaLnBrk="1" hangingPunct="1"/>
            <a:endParaRPr lang="en-US" altLang="en-US">
              <a:latin typeface="Arial Bold" panose="020B0704020202020204" pitchFamily="34" charset="0"/>
              <a:cs typeface="Arial Bold" panose="020B0704020202020204" pitchFamily="34" charset="0"/>
            </a:endParaRPr>
          </a:p>
        </p:txBody>
      </p:sp>
      <p:sp>
        <p:nvSpPr>
          <p:cNvPr id="3" name="Slide Number Placeholder 2">
            <a:extLst>
              <a:ext uri="{FF2B5EF4-FFF2-40B4-BE49-F238E27FC236}">
                <a16:creationId xmlns:a16="http://schemas.microsoft.com/office/drawing/2014/main" id="{BCFDEB79-8220-4917-AF6F-646E6FCB0FAF}"/>
              </a:ext>
            </a:extLst>
          </p:cNvPr>
          <p:cNvSpPr>
            <a:spLocks noGrp="1"/>
          </p:cNvSpPr>
          <p:nvPr>
            <p:ph type="sldNum" sz="quarter" idx="10"/>
          </p:nvPr>
        </p:nvSpPr>
        <p:spPr>
          <a:xfrm>
            <a:off x="0" y="0"/>
            <a:ext cx="0" cy="0"/>
          </a:xfrm>
        </p:spPr>
        <p:txBody>
          <a:bodyPr/>
          <a:lstStyle>
            <a:defPPr>
              <a:defRPr lang="en-US"/>
            </a:defPPr>
            <a:lvl1pPr algn="l" defTabSz="356616" rtl="0" eaLnBrk="1" fontAlgn="auto" hangingPunct="1">
              <a:spcBef>
                <a:spcPts val="0"/>
              </a:spcBef>
              <a:spcAft>
                <a:spcPts val="0"/>
              </a:spcAft>
              <a:defRPr sz="1404" kern="1200">
                <a:solidFill>
                  <a:schemeClr val="tx1"/>
                </a:solidFill>
                <a:latin typeface="+mn-lt"/>
                <a:ea typeface="+mn-ea"/>
                <a:cs typeface="+mn-cs"/>
              </a:defRPr>
            </a:lvl1pPr>
            <a:lvl2pPr marL="355600" indent="101600"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712788" indent="201613"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068388" indent="303213"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425575" indent="403225"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defRPr/>
            </a:pPr>
            <a:endParaRPr lang="en-US" altLang="zh-CN" dirty="0"/>
          </a:p>
        </p:txBody>
      </p:sp>
      <p:pic>
        <p:nvPicPr>
          <p:cNvPr id="92164" name="Picture 3">
            <a:extLst>
              <a:ext uri="{FF2B5EF4-FFF2-40B4-BE49-F238E27FC236}">
                <a16:creationId xmlns:a16="http://schemas.microsoft.com/office/drawing/2014/main" id="{0C7A303C-A698-44DF-A3CB-BCFF59DD8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93" y="0"/>
            <a:ext cx="799147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7FCCD9D0-9470-4B0E-947F-9F3FCD9EAB61}"/>
              </a:ext>
            </a:extLst>
          </p:cNvPr>
          <p:cNvSpPr>
            <a:spLocks noGrp="1" noChangeArrowheads="1"/>
          </p:cNvSpPr>
          <p:nvPr>
            <p:ph type="title"/>
          </p:nvPr>
        </p:nvSpPr>
        <p:spPr>
          <a:xfrm>
            <a:off x="219075" y="-28575"/>
            <a:ext cx="7991475" cy="462759"/>
          </a:xfrm>
        </p:spPr>
        <p:txBody>
          <a:bodyPr/>
          <a:lstStyle/>
          <a:p>
            <a:pPr eaLnBrk="1" hangingPunct="1"/>
            <a:r>
              <a:rPr lang="zh-CN" altLang="en-US" sz="1800" dirty="0">
                <a:latin typeface="Arial Bold" panose="020B0704020202020204" pitchFamily="34" charset="0"/>
                <a:cs typeface="Arial Bold" panose="020B0704020202020204" pitchFamily="34" charset="0"/>
              </a:rPr>
              <a:t>数值检索优势</a:t>
            </a:r>
            <a:endParaRPr lang="en-US" altLang="en-US" sz="1800" dirty="0">
              <a:latin typeface="Arial Bold" panose="020B0704020202020204" pitchFamily="34" charset="0"/>
              <a:cs typeface="Arial Bold" panose="020B0704020202020204" pitchFamily="34" charset="0"/>
            </a:endParaRPr>
          </a:p>
        </p:txBody>
      </p:sp>
      <p:sp>
        <p:nvSpPr>
          <p:cNvPr id="3" name="Slide Number Placeholder 2">
            <a:extLst>
              <a:ext uri="{FF2B5EF4-FFF2-40B4-BE49-F238E27FC236}">
                <a16:creationId xmlns:a16="http://schemas.microsoft.com/office/drawing/2014/main" id="{352F06C8-BDBF-4586-9A4D-C44BE76AFD4A}"/>
              </a:ext>
            </a:extLst>
          </p:cNvPr>
          <p:cNvSpPr>
            <a:spLocks noGrp="1"/>
          </p:cNvSpPr>
          <p:nvPr>
            <p:ph type="sldNum" sz="quarter" idx="10"/>
          </p:nvPr>
        </p:nvSpPr>
        <p:spPr>
          <a:xfrm>
            <a:off x="0" y="0"/>
            <a:ext cx="0" cy="0"/>
          </a:xfrm>
        </p:spPr>
        <p:txBody>
          <a:bodyPr/>
          <a:lstStyle>
            <a:defPPr>
              <a:defRPr lang="en-US"/>
            </a:defPPr>
            <a:lvl1pPr algn="l" defTabSz="356616" rtl="0" eaLnBrk="1" fontAlgn="auto" hangingPunct="1">
              <a:spcBef>
                <a:spcPts val="0"/>
              </a:spcBef>
              <a:spcAft>
                <a:spcPts val="0"/>
              </a:spcAft>
              <a:defRPr sz="1404" kern="1200">
                <a:solidFill>
                  <a:schemeClr val="tx1"/>
                </a:solidFill>
                <a:latin typeface="+mn-lt"/>
                <a:ea typeface="+mn-ea"/>
                <a:cs typeface="+mn-cs"/>
              </a:defRPr>
            </a:lvl1pPr>
            <a:lvl2pPr marL="355600" indent="101600"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712788" indent="201613"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068388" indent="303213"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425575" indent="403225"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defRPr/>
            </a:pPr>
            <a:endParaRPr lang="en-US" altLang="zh-CN" dirty="0"/>
          </a:p>
        </p:txBody>
      </p:sp>
      <p:sp>
        <p:nvSpPr>
          <p:cNvPr id="93188" name="Title 1">
            <a:extLst>
              <a:ext uri="{FF2B5EF4-FFF2-40B4-BE49-F238E27FC236}">
                <a16:creationId xmlns:a16="http://schemas.microsoft.com/office/drawing/2014/main" id="{E62ECCD0-2652-4C84-852F-35A110A73A74}"/>
              </a:ext>
            </a:extLst>
          </p:cNvPr>
          <p:cNvSpPr txBox="1">
            <a:spLocks noChangeArrowheads="1"/>
          </p:cNvSpPr>
          <p:nvPr/>
        </p:nvSpPr>
        <p:spPr bwMode="auto">
          <a:xfrm>
            <a:off x="897732" y="293375"/>
            <a:ext cx="6177915" cy="125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379413">
              <a:spcBef>
                <a:spcPct val="20000"/>
              </a:spcBef>
              <a:buFont typeface="Arial" panose="020B0604020202020204" pitchFamily="34" charset="0"/>
              <a:buChar char="•"/>
              <a:defRPr sz="1600">
                <a:solidFill>
                  <a:srgbClr val="53565A"/>
                </a:solidFill>
                <a:latin typeface="Arial" panose="020B0604020202020204" pitchFamily="34" charset="0"/>
                <a:cs typeface="Arial" panose="020B0604020202020204" pitchFamily="34" charset="0"/>
              </a:defRPr>
            </a:lvl1pPr>
            <a:lvl2pPr marL="479425" indent="-190500" defTabSz="379413">
              <a:spcBef>
                <a:spcPct val="20000"/>
              </a:spcBef>
              <a:buSzPct val="80000"/>
              <a:buFont typeface="ArialMT"/>
              <a:buChar char="–"/>
              <a:defRPr sz="1500">
                <a:solidFill>
                  <a:srgbClr val="53565A"/>
                </a:solidFill>
                <a:latin typeface="Arial" panose="020B0604020202020204" pitchFamily="34" charset="0"/>
                <a:cs typeface="Arial" panose="020B0604020202020204" pitchFamily="34" charset="0"/>
              </a:defRPr>
            </a:lvl2pPr>
            <a:lvl3pPr marL="950913" indent="-188913" defTabSz="3794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3pPr>
            <a:lvl4pPr marL="1331913" indent="-188913" defTabSz="3794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4pPr>
            <a:lvl5pPr marL="1712913" indent="-188913" defTabSz="3794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5pPr>
            <a:lvl6pPr marL="2170113" indent="-188913" defTabSz="379413" eaLnBrk="0" fontAlgn="base" hangingPunct="0">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6pPr>
            <a:lvl7pPr marL="2627313" indent="-188913" defTabSz="379413" eaLnBrk="0" fontAlgn="base" hangingPunct="0">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7pPr>
            <a:lvl8pPr marL="3084513" indent="-188913" defTabSz="379413" eaLnBrk="0" fontAlgn="base" hangingPunct="0">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8pPr>
            <a:lvl9pPr marL="3541713" indent="-188913" defTabSz="379413" eaLnBrk="0" fontAlgn="base" hangingPunct="0">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9pPr>
          </a:lstStyle>
          <a:p>
            <a:pPr eaLnBrk="1" hangingPunct="1">
              <a:spcBef>
                <a:spcPct val="0"/>
              </a:spcBef>
              <a:buFontTx/>
              <a:buNone/>
            </a:pPr>
            <a:r>
              <a:rPr lang="zh-CN" altLang="en-US" sz="1800" b="1" dirty="0">
                <a:solidFill>
                  <a:schemeClr val="accent1"/>
                </a:solidFill>
                <a:latin typeface="Arial Bold" panose="020B0704020202020204" pitchFamily="34" charset="0"/>
                <a:cs typeface="Arial Bold" panose="020B0704020202020204" pitchFamily="34" charset="0"/>
              </a:rPr>
              <a:t>一：打破计量单位限制</a:t>
            </a:r>
            <a:endParaRPr lang="en-US" altLang="zh-CN" sz="1800" b="1" dirty="0">
              <a:solidFill>
                <a:schemeClr val="accent1"/>
              </a:solidFill>
              <a:latin typeface="Arial Bold" panose="020B0704020202020204" pitchFamily="34" charset="0"/>
              <a:cs typeface="Arial Bold" panose="020B0704020202020204" pitchFamily="34" charset="0"/>
            </a:endParaRPr>
          </a:p>
          <a:p>
            <a:pPr eaLnBrk="1" hangingPunct="1">
              <a:spcBef>
                <a:spcPct val="0"/>
              </a:spcBef>
              <a:buFontTx/>
              <a:buNone/>
            </a:pPr>
            <a:r>
              <a:rPr lang="zh-CN" altLang="en-US" sz="1800" b="1" dirty="0">
                <a:solidFill>
                  <a:schemeClr val="accent1"/>
                </a:solidFill>
                <a:latin typeface="Arial Bold" panose="020B0704020202020204" pitchFamily="34" charset="0"/>
                <a:cs typeface="Arial Bold" panose="020B0704020202020204" pitchFamily="34" charset="0"/>
              </a:rPr>
              <a:t>二：提高查全率</a:t>
            </a:r>
            <a:r>
              <a:rPr lang="en-US" altLang="zh-CN" sz="1800" b="1" dirty="0">
                <a:solidFill>
                  <a:schemeClr val="accent1"/>
                </a:solidFill>
                <a:latin typeface="Arial Bold" panose="020B0704020202020204" pitchFamily="34" charset="0"/>
                <a:cs typeface="Arial Bold" panose="020B0704020202020204" pitchFamily="34" charset="0"/>
              </a:rPr>
              <a:t>-</a:t>
            </a:r>
            <a:r>
              <a:rPr lang="zh-CN" altLang="en-US" sz="1800" b="1" dirty="0">
                <a:solidFill>
                  <a:schemeClr val="accent1"/>
                </a:solidFill>
                <a:latin typeface="Arial Bold" panose="020B0704020202020204" pitchFamily="34" charset="0"/>
                <a:cs typeface="Arial Bold" panose="020B0704020202020204" pitchFamily="34" charset="0"/>
              </a:rPr>
              <a:t>数值检索比关键词检索的结果多出一倍</a:t>
            </a:r>
            <a:endParaRPr lang="en-US" altLang="zh-CN" sz="1800" b="1" dirty="0">
              <a:solidFill>
                <a:schemeClr val="accent1"/>
              </a:solidFill>
              <a:latin typeface="Arial Bold" panose="020B0704020202020204" pitchFamily="34" charset="0"/>
              <a:cs typeface="Arial Bold" panose="020B0704020202020204" pitchFamily="34" charset="0"/>
            </a:endParaRPr>
          </a:p>
          <a:p>
            <a:pPr eaLnBrk="1" hangingPunct="1">
              <a:spcBef>
                <a:spcPct val="0"/>
              </a:spcBef>
              <a:buFontTx/>
              <a:buNone/>
            </a:pPr>
            <a:r>
              <a:rPr lang="zh-CN" altLang="en-US" sz="1800" b="1" dirty="0">
                <a:solidFill>
                  <a:schemeClr val="accent1"/>
                </a:solidFill>
                <a:latin typeface="Arial Bold" panose="020B0704020202020204" pitchFamily="34" charset="0"/>
                <a:cs typeface="Arial Bold" panose="020B0704020202020204" pitchFamily="34" charset="0"/>
              </a:rPr>
              <a:t>三：高效便捷地跟踪前沿</a:t>
            </a:r>
            <a:endParaRPr lang="en-US" altLang="zh-CN" sz="1800" b="1" dirty="0">
              <a:solidFill>
                <a:schemeClr val="accent1"/>
              </a:solidFill>
              <a:latin typeface="Arial Bold" panose="020B0704020202020204" pitchFamily="34" charset="0"/>
              <a:cs typeface="Arial Bold" panose="020B0704020202020204" pitchFamily="34" charset="0"/>
            </a:endParaRPr>
          </a:p>
          <a:p>
            <a:pPr eaLnBrk="1" hangingPunct="1">
              <a:spcBef>
                <a:spcPct val="0"/>
              </a:spcBef>
              <a:buFontTx/>
              <a:buNone/>
            </a:pPr>
            <a:endParaRPr lang="en-US" altLang="en-US" sz="1800" b="1" dirty="0">
              <a:solidFill>
                <a:schemeClr val="accent1"/>
              </a:solidFill>
              <a:latin typeface="Arial Bold" panose="020B0704020202020204" pitchFamily="34" charset="0"/>
              <a:ea typeface="黑体" panose="02010609060101010101" pitchFamily="49" charset="-122"/>
              <a:cs typeface="Arial Bold" panose="020B0704020202020204" pitchFamily="34" charset="0"/>
            </a:endParaRPr>
          </a:p>
        </p:txBody>
      </p:sp>
      <p:pic>
        <p:nvPicPr>
          <p:cNvPr id="93189" name="Picture 5">
            <a:extLst>
              <a:ext uri="{FF2B5EF4-FFF2-40B4-BE49-F238E27FC236}">
                <a16:creationId xmlns:a16="http://schemas.microsoft.com/office/drawing/2014/main" id="{E57AF5BC-C686-4D8E-BBEE-D81DAA6638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780" y="1239844"/>
            <a:ext cx="8306439" cy="370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FB07B2BE-E82C-41EC-A484-904CAAE28175}"/>
              </a:ext>
            </a:extLst>
          </p:cNvPr>
          <p:cNvSpPr>
            <a:spLocks noGrp="1" noChangeArrowheads="1"/>
          </p:cNvSpPr>
          <p:nvPr>
            <p:ph type="title"/>
          </p:nvPr>
        </p:nvSpPr>
        <p:spPr>
          <a:xfrm>
            <a:off x="576263" y="178275"/>
            <a:ext cx="7991475" cy="462759"/>
          </a:xfrm>
        </p:spPr>
        <p:txBody>
          <a:bodyPr/>
          <a:lstStyle/>
          <a:p>
            <a:pPr eaLnBrk="1" hangingPunct="1"/>
            <a:r>
              <a:rPr lang="en-US" altLang="en-US" sz="1800" dirty="0" err="1">
                <a:latin typeface="Arial Bold" panose="020B0704020202020204" pitchFamily="34" charset="0"/>
                <a:cs typeface="Arial Bold" panose="020B0704020202020204" pitchFamily="34" charset="0"/>
              </a:rPr>
              <a:t>PlumX</a:t>
            </a:r>
            <a:r>
              <a:rPr lang="en-US" altLang="en-US" sz="1800" dirty="0">
                <a:latin typeface="Arial Bold" panose="020B0704020202020204" pitchFamily="34" charset="0"/>
                <a:cs typeface="Arial Bold" panose="020B0704020202020204" pitchFamily="34" charset="0"/>
              </a:rPr>
              <a:t> </a:t>
            </a:r>
            <a:r>
              <a:rPr lang="zh-CN" altLang="en-US" sz="1800" dirty="0">
                <a:latin typeface="Arial Bold" panose="020B0704020202020204" pitchFamily="34" charset="0"/>
                <a:cs typeface="Arial Bold" panose="020B0704020202020204" pitchFamily="34" charset="0"/>
              </a:rPr>
              <a:t>指数：进一步了解论文影响力</a:t>
            </a:r>
            <a:endParaRPr lang="en-US" altLang="en-US" sz="1800" dirty="0">
              <a:latin typeface="Arial Bold" panose="020B0704020202020204" pitchFamily="34" charset="0"/>
              <a:cs typeface="Arial Bold" panose="020B0704020202020204" pitchFamily="34" charset="0"/>
            </a:endParaRPr>
          </a:p>
        </p:txBody>
      </p:sp>
      <p:sp>
        <p:nvSpPr>
          <p:cNvPr id="3" name="Slide Number Placeholder 2">
            <a:extLst>
              <a:ext uri="{FF2B5EF4-FFF2-40B4-BE49-F238E27FC236}">
                <a16:creationId xmlns:a16="http://schemas.microsoft.com/office/drawing/2014/main" id="{77E9FBA4-E366-4489-B660-D9151DD03C19}"/>
              </a:ext>
            </a:extLst>
          </p:cNvPr>
          <p:cNvSpPr>
            <a:spLocks noGrp="1"/>
          </p:cNvSpPr>
          <p:nvPr>
            <p:ph type="sldNum" sz="quarter" idx="10"/>
          </p:nvPr>
        </p:nvSpPr>
        <p:spPr>
          <a:xfrm>
            <a:off x="0" y="0"/>
            <a:ext cx="0" cy="0"/>
          </a:xfrm>
        </p:spPr>
        <p:txBody>
          <a:bodyPr/>
          <a:lstStyle>
            <a:defPPr>
              <a:defRPr lang="en-US"/>
            </a:defPPr>
            <a:lvl1pPr algn="l" defTabSz="356616" rtl="0" eaLnBrk="1" fontAlgn="auto" hangingPunct="1">
              <a:spcBef>
                <a:spcPts val="0"/>
              </a:spcBef>
              <a:spcAft>
                <a:spcPts val="0"/>
              </a:spcAft>
              <a:defRPr sz="1404" kern="1200">
                <a:solidFill>
                  <a:schemeClr val="tx1"/>
                </a:solidFill>
                <a:latin typeface="+mn-lt"/>
                <a:ea typeface="+mn-ea"/>
                <a:cs typeface="+mn-cs"/>
              </a:defRPr>
            </a:lvl1pPr>
            <a:lvl2pPr marL="355600" indent="101600"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712788" indent="201613"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068388" indent="303213"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425575" indent="403225" algn="l" defTabSz="355600"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defRPr/>
            </a:pPr>
            <a:fld id="{06B2BDC7-679B-42C2-A87B-F5D040A9925D}" type="slidenum">
              <a:rPr lang="en-US" altLang="zh-CN" smtClean="0"/>
              <a:pPr>
                <a:defRPr/>
              </a:pPr>
              <a:t>59</a:t>
            </a:fld>
            <a:endParaRPr lang="en-US" altLang="zh-CN"/>
          </a:p>
        </p:txBody>
      </p:sp>
      <p:pic>
        <p:nvPicPr>
          <p:cNvPr id="94212" name="Picture 3" descr="image003">
            <a:extLst>
              <a:ext uri="{FF2B5EF4-FFF2-40B4-BE49-F238E27FC236}">
                <a16:creationId xmlns:a16="http://schemas.microsoft.com/office/drawing/2014/main" id="{3AA8A60D-0211-43D3-8066-4CFCD16DA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1619" r="87370"/>
          <a:stretch>
            <a:fillRect/>
          </a:stretch>
        </p:blipFill>
        <p:spPr bwMode="auto">
          <a:xfrm>
            <a:off x="652609" y="885755"/>
            <a:ext cx="1261595" cy="351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4213" name="Group 18">
            <a:extLst>
              <a:ext uri="{FF2B5EF4-FFF2-40B4-BE49-F238E27FC236}">
                <a16:creationId xmlns:a16="http://schemas.microsoft.com/office/drawing/2014/main" id="{3382AE2A-7E64-4481-9348-FD2260FE0620}"/>
              </a:ext>
            </a:extLst>
          </p:cNvPr>
          <p:cNvGrpSpPr>
            <a:grpSpLocks/>
          </p:cNvGrpSpPr>
          <p:nvPr/>
        </p:nvGrpSpPr>
        <p:grpSpPr bwMode="auto">
          <a:xfrm>
            <a:off x="2083621" y="605873"/>
            <a:ext cx="6614705" cy="4009819"/>
            <a:chOff x="3038818" y="1501355"/>
            <a:chExt cx="5751169" cy="5109534"/>
          </a:xfrm>
        </p:grpSpPr>
        <p:sp>
          <p:nvSpPr>
            <p:cNvPr id="5" name="Rectangle 4">
              <a:extLst>
                <a:ext uri="{FF2B5EF4-FFF2-40B4-BE49-F238E27FC236}">
                  <a16:creationId xmlns:a16="http://schemas.microsoft.com/office/drawing/2014/main" id="{DDAB7D01-1370-4C90-B3E5-14BFA80BF04A}"/>
                </a:ext>
              </a:extLst>
            </p:cNvPr>
            <p:cNvSpPr/>
            <p:nvPr/>
          </p:nvSpPr>
          <p:spPr>
            <a:xfrm>
              <a:off x="3049300" y="1501355"/>
              <a:ext cx="5644602" cy="369580"/>
            </a:xfrm>
            <a:prstGeom prst="rect">
              <a:avLst/>
            </a:prstGeom>
            <a:solidFill>
              <a:srgbClr val="A7A8AA">
                <a:lumMod val="20000"/>
                <a:lumOff val="80000"/>
              </a:srgbClr>
            </a:solidFill>
            <a:ln w="12700" cap="flat" cmpd="sng" algn="ctr">
              <a:solidFill>
                <a:srgbClr val="A7A8AA">
                  <a:lumMod val="20000"/>
                  <a:lumOff val="80000"/>
                </a:srgbClr>
              </a:solidFill>
              <a:prstDash val="solid"/>
              <a:miter lim="800000"/>
            </a:ln>
            <a:effectLst/>
          </p:spPr>
          <p:txBody>
            <a:bodyPr anchor="ctr"/>
            <a:lstStyle/>
            <a:p>
              <a:pPr algn="ctr" defTabSz="822960">
                <a:defRPr/>
              </a:pPr>
              <a:endParaRPr lang="en-US" sz="1620" kern="0" dirty="0">
                <a:solidFill>
                  <a:srgbClr val="FFFFFF"/>
                </a:solidFill>
                <a:latin typeface="Calibri"/>
              </a:endParaRPr>
            </a:p>
          </p:txBody>
        </p:sp>
        <p:sp>
          <p:nvSpPr>
            <p:cNvPr id="94215" name="Rectangle 5">
              <a:extLst>
                <a:ext uri="{FF2B5EF4-FFF2-40B4-BE49-F238E27FC236}">
                  <a16:creationId xmlns:a16="http://schemas.microsoft.com/office/drawing/2014/main" id="{4930699D-EACA-49EB-8E73-DF87CF0FA7C6}"/>
                </a:ext>
              </a:extLst>
            </p:cNvPr>
            <p:cNvSpPr>
              <a:spLocks noChangeArrowheads="1"/>
            </p:cNvSpPr>
            <p:nvPr/>
          </p:nvSpPr>
          <p:spPr bwMode="auto">
            <a:xfrm>
              <a:off x="3055840" y="1501355"/>
              <a:ext cx="4477628" cy="43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1400">
                  <a:solidFill>
                    <a:schemeClr val="tx1"/>
                  </a:solidFill>
                  <a:latin typeface="Arial" panose="020B0604020202020204" pitchFamily="34" charset="0"/>
                </a:defRPr>
              </a:lvl1pPr>
              <a:lvl2pPr defTabSz="457200">
                <a:defRPr sz="1400">
                  <a:solidFill>
                    <a:schemeClr val="tx1"/>
                  </a:solidFill>
                  <a:latin typeface="Arial" panose="020B0604020202020204" pitchFamily="34" charset="0"/>
                </a:defRPr>
              </a:lvl2pPr>
              <a:lvl3pPr defTabSz="457200">
                <a:defRPr sz="1400">
                  <a:solidFill>
                    <a:schemeClr val="tx1"/>
                  </a:solidFill>
                  <a:latin typeface="Arial" panose="020B0604020202020204" pitchFamily="34" charset="0"/>
                </a:defRPr>
              </a:lvl3pPr>
              <a:lvl4pPr defTabSz="457200">
                <a:defRPr sz="1400">
                  <a:solidFill>
                    <a:schemeClr val="tx1"/>
                  </a:solidFill>
                  <a:latin typeface="Arial" panose="020B0604020202020204" pitchFamily="34" charset="0"/>
                </a:defRPr>
              </a:lvl4pPr>
              <a:lvl5pPr defTabSz="457200">
                <a:defRPr sz="1400">
                  <a:solidFill>
                    <a:schemeClr val="tx1"/>
                  </a:solidFill>
                  <a:latin typeface="Arial" panose="020B0604020202020204" pitchFamily="34" charset="0"/>
                </a:defRPr>
              </a:lvl5pPr>
              <a:lvl6pPr marL="1882775" indent="403225" defTabSz="457200"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457200"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457200"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4572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620" b="1" dirty="0" err="1">
                  <a:solidFill>
                    <a:srgbClr val="53565A"/>
                  </a:solidFill>
                  <a:latin typeface="Calibri" panose="020F0502020204030204" pitchFamily="34" charset="0"/>
                </a:rPr>
                <a:t>PlumX</a:t>
              </a:r>
              <a:r>
                <a:rPr lang="en-US" altLang="en-US" sz="1620" b="1" dirty="0">
                  <a:solidFill>
                    <a:srgbClr val="53565A"/>
                  </a:solidFill>
                  <a:latin typeface="Calibri" panose="020F0502020204030204" pitchFamily="34" charset="0"/>
                </a:rPr>
                <a:t> Metrics</a:t>
              </a:r>
            </a:p>
          </p:txBody>
        </p:sp>
        <p:sp>
          <p:nvSpPr>
            <p:cNvPr id="7" name="Rectangle 6">
              <a:extLst>
                <a:ext uri="{FF2B5EF4-FFF2-40B4-BE49-F238E27FC236}">
                  <a16:creationId xmlns:a16="http://schemas.microsoft.com/office/drawing/2014/main" id="{2E53221E-FD45-440E-9028-B203DBA4B72B}"/>
                </a:ext>
              </a:extLst>
            </p:cNvPr>
            <p:cNvSpPr/>
            <p:nvPr/>
          </p:nvSpPr>
          <p:spPr>
            <a:xfrm>
              <a:off x="3049300" y="1870935"/>
              <a:ext cx="5644602" cy="63721"/>
            </a:xfrm>
            <a:prstGeom prst="rect">
              <a:avLst/>
            </a:prstGeom>
            <a:solidFill>
              <a:srgbClr val="FF8200"/>
            </a:solidFill>
            <a:ln w="12700" cap="flat" cmpd="sng" algn="ctr">
              <a:solidFill>
                <a:srgbClr val="FF8200">
                  <a:shade val="50000"/>
                </a:srgbClr>
              </a:solidFill>
              <a:prstDash val="solid"/>
              <a:miter lim="800000"/>
            </a:ln>
            <a:effectLst/>
          </p:spPr>
          <p:txBody>
            <a:bodyPr anchor="ctr"/>
            <a:lstStyle/>
            <a:p>
              <a:pPr algn="ctr" defTabSz="822960">
                <a:defRPr/>
              </a:pPr>
              <a:endParaRPr lang="en-US" sz="1620" kern="0" dirty="0">
                <a:solidFill>
                  <a:srgbClr val="FFFFFF"/>
                </a:solidFill>
                <a:latin typeface="Calibri"/>
              </a:endParaRPr>
            </a:p>
          </p:txBody>
        </p:sp>
        <p:sp>
          <p:nvSpPr>
            <p:cNvPr id="8" name="TextBox 7">
              <a:extLst>
                <a:ext uri="{FF2B5EF4-FFF2-40B4-BE49-F238E27FC236}">
                  <a16:creationId xmlns:a16="http://schemas.microsoft.com/office/drawing/2014/main" id="{09D25E22-7C6D-4A09-8B4E-604E85D22794}"/>
                </a:ext>
              </a:extLst>
            </p:cNvPr>
            <p:cNvSpPr txBox="1"/>
            <p:nvPr/>
          </p:nvSpPr>
          <p:spPr>
            <a:xfrm>
              <a:off x="3049299" y="2012940"/>
              <a:ext cx="5740688" cy="1388338"/>
            </a:xfrm>
            <a:prstGeom prst="rect">
              <a:avLst/>
            </a:prstGeom>
            <a:noFill/>
          </p:spPr>
          <p:txBody>
            <a:bodyPr>
              <a:spAutoFit/>
            </a:bodyPr>
            <a:lstStyle/>
            <a:p>
              <a:pPr defTabSz="411480">
                <a:defRPr/>
              </a:pPr>
              <a:r>
                <a:rPr lang="en-US" altLang="zh-CN" sz="1620" dirty="0" err="1">
                  <a:solidFill>
                    <a:srgbClr val="53565A"/>
                  </a:solidFill>
                  <a:latin typeface="+mn-ea"/>
                </a:rPr>
                <a:t>PlumX</a:t>
              </a:r>
              <a:r>
                <a:rPr lang="en-US" altLang="zh-CN" sz="1620" dirty="0">
                  <a:solidFill>
                    <a:srgbClr val="53565A"/>
                  </a:solidFill>
                  <a:latin typeface="+mn-ea"/>
                </a:rPr>
                <a:t> Metrics</a:t>
              </a:r>
              <a:r>
                <a:rPr lang="zh-CN" altLang="en-US" sz="1620" dirty="0">
                  <a:solidFill>
                    <a:srgbClr val="53565A"/>
                  </a:solidFill>
                  <a:latin typeface="+mn-ea"/>
                </a:rPr>
                <a:t>提供了人们与在线环境中各个研究成果交互方式的衡量。在评估研究文章时，度量标准可用于确定文档的范围或影响。度量标准分为</a:t>
              </a:r>
              <a:r>
                <a:rPr lang="en-US" altLang="zh-CN" sz="1620" dirty="0">
                  <a:solidFill>
                    <a:srgbClr val="53565A"/>
                  </a:solidFill>
                  <a:latin typeface="+mn-ea"/>
                </a:rPr>
                <a:t>5</a:t>
              </a:r>
              <a:r>
                <a:rPr lang="zh-CN" altLang="en-US" sz="1620" dirty="0">
                  <a:solidFill>
                    <a:srgbClr val="53565A"/>
                  </a:solidFill>
                  <a:latin typeface="+mn-ea"/>
                </a:rPr>
                <a:t>个独立区域：</a:t>
              </a:r>
              <a:endParaRPr lang="en-US" sz="1620" dirty="0">
                <a:solidFill>
                  <a:srgbClr val="53565A"/>
                </a:solidFill>
                <a:latin typeface="+mn-ea"/>
              </a:endParaRPr>
            </a:p>
          </p:txBody>
        </p:sp>
        <p:sp>
          <p:nvSpPr>
            <p:cNvPr id="94218" name="TextBox 8">
              <a:extLst>
                <a:ext uri="{FF2B5EF4-FFF2-40B4-BE49-F238E27FC236}">
                  <a16:creationId xmlns:a16="http://schemas.microsoft.com/office/drawing/2014/main" id="{7D16332A-C0F9-4896-A39F-973DD3892F26}"/>
                </a:ext>
              </a:extLst>
            </p:cNvPr>
            <p:cNvSpPr txBox="1">
              <a:spLocks noChangeArrowheads="1"/>
            </p:cNvSpPr>
            <p:nvPr/>
          </p:nvSpPr>
          <p:spPr bwMode="auto">
            <a:xfrm>
              <a:off x="3049941" y="5522573"/>
              <a:ext cx="2413880" cy="108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1400">
                  <a:solidFill>
                    <a:schemeClr val="tx1"/>
                  </a:solidFill>
                  <a:latin typeface="Arial" panose="020B0604020202020204" pitchFamily="34" charset="0"/>
                </a:defRPr>
              </a:lvl1pPr>
              <a:lvl2pPr defTabSz="457200">
                <a:defRPr sz="1400">
                  <a:solidFill>
                    <a:schemeClr val="tx1"/>
                  </a:solidFill>
                  <a:latin typeface="Arial" panose="020B0604020202020204" pitchFamily="34" charset="0"/>
                </a:defRPr>
              </a:lvl2pPr>
              <a:lvl3pPr defTabSz="457200">
                <a:defRPr sz="1400">
                  <a:solidFill>
                    <a:schemeClr val="tx1"/>
                  </a:solidFill>
                  <a:latin typeface="Arial" panose="020B0604020202020204" pitchFamily="34" charset="0"/>
                </a:defRPr>
              </a:lvl3pPr>
              <a:lvl4pPr defTabSz="457200">
                <a:defRPr sz="1400">
                  <a:solidFill>
                    <a:schemeClr val="tx1"/>
                  </a:solidFill>
                  <a:latin typeface="Arial" panose="020B0604020202020204" pitchFamily="34" charset="0"/>
                </a:defRPr>
              </a:lvl4pPr>
              <a:lvl5pPr defTabSz="457200">
                <a:defRPr sz="1400">
                  <a:solidFill>
                    <a:schemeClr val="tx1"/>
                  </a:solidFill>
                  <a:latin typeface="Arial" panose="020B0604020202020204" pitchFamily="34" charset="0"/>
                </a:defRPr>
              </a:lvl5pPr>
              <a:lvl6pPr marL="1882775" indent="403225" defTabSz="457200"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457200"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457200"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4572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990" b="1" dirty="0">
                  <a:solidFill>
                    <a:srgbClr val="53565A"/>
                  </a:solidFill>
                </a:rPr>
                <a:t>Citations</a:t>
              </a:r>
              <a:r>
                <a:rPr lang="en-US" altLang="en-US" sz="990" dirty="0">
                  <a:solidFill>
                    <a:srgbClr val="53565A"/>
                  </a:solidFill>
                </a:rPr>
                <a:t> – traditional citation indexes such as Scopus, as well as citations that help indicate societal impact such as Clinical or Policy Citations.</a:t>
              </a:r>
            </a:p>
          </p:txBody>
        </p:sp>
        <p:sp>
          <p:nvSpPr>
            <p:cNvPr id="94219" name="TextBox 9">
              <a:extLst>
                <a:ext uri="{FF2B5EF4-FFF2-40B4-BE49-F238E27FC236}">
                  <a16:creationId xmlns:a16="http://schemas.microsoft.com/office/drawing/2014/main" id="{2177EAB3-8AFE-4189-8FA5-4FF0759F9649}"/>
                </a:ext>
              </a:extLst>
            </p:cNvPr>
            <p:cNvSpPr txBox="1">
              <a:spLocks noChangeArrowheads="1"/>
            </p:cNvSpPr>
            <p:nvPr/>
          </p:nvSpPr>
          <p:spPr bwMode="auto">
            <a:xfrm>
              <a:off x="5992370" y="5591112"/>
              <a:ext cx="2318800" cy="700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1400">
                  <a:solidFill>
                    <a:schemeClr val="tx1"/>
                  </a:solidFill>
                  <a:latin typeface="Arial" panose="020B0604020202020204" pitchFamily="34" charset="0"/>
                </a:defRPr>
              </a:lvl1pPr>
              <a:lvl2pPr defTabSz="457200">
                <a:defRPr sz="1400">
                  <a:solidFill>
                    <a:schemeClr val="tx1"/>
                  </a:solidFill>
                  <a:latin typeface="Arial" panose="020B0604020202020204" pitchFamily="34" charset="0"/>
                </a:defRPr>
              </a:lvl2pPr>
              <a:lvl3pPr defTabSz="457200">
                <a:defRPr sz="1400">
                  <a:solidFill>
                    <a:schemeClr val="tx1"/>
                  </a:solidFill>
                  <a:latin typeface="Arial" panose="020B0604020202020204" pitchFamily="34" charset="0"/>
                </a:defRPr>
              </a:lvl3pPr>
              <a:lvl4pPr defTabSz="457200">
                <a:defRPr sz="1400">
                  <a:solidFill>
                    <a:schemeClr val="tx1"/>
                  </a:solidFill>
                  <a:latin typeface="Arial" panose="020B0604020202020204" pitchFamily="34" charset="0"/>
                </a:defRPr>
              </a:lvl4pPr>
              <a:lvl5pPr defTabSz="457200">
                <a:defRPr sz="1400">
                  <a:solidFill>
                    <a:schemeClr val="tx1"/>
                  </a:solidFill>
                  <a:latin typeface="Arial" panose="020B0604020202020204" pitchFamily="34" charset="0"/>
                </a:defRPr>
              </a:lvl5pPr>
              <a:lvl6pPr marL="1882775" indent="403225" defTabSz="457200"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457200"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457200"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4572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990" b="1">
                  <a:solidFill>
                    <a:srgbClr val="53565A"/>
                  </a:solidFill>
                </a:rPr>
                <a:t>Impact</a:t>
              </a:r>
              <a:r>
                <a:rPr lang="en-US" altLang="en-US" sz="990">
                  <a:solidFill>
                    <a:srgbClr val="53565A"/>
                  </a:solidFill>
                </a:rPr>
                <a:t> – indicate societal impact such as Clinical or Policy Citations.</a:t>
              </a:r>
            </a:p>
          </p:txBody>
        </p:sp>
        <p:sp>
          <p:nvSpPr>
            <p:cNvPr id="94220" name="TextBox 10">
              <a:extLst>
                <a:ext uri="{FF2B5EF4-FFF2-40B4-BE49-F238E27FC236}">
                  <a16:creationId xmlns:a16="http://schemas.microsoft.com/office/drawing/2014/main" id="{FF314862-EB47-4553-9DDC-A0A13DAA1C1F}"/>
                </a:ext>
              </a:extLst>
            </p:cNvPr>
            <p:cNvSpPr txBox="1">
              <a:spLocks noChangeArrowheads="1"/>
            </p:cNvSpPr>
            <p:nvPr/>
          </p:nvSpPr>
          <p:spPr bwMode="auto">
            <a:xfrm>
              <a:off x="3055841" y="2922865"/>
              <a:ext cx="2407982" cy="700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1400">
                  <a:solidFill>
                    <a:schemeClr val="tx1"/>
                  </a:solidFill>
                  <a:latin typeface="Arial" panose="020B0604020202020204" pitchFamily="34" charset="0"/>
                </a:defRPr>
              </a:lvl1pPr>
              <a:lvl2pPr defTabSz="457200">
                <a:defRPr sz="1400">
                  <a:solidFill>
                    <a:schemeClr val="tx1"/>
                  </a:solidFill>
                  <a:latin typeface="Arial" panose="020B0604020202020204" pitchFamily="34" charset="0"/>
                </a:defRPr>
              </a:lvl2pPr>
              <a:lvl3pPr defTabSz="457200">
                <a:defRPr sz="1400">
                  <a:solidFill>
                    <a:schemeClr val="tx1"/>
                  </a:solidFill>
                  <a:latin typeface="Arial" panose="020B0604020202020204" pitchFamily="34" charset="0"/>
                </a:defRPr>
              </a:lvl3pPr>
              <a:lvl4pPr defTabSz="457200">
                <a:defRPr sz="1400">
                  <a:solidFill>
                    <a:schemeClr val="tx1"/>
                  </a:solidFill>
                  <a:latin typeface="Arial" panose="020B0604020202020204" pitchFamily="34" charset="0"/>
                </a:defRPr>
              </a:lvl4pPr>
              <a:lvl5pPr defTabSz="457200">
                <a:defRPr sz="1400">
                  <a:solidFill>
                    <a:schemeClr val="tx1"/>
                  </a:solidFill>
                  <a:latin typeface="Arial" panose="020B0604020202020204" pitchFamily="34" charset="0"/>
                </a:defRPr>
              </a:lvl5pPr>
              <a:lvl6pPr marL="1882775" indent="403225" defTabSz="457200"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457200"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457200"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4572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990" b="1" dirty="0">
                  <a:solidFill>
                    <a:srgbClr val="53565A"/>
                  </a:solidFill>
                </a:rPr>
                <a:t>Usage</a:t>
              </a:r>
              <a:r>
                <a:rPr lang="en-US" altLang="en-US" sz="990" dirty="0">
                  <a:solidFill>
                    <a:srgbClr val="53565A"/>
                  </a:solidFill>
                </a:rPr>
                <a:t>  - clicks, downloads, views, library holdings, video plays </a:t>
              </a:r>
            </a:p>
          </p:txBody>
        </p:sp>
        <p:sp>
          <p:nvSpPr>
            <p:cNvPr id="94221" name="TextBox 11">
              <a:extLst>
                <a:ext uri="{FF2B5EF4-FFF2-40B4-BE49-F238E27FC236}">
                  <a16:creationId xmlns:a16="http://schemas.microsoft.com/office/drawing/2014/main" id="{2EF7C03A-B5CA-4862-8F2F-258A82703035}"/>
                </a:ext>
              </a:extLst>
            </p:cNvPr>
            <p:cNvSpPr txBox="1">
              <a:spLocks noChangeArrowheads="1"/>
            </p:cNvSpPr>
            <p:nvPr/>
          </p:nvSpPr>
          <p:spPr bwMode="auto">
            <a:xfrm>
              <a:off x="5966023" y="2922863"/>
              <a:ext cx="2128830" cy="50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1400">
                  <a:solidFill>
                    <a:schemeClr val="tx1"/>
                  </a:solidFill>
                  <a:latin typeface="Arial" panose="020B0604020202020204" pitchFamily="34" charset="0"/>
                </a:defRPr>
              </a:lvl1pPr>
              <a:lvl2pPr defTabSz="457200">
                <a:defRPr sz="1400">
                  <a:solidFill>
                    <a:schemeClr val="tx1"/>
                  </a:solidFill>
                  <a:latin typeface="Arial" panose="020B0604020202020204" pitchFamily="34" charset="0"/>
                </a:defRPr>
              </a:lvl2pPr>
              <a:lvl3pPr defTabSz="457200">
                <a:defRPr sz="1400">
                  <a:solidFill>
                    <a:schemeClr val="tx1"/>
                  </a:solidFill>
                  <a:latin typeface="Arial" panose="020B0604020202020204" pitchFamily="34" charset="0"/>
                </a:defRPr>
              </a:lvl3pPr>
              <a:lvl4pPr defTabSz="457200">
                <a:defRPr sz="1400">
                  <a:solidFill>
                    <a:schemeClr val="tx1"/>
                  </a:solidFill>
                  <a:latin typeface="Arial" panose="020B0604020202020204" pitchFamily="34" charset="0"/>
                </a:defRPr>
              </a:lvl4pPr>
              <a:lvl5pPr defTabSz="457200">
                <a:defRPr sz="1400">
                  <a:solidFill>
                    <a:schemeClr val="tx1"/>
                  </a:solidFill>
                  <a:latin typeface="Arial" panose="020B0604020202020204" pitchFamily="34" charset="0"/>
                </a:defRPr>
              </a:lvl5pPr>
              <a:lvl6pPr marL="1882775" indent="403225" defTabSz="457200"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457200"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457200"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4572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990" b="1">
                  <a:solidFill>
                    <a:srgbClr val="53565A"/>
                  </a:solidFill>
                </a:rPr>
                <a:t>Reach</a:t>
              </a:r>
              <a:r>
                <a:rPr lang="en-US" altLang="en-US" sz="990">
                  <a:solidFill>
                    <a:srgbClr val="53565A"/>
                  </a:solidFill>
                </a:rPr>
                <a:t> –How many others are using the research. </a:t>
              </a:r>
            </a:p>
          </p:txBody>
        </p:sp>
        <p:sp>
          <p:nvSpPr>
            <p:cNvPr id="94222" name="TextBox 12">
              <a:extLst>
                <a:ext uri="{FF2B5EF4-FFF2-40B4-BE49-F238E27FC236}">
                  <a16:creationId xmlns:a16="http://schemas.microsoft.com/office/drawing/2014/main" id="{1CED45C5-3E77-43D6-9D9D-C262F257AFCF}"/>
                </a:ext>
              </a:extLst>
            </p:cNvPr>
            <p:cNvSpPr txBox="1">
              <a:spLocks noChangeArrowheads="1"/>
            </p:cNvSpPr>
            <p:nvPr/>
          </p:nvSpPr>
          <p:spPr bwMode="auto">
            <a:xfrm>
              <a:off x="3038818" y="3537184"/>
              <a:ext cx="2407982" cy="700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1400">
                  <a:solidFill>
                    <a:schemeClr val="tx1"/>
                  </a:solidFill>
                  <a:latin typeface="Arial" panose="020B0604020202020204" pitchFamily="34" charset="0"/>
                </a:defRPr>
              </a:lvl1pPr>
              <a:lvl2pPr defTabSz="457200">
                <a:defRPr sz="1400">
                  <a:solidFill>
                    <a:schemeClr val="tx1"/>
                  </a:solidFill>
                  <a:latin typeface="Arial" panose="020B0604020202020204" pitchFamily="34" charset="0"/>
                </a:defRPr>
              </a:lvl2pPr>
              <a:lvl3pPr defTabSz="457200">
                <a:defRPr sz="1400">
                  <a:solidFill>
                    <a:schemeClr val="tx1"/>
                  </a:solidFill>
                  <a:latin typeface="Arial" panose="020B0604020202020204" pitchFamily="34" charset="0"/>
                </a:defRPr>
              </a:lvl3pPr>
              <a:lvl4pPr defTabSz="457200">
                <a:defRPr sz="1400">
                  <a:solidFill>
                    <a:schemeClr val="tx1"/>
                  </a:solidFill>
                  <a:latin typeface="Arial" panose="020B0604020202020204" pitchFamily="34" charset="0"/>
                </a:defRPr>
              </a:lvl4pPr>
              <a:lvl5pPr defTabSz="457200">
                <a:defRPr sz="1400">
                  <a:solidFill>
                    <a:schemeClr val="tx1"/>
                  </a:solidFill>
                  <a:latin typeface="Arial" panose="020B0604020202020204" pitchFamily="34" charset="0"/>
                </a:defRPr>
              </a:lvl5pPr>
              <a:lvl6pPr marL="1882775" indent="403225" defTabSz="457200"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457200"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457200"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4572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990" b="1">
                  <a:solidFill>
                    <a:srgbClr val="53565A"/>
                  </a:solidFill>
                </a:rPr>
                <a:t>Captures</a:t>
              </a:r>
              <a:r>
                <a:rPr lang="en-US" altLang="en-US" sz="990">
                  <a:solidFill>
                    <a:srgbClr val="53565A"/>
                  </a:solidFill>
                </a:rPr>
                <a:t> – Bookmarks and favorites are examples of Captures.</a:t>
              </a:r>
            </a:p>
          </p:txBody>
        </p:sp>
        <p:sp>
          <p:nvSpPr>
            <p:cNvPr id="94223" name="TextBox 13">
              <a:extLst>
                <a:ext uri="{FF2B5EF4-FFF2-40B4-BE49-F238E27FC236}">
                  <a16:creationId xmlns:a16="http://schemas.microsoft.com/office/drawing/2014/main" id="{044AB485-9E41-4239-B1A5-14CA00CFCFA4}"/>
                </a:ext>
              </a:extLst>
            </p:cNvPr>
            <p:cNvSpPr txBox="1">
              <a:spLocks noChangeArrowheads="1"/>
            </p:cNvSpPr>
            <p:nvPr/>
          </p:nvSpPr>
          <p:spPr bwMode="auto">
            <a:xfrm>
              <a:off x="3055840" y="4848702"/>
              <a:ext cx="2407982" cy="700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1400">
                  <a:solidFill>
                    <a:schemeClr val="tx1"/>
                  </a:solidFill>
                  <a:latin typeface="Arial" panose="020B0604020202020204" pitchFamily="34" charset="0"/>
                </a:defRPr>
              </a:lvl1pPr>
              <a:lvl2pPr defTabSz="457200">
                <a:defRPr sz="1400">
                  <a:solidFill>
                    <a:schemeClr val="tx1"/>
                  </a:solidFill>
                  <a:latin typeface="Arial" panose="020B0604020202020204" pitchFamily="34" charset="0"/>
                </a:defRPr>
              </a:lvl2pPr>
              <a:lvl3pPr defTabSz="457200">
                <a:defRPr sz="1400">
                  <a:solidFill>
                    <a:schemeClr val="tx1"/>
                  </a:solidFill>
                  <a:latin typeface="Arial" panose="020B0604020202020204" pitchFamily="34" charset="0"/>
                </a:defRPr>
              </a:lvl3pPr>
              <a:lvl4pPr defTabSz="457200">
                <a:defRPr sz="1400">
                  <a:solidFill>
                    <a:schemeClr val="tx1"/>
                  </a:solidFill>
                  <a:latin typeface="Arial" panose="020B0604020202020204" pitchFamily="34" charset="0"/>
                </a:defRPr>
              </a:lvl4pPr>
              <a:lvl5pPr defTabSz="457200">
                <a:defRPr sz="1400">
                  <a:solidFill>
                    <a:schemeClr val="tx1"/>
                  </a:solidFill>
                  <a:latin typeface="Arial" panose="020B0604020202020204" pitchFamily="34" charset="0"/>
                </a:defRPr>
              </a:lvl5pPr>
              <a:lvl6pPr marL="1882775" indent="403225" defTabSz="457200"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457200"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457200"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4572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990" b="1">
                  <a:solidFill>
                    <a:srgbClr val="53565A"/>
                  </a:solidFill>
                </a:rPr>
                <a:t>Social media</a:t>
              </a:r>
              <a:r>
                <a:rPr lang="en-US" altLang="en-US" sz="990">
                  <a:solidFill>
                    <a:srgbClr val="53565A"/>
                  </a:solidFill>
                </a:rPr>
                <a:t> -tweets, Facebook likes, etc. that reference the research. </a:t>
              </a:r>
            </a:p>
          </p:txBody>
        </p:sp>
        <p:sp>
          <p:nvSpPr>
            <p:cNvPr id="94224" name="TextBox 14">
              <a:extLst>
                <a:ext uri="{FF2B5EF4-FFF2-40B4-BE49-F238E27FC236}">
                  <a16:creationId xmlns:a16="http://schemas.microsoft.com/office/drawing/2014/main" id="{84AEFD99-E7AA-4BD8-9D4F-DC8E82390D3D}"/>
                </a:ext>
              </a:extLst>
            </p:cNvPr>
            <p:cNvSpPr txBox="1">
              <a:spLocks noChangeArrowheads="1"/>
            </p:cNvSpPr>
            <p:nvPr/>
          </p:nvSpPr>
          <p:spPr bwMode="auto">
            <a:xfrm>
              <a:off x="3055840" y="4156275"/>
              <a:ext cx="2407982" cy="700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1400">
                  <a:solidFill>
                    <a:schemeClr val="tx1"/>
                  </a:solidFill>
                  <a:latin typeface="Arial" panose="020B0604020202020204" pitchFamily="34" charset="0"/>
                </a:defRPr>
              </a:lvl1pPr>
              <a:lvl2pPr defTabSz="457200">
                <a:defRPr sz="1400">
                  <a:solidFill>
                    <a:schemeClr val="tx1"/>
                  </a:solidFill>
                  <a:latin typeface="Arial" panose="020B0604020202020204" pitchFamily="34" charset="0"/>
                </a:defRPr>
              </a:lvl2pPr>
              <a:lvl3pPr defTabSz="457200">
                <a:defRPr sz="1400">
                  <a:solidFill>
                    <a:schemeClr val="tx1"/>
                  </a:solidFill>
                  <a:latin typeface="Arial" panose="020B0604020202020204" pitchFamily="34" charset="0"/>
                </a:defRPr>
              </a:lvl3pPr>
              <a:lvl4pPr defTabSz="457200">
                <a:defRPr sz="1400">
                  <a:solidFill>
                    <a:schemeClr val="tx1"/>
                  </a:solidFill>
                  <a:latin typeface="Arial" panose="020B0604020202020204" pitchFamily="34" charset="0"/>
                </a:defRPr>
              </a:lvl4pPr>
              <a:lvl5pPr defTabSz="457200">
                <a:defRPr sz="1400">
                  <a:solidFill>
                    <a:schemeClr val="tx1"/>
                  </a:solidFill>
                  <a:latin typeface="Arial" panose="020B0604020202020204" pitchFamily="34" charset="0"/>
                </a:defRPr>
              </a:lvl5pPr>
              <a:lvl6pPr marL="1882775" indent="403225" defTabSz="457200"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457200"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457200"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4572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990" b="1">
                  <a:solidFill>
                    <a:srgbClr val="53565A"/>
                  </a:solidFill>
                </a:rPr>
                <a:t>Mentions</a:t>
              </a:r>
              <a:r>
                <a:rPr lang="en-US" altLang="en-US" sz="990">
                  <a:solidFill>
                    <a:srgbClr val="53565A"/>
                  </a:solidFill>
                </a:rPr>
                <a:t> – Blog posts, comments, reviews, and news media are tracked as Mentions.</a:t>
              </a:r>
            </a:p>
          </p:txBody>
        </p:sp>
        <p:sp>
          <p:nvSpPr>
            <p:cNvPr id="94225" name="TextBox 15">
              <a:extLst>
                <a:ext uri="{FF2B5EF4-FFF2-40B4-BE49-F238E27FC236}">
                  <a16:creationId xmlns:a16="http://schemas.microsoft.com/office/drawing/2014/main" id="{C995E0F7-961D-4145-A91B-10A162217EC5}"/>
                </a:ext>
              </a:extLst>
            </p:cNvPr>
            <p:cNvSpPr txBox="1">
              <a:spLocks noChangeArrowheads="1"/>
            </p:cNvSpPr>
            <p:nvPr/>
          </p:nvSpPr>
          <p:spPr bwMode="auto">
            <a:xfrm>
              <a:off x="5966023" y="4153627"/>
              <a:ext cx="2303218" cy="89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1400">
                  <a:solidFill>
                    <a:schemeClr val="tx1"/>
                  </a:solidFill>
                  <a:latin typeface="Arial" panose="020B0604020202020204" pitchFamily="34" charset="0"/>
                </a:defRPr>
              </a:lvl1pPr>
              <a:lvl2pPr defTabSz="457200">
                <a:defRPr sz="1400">
                  <a:solidFill>
                    <a:schemeClr val="tx1"/>
                  </a:solidFill>
                  <a:latin typeface="Arial" panose="020B0604020202020204" pitchFamily="34" charset="0"/>
                </a:defRPr>
              </a:lvl2pPr>
              <a:lvl3pPr defTabSz="457200">
                <a:defRPr sz="1400">
                  <a:solidFill>
                    <a:schemeClr val="tx1"/>
                  </a:solidFill>
                  <a:latin typeface="Arial" panose="020B0604020202020204" pitchFamily="34" charset="0"/>
                </a:defRPr>
              </a:lvl3pPr>
              <a:lvl4pPr defTabSz="457200">
                <a:defRPr sz="1400">
                  <a:solidFill>
                    <a:schemeClr val="tx1"/>
                  </a:solidFill>
                  <a:latin typeface="Arial" panose="020B0604020202020204" pitchFamily="34" charset="0"/>
                </a:defRPr>
              </a:lvl4pPr>
              <a:lvl5pPr defTabSz="457200">
                <a:defRPr sz="1400">
                  <a:solidFill>
                    <a:schemeClr val="tx1"/>
                  </a:solidFill>
                  <a:latin typeface="Arial" panose="020B0604020202020204" pitchFamily="34" charset="0"/>
                </a:defRPr>
              </a:lvl5pPr>
              <a:lvl6pPr marL="1882775" indent="403225" defTabSz="457200"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457200"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457200"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4572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990" b="1">
                  <a:solidFill>
                    <a:srgbClr val="53565A"/>
                  </a:solidFill>
                </a:rPr>
                <a:t>Engagement</a:t>
              </a:r>
              <a:r>
                <a:rPr lang="en-US" altLang="en-US" sz="990">
                  <a:solidFill>
                    <a:srgbClr val="53565A"/>
                  </a:solidFill>
                </a:rPr>
                <a:t> – Mentions is a way to tell that people are truly engaging with the research. </a:t>
              </a:r>
            </a:p>
          </p:txBody>
        </p:sp>
        <p:sp>
          <p:nvSpPr>
            <p:cNvPr id="94226" name="TextBox 16">
              <a:extLst>
                <a:ext uri="{FF2B5EF4-FFF2-40B4-BE49-F238E27FC236}">
                  <a16:creationId xmlns:a16="http://schemas.microsoft.com/office/drawing/2014/main" id="{BA818FF0-E554-4624-B6EB-6C4047AB12E0}"/>
                </a:ext>
              </a:extLst>
            </p:cNvPr>
            <p:cNvSpPr txBox="1">
              <a:spLocks noChangeArrowheads="1"/>
            </p:cNvSpPr>
            <p:nvPr/>
          </p:nvSpPr>
          <p:spPr bwMode="auto">
            <a:xfrm>
              <a:off x="5966023" y="3537184"/>
              <a:ext cx="2371498" cy="700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1400">
                  <a:solidFill>
                    <a:schemeClr val="tx1"/>
                  </a:solidFill>
                  <a:latin typeface="Arial" panose="020B0604020202020204" pitchFamily="34" charset="0"/>
                </a:defRPr>
              </a:lvl1pPr>
              <a:lvl2pPr defTabSz="457200">
                <a:defRPr sz="1400">
                  <a:solidFill>
                    <a:schemeClr val="tx1"/>
                  </a:solidFill>
                  <a:latin typeface="Arial" panose="020B0604020202020204" pitchFamily="34" charset="0"/>
                </a:defRPr>
              </a:lvl2pPr>
              <a:lvl3pPr defTabSz="457200">
                <a:defRPr sz="1400">
                  <a:solidFill>
                    <a:schemeClr val="tx1"/>
                  </a:solidFill>
                  <a:latin typeface="Arial" panose="020B0604020202020204" pitchFamily="34" charset="0"/>
                </a:defRPr>
              </a:lvl3pPr>
              <a:lvl4pPr defTabSz="457200">
                <a:defRPr sz="1400">
                  <a:solidFill>
                    <a:schemeClr val="tx1"/>
                  </a:solidFill>
                  <a:latin typeface="Arial" panose="020B0604020202020204" pitchFamily="34" charset="0"/>
                </a:defRPr>
              </a:lvl4pPr>
              <a:lvl5pPr defTabSz="457200">
                <a:defRPr sz="1400">
                  <a:solidFill>
                    <a:schemeClr val="tx1"/>
                  </a:solidFill>
                  <a:latin typeface="Arial" panose="020B0604020202020204" pitchFamily="34" charset="0"/>
                </a:defRPr>
              </a:lvl5pPr>
              <a:lvl6pPr marL="1882775" indent="403225" defTabSz="457200"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457200"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457200"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4572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990" b="1">
                  <a:solidFill>
                    <a:srgbClr val="53565A"/>
                  </a:solidFill>
                </a:rPr>
                <a:t>Repeat Use</a:t>
              </a:r>
              <a:r>
                <a:rPr lang="en-US" altLang="en-US" sz="990">
                  <a:solidFill>
                    <a:srgbClr val="53565A"/>
                  </a:solidFill>
                </a:rPr>
                <a:t> – Indicates leading indicator of future citations. </a:t>
              </a:r>
            </a:p>
          </p:txBody>
        </p:sp>
        <p:sp>
          <p:nvSpPr>
            <p:cNvPr id="94227" name="TextBox 17">
              <a:extLst>
                <a:ext uri="{FF2B5EF4-FFF2-40B4-BE49-F238E27FC236}">
                  <a16:creationId xmlns:a16="http://schemas.microsoft.com/office/drawing/2014/main" id="{53643E1A-2AD9-4E5F-9E37-EFB809EB87B4}"/>
                </a:ext>
              </a:extLst>
            </p:cNvPr>
            <p:cNvSpPr txBox="1">
              <a:spLocks noChangeArrowheads="1"/>
            </p:cNvSpPr>
            <p:nvPr/>
          </p:nvSpPr>
          <p:spPr bwMode="auto">
            <a:xfrm>
              <a:off x="5966023" y="4849425"/>
              <a:ext cx="2647399" cy="89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1400">
                  <a:solidFill>
                    <a:schemeClr val="tx1"/>
                  </a:solidFill>
                  <a:latin typeface="Arial" panose="020B0604020202020204" pitchFamily="34" charset="0"/>
                </a:defRPr>
              </a:lvl1pPr>
              <a:lvl2pPr defTabSz="457200">
                <a:defRPr sz="1400">
                  <a:solidFill>
                    <a:schemeClr val="tx1"/>
                  </a:solidFill>
                  <a:latin typeface="Arial" panose="020B0604020202020204" pitchFamily="34" charset="0"/>
                </a:defRPr>
              </a:lvl2pPr>
              <a:lvl3pPr defTabSz="457200">
                <a:defRPr sz="1400">
                  <a:solidFill>
                    <a:schemeClr val="tx1"/>
                  </a:solidFill>
                  <a:latin typeface="Arial" panose="020B0604020202020204" pitchFamily="34" charset="0"/>
                </a:defRPr>
              </a:lvl3pPr>
              <a:lvl4pPr defTabSz="457200">
                <a:defRPr sz="1400">
                  <a:solidFill>
                    <a:schemeClr val="tx1"/>
                  </a:solidFill>
                  <a:latin typeface="Arial" panose="020B0604020202020204" pitchFamily="34" charset="0"/>
                </a:defRPr>
              </a:lvl4pPr>
              <a:lvl5pPr defTabSz="457200">
                <a:defRPr sz="1400">
                  <a:solidFill>
                    <a:schemeClr val="tx1"/>
                  </a:solidFill>
                  <a:latin typeface="Arial" panose="020B0604020202020204" pitchFamily="34" charset="0"/>
                </a:defRPr>
              </a:lvl5pPr>
              <a:lvl6pPr marL="1882775" indent="403225" defTabSz="457200"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457200"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457200"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4572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990" b="1">
                  <a:solidFill>
                    <a:srgbClr val="53565A"/>
                  </a:solidFill>
                </a:rPr>
                <a:t>Attention</a:t>
              </a:r>
              <a:r>
                <a:rPr lang="en-US" altLang="en-US" sz="990">
                  <a:solidFill>
                    <a:srgbClr val="53565A"/>
                  </a:solidFill>
                </a:rPr>
                <a:t> - Social Media can measure “buzz” and how well a particular piece of research has been promoted.</a:t>
              </a:r>
            </a:p>
          </p:txBody>
        </p:sp>
      </p:gr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68D66E-F7AD-44F4-8BA6-5DE9237FBAE0}"/>
              </a:ext>
            </a:extLst>
          </p:cNvPr>
          <p:cNvPicPr>
            <a:picLocks noChangeAspect="1"/>
          </p:cNvPicPr>
          <p:nvPr/>
        </p:nvPicPr>
        <p:blipFill>
          <a:blip r:embed="rId3"/>
          <a:stretch>
            <a:fillRect/>
          </a:stretch>
        </p:blipFill>
        <p:spPr>
          <a:xfrm>
            <a:off x="0" y="150157"/>
            <a:ext cx="9144000" cy="4913698"/>
          </a:xfrm>
          <a:prstGeom prst="rect">
            <a:avLst/>
          </a:prstGeom>
        </p:spPr>
      </p:pic>
      <p:sp>
        <p:nvSpPr>
          <p:cNvPr id="6" name="Arrow: Down 5">
            <a:extLst>
              <a:ext uri="{FF2B5EF4-FFF2-40B4-BE49-F238E27FC236}">
                <a16:creationId xmlns:a16="http://schemas.microsoft.com/office/drawing/2014/main" id="{A00E2464-557E-4368-B732-DC9066300173}"/>
              </a:ext>
            </a:extLst>
          </p:cNvPr>
          <p:cNvSpPr/>
          <p:nvPr/>
        </p:nvSpPr>
        <p:spPr>
          <a:xfrm>
            <a:off x="5452076" y="65494"/>
            <a:ext cx="693420" cy="502929"/>
          </a:xfrm>
          <a:prstGeom prst="downArrow">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EFD88651-E3ED-4B20-B89B-8BF4672E469E}"/>
              </a:ext>
            </a:extLst>
          </p:cNvPr>
          <p:cNvSpPr/>
          <p:nvPr/>
        </p:nvSpPr>
        <p:spPr>
          <a:xfrm>
            <a:off x="5272814" y="634936"/>
            <a:ext cx="1051944" cy="23077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8" name="TextBox 7">
            <a:extLst>
              <a:ext uri="{FF2B5EF4-FFF2-40B4-BE49-F238E27FC236}">
                <a16:creationId xmlns:a16="http://schemas.microsoft.com/office/drawing/2014/main" id="{521845CC-A6FC-4061-ADE8-0C71B40466FD}"/>
              </a:ext>
            </a:extLst>
          </p:cNvPr>
          <p:cNvSpPr txBox="1"/>
          <p:nvPr/>
        </p:nvSpPr>
        <p:spPr>
          <a:xfrm>
            <a:off x="5659066" y="42442"/>
            <a:ext cx="335280" cy="507831"/>
          </a:xfrm>
          <a:prstGeom prst="rect">
            <a:avLst/>
          </a:prstGeom>
          <a:noFill/>
        </p:spPr>
        <p:txBody>
          <a:bodyPr wrap="square" rtlCol="0">
            <a:spAutoFit/>
          </a:bodyPr>
          <a:lstStyle/>
          <a:p>
            <a:r>
              <a:rPr lang="en-US" altLang="zh-CN" sz="900" b="1" dirty="0" err="1">
                <a:solidFill>
                  <a:schemeClr val="tx1">
                    <a:lumMod val="50000"/>
                  </a:schemeClr>
                </a:solidFill>
              </a:rPr>
              <a:t>Ei</a:t>
            </a:r>
            <a:r>
              <a:rPr lang="zh-CN" altLang="en-US" sz="900" b="1" dirty="0">
                <a:solidFill>
                  <a:schemeClr val="tx1">
                    <a:lumMod val="50000"/>
                  </a:schemeClr>
                </a:solidFill>
              </a:rPr>
              <a:t>特指</a:t>
            </a:r>
            <a:endParaRPr lang="en-US" sz="900" b="1" dirty="0">
              <a:solidFill>
                <a:schemeClr val="tx1">
                  <a:lumMod val="50000"/>
                </a:schemeClr>
              </a:solidFill>
            </a:endParaRPr>
          </a:p>
        </p:txBody>
      </p:sp>
    </p:spTree>
    <p:extLst>
      <p:ext uri="{BB962C8B-B14F-4D97-AF65-F5344CB8AC3E}">
        <p14:creationId xmlns:p14="http://schemas.microsoft.com/office/powerpoint/2010/main" val="395801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fells\AppData\Local\Temp\SNAGHTML438d46.PNG">
            <a:extLst>
              <a:ext uri="{FF2B5EF4-FFF2-40B4-BE49-F238E27FC236}">
                <a16:creationId xmlns:a16="http://schemas.microsoft.com/office/drawing/2014/main" id="{0940F135-D98A-48F6-A11C-25B1D0FE7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349" y="2064443"/>
            <a:ext cx="5053488" cy="257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Date Placeholder 1">
            <a:extLst>
              <a:ext uri="{FF2B5EF4-FFF2-40B4-BE49-F238E27FC236}">
                <a16:creationId xmlns:a16="http://schemas.microsoft.com/office/drawing/2014/main" id="{1BB5C706-83CD-4331-BF64-779D444A443B}"/>
              </a:ext>
            </a:extLst>
          </p:cNvPr>
          <p:cNvSpPr>
            <a:spLocks noGrp="1" noChangeArrowheads="1"/>
          </p:cNvSpPr>
          <p:nvPr>
            <p:ph type="dt" sz="quarter" idx="4294967295"/>
          </p:nvPr>
        </p:nvSpPr>
        <p:spPr bwMode="auto">
          <a:xfrm>
            <a:off x="114300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endParaRPr lang="de-DE" altLang="en-US"/>
          </a:p>
        </p:txBody>
      </p:sp>
      <p:sp>
        <p:nvSpPr>
          <p:cNvPr id="95235" name="Footer Placeholder 2">
            <a:extLst>
              <a:ext uri="{FF2B5EF4-FFF2-40B4-BE49-F238E27FC236}">
                <a16:creationId xmlns:a16="http://schemas.microsoft.com/office/drawing/2014/main" id="{A93E23B5-74BD-475E-BDFC-C370BDAA0D89}"/>
              </a:ext>
            </a:extLst>
          </p:cNvPr>
          <p:cNvSpPr>
            <a:spLocks noGrp="1" noChangeArrowheads="1"/>
          </p:cNvSpPr>
          <p:nvPr>
            <p:ph type="ftr" sz="quarter" idx="4294967295"/>
          </p:nvPr>
        </p:nvSpPr>
        <p:spPr bwMode="auto">
          <a:xfrm>
            <a:off x="114300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endParaRPr lang="de-DE" altLang="en-US"/>
          </a:p>
        </p:txBody>
      </p:sp>
      <p:pic>
        <p:nvPicPr>
          <p:cNvPr id="5" name="Picture 2" descr="C:\Users\fells\AppData\Local\Temp\SNAGHTML42cd32.PNG">
            <a:extLst>
              <a:ext uri="{FF2B5EF4-FFF2-40B4-BE49-F238E27FC236}">
                <a16:creationId xmlns:a16="http://schemas.microsoft.com/office/drawing/2014/main" id="{0ED12568-9F10-494F-93AD-2157F8F71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21" y="484398"/>
            <a:ext cx="5174933" cy="176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TextBox 9">
            <a:extLst>
              <a:ext uri="{FF2B5EF4-FFF2-40B4-BE49-F238E27FC236}">
                <a16:creationId xmlns:a16="http://schemas.microsoft.com/office/drawing/2014/main" id="{9D46F17D-03DA-4220-A1E7-50769A1B125A}"/>
              </a:ext>
            </a:extLst>
          </p:cNvPr>
          <p:cNvSpPr txBox="1">
            <a:spLocks noChangeArrowheads="1"/>
          </p:cNvSpPr>
          <p:nvPr/>
        </p:nvSpPr>
        <p:spPr bwMode="auto">
          <a:xfrm>
            <a:off x="456023" y="124353"/>
            <a:ext cx="5434965" cy="36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379413">
              <a:spcBef>
                <a:spcPct val="20000"/>
              </a:spcBef>
              <a:buFont typeface="Arial" panose="020B0604020202020204" pitchFamily="34" charset="0"/>
              <a:buChar char="•"/>
              <a:defRPr sz="1600">
                <a:solidFill>
                  <a:srgbClr val="53565A"/>
                </a:solidFill>
                <a:latin typeface="Arial" panose="020B0604020202020204" pitchFamily="34" charset="0"/>
                <a:cs typeface="Arial" panose="020B0604020202020204" pitchFamily="34" charset="0"/>
              </a:defRPr>
            </a:lvl1pPr>
            <a:lvl2pPr marL="479425" indent="-190500" defTabSz="379413">
              <a:spcBef>
                <a:spcPct val="20000"/>
              </a:spcBef>
              <a:buSzPct val="80000"/>
              <a:buFont typeface="ArialMT"/>
              <a:buChar char="–"/>
              <a:defRPr sz="1500">
                <a:solidFill>
                  <a:srgbClr val="53565A"/>
                </a:solidFill>
                <a:latin typeface="Arial" panose="020B0604020202020204" pitchFamily="34" charset="0"/>
                <a:cs typeface="Arial" panose="020B0604020202020204" pitchFamily="34" charset="0"/>
              </a:defRPr>
            </a:lvl2pPr>
            <a:lvl3pPr marL="950913" indent="-188913" defTabSz="3794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3pPr>
            <a:lvl4pPr marL="1331913" indent="-188913" defTabSz="3794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4pPr>
            <a:lvl5pPr marL="1712913" indent="-188913" defTabSz="3794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5pPr>
            <a:lvl6pPr marL="2170113" indent="-188913" defTabSz="379413" eaLnBrk="0" fontAlgn="base" hangingPunct="0">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6pPr>
            <a:lvl7pPr marL="2627313" indent="-188913" defTabSz="379413" eaLnBrk="0" fontAlgn="base" hangingPunct="0">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7pPr>
            <a:lvl8pPr marL="3084513" indent="-188913" defTabSz="379413" eaLnBrk="0" fontAlgn="base" hangingPunct="0">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8pPr>
            <a:lvl9pPr marL="3541713" indent="-188913" defTabSz="379413" eaLnBrk="0" fontAlgn="base" hangingPunct="0">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9pPr>
          </a:lstStyle>
          <a:p>
            <a:pPr>
              <a:spcBef>
                <a:spcPct val="0"/>
              </a:spcBef>
              <a:buFontTx/>
              <a:buNone/>
            </a:pPr>
            <a:r>
              <a:rPr lang="zh-CN" altLang="en-US" sz="1800" b="1" dirty="0">
                <a:solidFill>
                  <a:schemeClr val="accent1"/>
                </a:solidFill>
                <a:latin typeface="Arial Bold" panose="020B0704020202020204" pitchFamily="34" charset="0"/>
                <a:cs typeface="Arial Bold" panose="020B0704020202020204" pitchFamily="34" charset="0"/>
              </a:rPr>
              <a:t>工科院校</a:t>
            </a:r>
            <a:r>
              <a:rPr lang="en-US" altLang="zh-CN" sz="1800" b="1" dirty="0" err="1">
                <a:solidFill>
                  <a:schemeClr val="accent1"/>
                </a:solidFill>
                <a:latin typeface="Arial Bold" panose="020B0704020202020204" pitchFamily="34" charset="0"/>
                <a:cs typeface="Arial Bold" panose="020B0704020202020204" pitchFamily="34" charset="0"/>
              </a:rPr>
              <a:t>Ei</a:t>
            </a:r>
            <a:r>
              <a:rPr lang="zh-CN" altLang="en-US" sz="1800" b="1" dirty="0">
                <a:solidFill>
                  <a:schemeClr val="accent1"/>
                </a:solidFill>
                <a:latin typeface="Arial Bold" panose="020B0704020202020204" pitchFamily="34" charset="0"/>
                <a:cs typeface="Arial Bold" panose="020B0704020202020204" pitchFamily="34" charset="0"/>
              </a:rPr>
              <a:t>档案 </a:t>
            </a:r>
            <a:r>
              <a:rPr lang="en-US" altLang="en-US" sz="1800" b="1" dirty="0">
                <a:solidFill>
                  <a:schemeClr val="accent1"/>
                </a:solidFill>
                <a:latin typeface="Arial Bold" panose="020B0704020202020204" pitchFamily="34" charset="0"/>
                <a:ea typeface="黑体" panose="02010609060101010101" pitchFamily="49" charset="-122"/>
                <a:cs typeface="Arial Bold" panose="020B0704020202020204" pitchFamily="34" charset="0"/>
              </a:rPr>
              <a:t>Engineering School Profile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AF0EDC0-630C-D046-B933-7ABE056507FC}"/>
              </a:ext>
            </a:extLst>
          </p:cNvPr>
          <p:cNvSpPr/>
          <p:nvPr/>
        </p:nvSpPr>
        <p:spPr>
          <a:xfrm>
            <a:off x="1143000" y="2666048"/>
            <a:ext cx="6858000" cy="18345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3"/>
          </a:p>
        </p:txBody>
      </p:sp>
      <p:sp>
        <p:nvSpPr>
          <p:cNvPr id="97283" name="Title 1">
            <a:extLst>
              <a:ext uri="{FF2B5EF4-FFF2-40B4-BE49-F238E27FC236}">
                <a16:creationId xmlns:a16="http://schemas.microsoft.com/office/drawing/2014/main" id="{75EF08B2-443E-4EBC-9713-1E70A7B8EEC1}"/>
              </a:ext>
            </a:extLst>
          </p:cNvPr>
          <p:cNvSpPr txBox="1">
            <a:spLocks noChangeArrowheads="1"/>
          </p:cNvSpPr>
          <p:nvPr/>
        </p:nvSpPr>
        <p:spPr bwMode="auto">
          <a:xfrm>
            <a:off x="634365" y="0"/>
            <a:ext cx="6032183" cy="46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379413">
              <a:spcBef>
                <a:spcPct val="20000"/>
              </a:spcBef>
              <a:buFont typeface="Arial" panose="020B0604020202020204" pitchFamily="34" charset="0"/>
              <a:buChar char="•"/>
              <a:defRPr sz="1600">
                <a:solidFill>
                  <a:srgbClr val="53565A"/>
                </a:solidFill>
                <a:latin typeface="Arial" panose="020B0604020202020204" pitchFamily="34" charset="0"/>
                <a:cs typeface="Arial" panose="020B0604020202020204" pitchFamily="34" charset="0"/>
              </a:defRPr>
            </a:lvl1pPr>
            <a:lvl2pPr marL="479425" indent="-190500" defTabSz="379413">
              <a:spcBef>
                <a:spcPct val="20000"/>
              </a:spcBef>
              <a:buSzPct val="80000"/>
              <a:buFont typeface="ArialMT"/>
              <a:buChar char="–"/>
              <a:defRPr sz="1500">
                <a:solidFill>
                  <a:srgbClr val="53565A"/>
                </a:solidFill>
                <a:latin typeface="Arial" panose="020B0604020202020204" pitchFamily="34" charset="0"/>
                <a:cs typeface="Arial" panose="020B0604020202020204" pitchFamily="34" charset="0"/>
              </a:defRPr>
            </a:lvl2pPr>
            <a:lvl3pPr marL="950913" indent="-188913" defTabSz="3794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3pPr>
            <a:lvl4pPr marL="1331913" indent="-188913" defTabSz="3794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4pPr>
            <a:lvl5pPr marL="1712913" indent="-188913" defTabSz="3794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5pPr>
            <a:lvl6pPr marL="2170113" indent="-188913" defTabSz="379413" eaLnBrk="0" fontAlgn="base" hangingPunct="0">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6pPr>
            <a:lvl7pPr marL="2627313" indent="-188913" defTabSz="379413" eaLnBrk="0" fontAlgn="base" hangingPunct="0">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7pPr>
            <a:lvl8pPr marL="3084513" indent="-188913" defTabSz="379413" eaLnBrk="0" fontAlgn="base" hangingPunct="0">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8pPr>
            <a:lvl9pPr marL="3541713" indent="-188913" defTabSz="379413" eaLnBrk="0" fontAlgn="base" hangingPunct="0">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9pPr>
          </a:lstStyle>
          <a:p>
            <a:pPr>
              <a:spcBef>
                <a:spcPct val="0"/>
              </a:spcBef>
              <a:buFontTx/>
              <a:buNone/>
            </a:pPr>
            <a:r>
              <a:rPr lang="zh-CN" altLang="en-US" sz="1800" b="1" dirty="0">
                <a:solidFill>
                  <a:schemeClr val="accent1"/>
                </a:solidFill>
                <a:latin typeface="Arial Bold" panose="020B0704020202020204" pitchFamily="34" charset="0"/>
                <a:cs typeface="Arial Bold" panose="020B0704020202020204" pitchFamily="34" charset="0"/>
              </a:rPr>
              <a:t>工科院校</a:t>
            </a:r>
            <a:r>
              <a:rPr lang="en-US" altLang="zh-CN" sz="1800" b="1" dirty="0" err="1">
                <a:solidFill>
                  <a:schemeClr val="accent1"/>
                </a:solidFill>
                <a:latin typeface="Arial Bold" panose="020B0704020202020204" pitchFamily="34" charset="0"/>
                <a:cs typeface="Arial Bold" panose="020B0704020202020204" pitchFamily="34" charset="0"/>
              </a:rPr>
              <a:t>Ei</a:t>
            </a:r>
            <a:r>
              <a:rPr lang="zh-CN" altLang="en-US" sz="1800" b="1" dirty="0">
                <a:solidFill>
                  <a:schemeClr val="accent1"/>
                </a:solidFill>
                <a:latin typeface="Arial Bold" panose="020B0704020202020204" pitchFamily="34" charset="0"/>
                <a:cs typeface="Arial Bold" panose="020B0704020202020204" pitchFamily="34" charset="0"/>
              </a:rPr>
              <a:t>档案</a:t>
            </a:r>
            <a:endParaRPr lang="en-US" altLang="en-US" sz="1800" b="1" dirty="0">
              <a:solidFill>
                <a:schemeClr val="accent1"/>
              </a:solidFill>
              <a:latin typeface="Arial Bold" panose="020B0704020202020204" pitchFamily="34" charset="0"/>
              <a:ea typeface="黑体" panose="02010609060101010101" pitchFamily="49" charset="-122"/>
              <a:cs typeface="Arial Bold" panose="020B0704020202020204" pitchFamily="34" charset="0"/>
            </a:endParaRPr>
          </a:p>
        </p:txBody>
      </p:sp>
      <p:sp>
        <p:nvSpPr>
          <p:cNvPr id="97284" name="Text Placeholder 2">
            <a:extLst>
              <a:ext uri="{FF2B5EF4-FFF2-40B4-BE49-F238E27FC236}">
                <a16:creationId xmlns:a16="http://schemas.microsoft.com/office/drawing/2014/main" id="{40F11778-0EE4-4565-9722-CEADDC7680BE}"/>
              </a:ext>
            </a:extLst>
          </p:cNvPr>
          <p:cNvSpPr txBox="1">
            <a:spLocks noChangeArrowheads="1"/>
          </p:cNvSpPr>
          <p:nvPr/>
        </p:nvSpPr>
        <p:spPr bwMode="auto">
          <a:xfrm>
            <a:off x="2030254" y="558786"/>
            <a:ext cx="520350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spcBef>
                <a:spcPct val="20000"/>
              </a:spcBef>
              <a:buFont typeface="Arial" panose="020B0604020202020204" pitchFamily="34" charset="0"/>
              <a:buChar char="•"/>
              <a:tabLst>
                <a:tab pos="266700" algn="l"/>
              </a:tabLst>
              <a:defRPr sz="1600">
                <a:solidFill>
                  <a:srgbClr val="53565A"/>
                </a:solidFill>
                <a:latin typeface="Arial" panose="020B0604020202020204" pitchFamily="34" charset="0"/>
                <a:cs typeface="Arial" panose="020B0604020202020204" pitchFamily="34" charset="0"/>
              </a:defRPr>
            </a:lvl1pPr>
            <a:lvl2pPr marL="514350" indent="-171450" defTabSz="685800">
              <a:spcBef>
                <a:spcPct val="20000"/>
              </a:spcBef>
              <a:buSzPct val="80000"/>
              <a:buFont typeface="ArialMT"/>
              <a:buChar char="–"/>
              <a:tabLst>
                <a:tab pos="266700" algn="l"/>
              </a:tabLst>
              <a:defRPr sz="1500">
                <a:solidFill>
                  <a:srgbClr val="53565A"/>
                </a:solidFill>
                <a:latin typeface="Arial" panose="020B0604020202020204" pitchFamily="34" charset="0"/>
                <a:cs typeface="Arial" panose="020B0604020202020204" pitchFamily="34" charset="0"/>
              </a:defRPr>
            </a:lvl2pPr>
            <a:lvl3pPr marL="857250" indent="-171450" defTabSz="685800">
              <a:spcBef>
                <a:spcPct val="20000"/>
              </a:spcBef>
              <a:buSzPct val="90000"/>
              <a:buFont typeface="Courier New" panose="02070309020205020404" pitchFamily="49" charset="0"/>
              <a:buChar char="o"/>
              <a:tabLst>
                <a:tab pos="266700" algn="l"/>
              </a:tabLst>
              <a:defRPr sz="1300">
                <a:solidFill>
                  <a:srgbClr val="53565A"/>
                </a:solidFill>
                <a:latin typeface="Arial" panose="020B0604020202020204" pitchFamily="34" charset="0"/>
                <a:cs typeface="Arial" panose="020B0604020202020204" pitchFamily="34" charset="0"/>
              </a:defRPr>
            </a:lvl3pPr>
            <a:lvl4pPr marL="1200150" indent="-171450" defTabSz="685800">
              <a:spcBef>
                <a:spcPct val="20000"/>
              </a:spcBef>
              <a:buSzPct val="90000"/>
              <a:buFont typeface="Courier New" panose="02070309020205020404" pitchFamily="49" charset="0"/>
              <a:buChar char="o"/>
              <a:tabLst>
                <a:tab pos="266700" algn="l"/>
              </a:tabLst>
              <a:defRPr sz="1300">
                <a:solidFill>
                  <a:srgbClr val="53565A"/>
                </a:solidFill>
                <a:latin typeface="Arial" panose="020B0604020202020204" pitchFamily="34" charset="0"/>
                <a:cs typeface="Arial" panose="020B0604020202020204" pitchFamily="34" charset="0"/>
              </a:defRPr>
            </a:lvl4pPr>
            <a:lvl5pPr marL="1543050" indent="-171450" defTabSz="685800">
              <a:spcBef>
                <a:spcPct val="20000"/>
              </a:spcBef>
              <a:buSzPct val="90000"/>
              <a:buFont typeface="Courier New" panose="02070309020205020404" pitchFamily="49" charset="0"/>
              <a:buChar char="o"/>
              <a:tabLst>
                <a:tab pos="266700" algn="l"/>
              </a:tabLst>
              <a:defRPr sz="1300">
                <a:solidFill>
                  <a:srgbClr val="53565A"/>
                </a:solidFill>
                <a:latin typeface="Arial" panose="020B0604020202020204" pitchFamily="34" charset="0"/>
                <a:cs typeface="Arial" panose="020B0604020202020204" pitchFamily="34" charset="0"/>
              </a:defRPr>
            </a:lvl5pPr>
            <a:lvl6pPr marL="2000250" indent="-171450" defTabSz="685800" eaLnBrk="0" fontAlgn="base" hangingPunct="0">
              <a:spcBef>
                <a:spcPct val="20000"/>
              </a:spcBef>
              <a:spcAft>
                <a:spcPct val="0"/>
              </a:spcAft>
              <a:buSzPct val="90000"/>
              <a:buFont typeface="Courier New" panose="02070309020205020404" pitchFamily="49" charset="0"/>
              <a:buChar char="o"/>
              <a:tabLst>
                <a:tab pos="266700" algn="l"/>
              </a:tabLst>
              <a:defRPr sz="1300">
                <a:solidFill>
                  <a:srgbClr val="53565A"/>
                </a:solidFill>
                <a:latin typeface="Arial" panose="020B0604020202020204" pitchFamily="34" charset="0"/>
                <a:cs typeface="Arial" panose="020B0604020202020204" pitchFamily="34" charset="0"/>
              </a:defRPr>
            </a:lvl6pPr>
            <a:lvl7pPr marL="2457450" indent="-171450" defTabSz="685800" eaLnBrk="0" fontAlgn="base" hangingPunct="0">
              <a:spcBef>
                <a:spcPct val="20000"/>
              </a:spcBef>
              <a:spcAft>
                <a:spcPct val="0"/>
              </a:spcAft>
              <a:buSzPct val="90000"/>
              <a:buFont typeface="Courier New" panose="02070309020205020404" pitchFamily="49" charset="0"/>
              <a:buChar char="o"/>
              <a:tabLst>
                <a:tab pos="266700" algn="l"/>
              </a:tabLst>
              <a:defRPr sz="1300">
                <a:solidFill>
                  <a:srgbClr val="53565A"/>
                </a:solidFill>
                <a:latin typeface="Arial" panose="020B0604020202020204" pitchFamily="34" charset="0"/>
                <a:cs typeface="Arial" panose="020B0604020202020204" pitchFamily="34" charset="0"/>
              </a:defRPr>
            </a:lvl7pPr>
            <a:lvl8pPr marL="2914650" indent="-171450" defTabSz="685800" eaLnBrk="0" fontAlgn="base" hangingPunct="0">
              <a:spcBef>
                <a:spcPct val="20000"/>
              </a:spcBef>
              <a:spcAft>
                <a:spcPct val="0"/>
              </a:spcAft>
              <a:buSzPct val="90000"/>
              <a:buFont typeface="Courier New" panose="02070309020205020404" pitchFamily="49" charset="0"/>
              <a:buChar char="o"/>
              <a:tabLst>
                <a:tab pos="266700" algn="l"/>
              </a:tabLst>
              <a:defRPr sz="1300">
                <a:solidFill>
                  <a:srgbClr val="53565A"/>
                </a:solidFill>
                <a:latin typeface="Arial" panose="020B0604020202020204" pitchFamily="34" charset="0"/>
                <a:cs typeface="Arial" panose="020B0604020202020204" pitchFamily="34" charset="0"/>
              </a:defRPr>
            </a:lvl8pPr>
            <a:lvl9pPr marL="3371850" indent="-171450" defTabSz="685800" eaLnBrk="0" fontAlgn="base" hangingPunct="0">
              <a:spcBef>
                <a:spcPct val="20000"/>
              </a:spcBef>
              <a:spcAft>
                <a:spcPct val="0"/>
              </a:spcAft>
              <a:buSzPct val="90000"/>
              <a:buFont typeface="Courier New" panose="02070309020205020404" pitchFamily="49" charset="0"/>
              <a:buChar char="o"/>
              <a:tabLst>
                <a:tab pos="266700" algn="l"/>
              </a:tabLst>
              <a:defRPr sz="1300">
                <a:solidFill>
                  <a:srgbClr val="53565A"/>
                </a:solidFill>
                <a:latin typeface="Arial" panose="020B0604020202020204" pitchFamily="34" charset="0"/>
                <a:cs typeface="Arial" panose="020B0604020202020204" pitchFamily="34" charset="0"/>
              </a:defRPr>
            </a:lvl9pPr>
          </a:lstStyle>
          <a:p>
            <a:pPr>
              <a:spcBef>
                <a:spcPct val="0"/>
              </a:spcBef>
              <a:spcAft>
                <a:spcPts val="540"/>
              </a:spcAft>
              <a:buClr>
                <a:srgbClr val="FF6C00"/>
              </a:buClr>
              <a:buNone/>
            </a:pPr>
            <a:r>
              <a:rPr lang="zh-CN" altLang="en-US" sz="1440">
                <a:solidFill>
                  <a:schemeClr val="tx1"/>
                </a:solidFill>
              </a:rPr>
              <a:t>综合基金、研究重点和综合情况做出基于数据的科学决策</a:t>
            </a:r>
            <a:endParaRPr lang="en-US" altLang="en-US" sz="1440">
              <a:solidFill>
                <a:schemeClr val="tx1"/>
              </a:solidFill>
              <a:ea typeface="黑体" panose="02010609060101010101" pitchFamily="49" charset="-122"/>
            </a:endParaRPr>
          </a:p>
        </p:txBody>
      </p:sp>
      <p:sp>
        <p:nvSpPr>
          <p:cNvPr id="7" name="TextBox 6">
            <a:extLst>
              <a:ext uri="{FF2B5EF4-FFF2-40B4-BE49-F238E27FC236}">
                <a16:creationId xmlns:a16="http://schemas.microsoft.com/office/drawing/2014/main" id="{4EF05B82-15F4-43FB-8F2A-029C16BA1957}"/>
              </a:ext>
            </a:extLst>
          </p:cNvPr>
          <p:cNvSpPr txBox="1">
            <a:spLocks noChangeArrowheads="1"/>
          </p:cNvSpPr>
          <p:nvPr/>
        </p:nvSpPr>
        <p:spPr bwMode="auto">
          <a:xfrm>
            <a:off x="1114424" y="1269050"/>
            <a:ext cx="50720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0413">
              <a:defRPr sz="1400">
                <a:solidFill>
                  <a:schemeClr val="tx1"/>
                </a:solidFill>
                <a:latin typeface="Arial" panose="020B0604020202020204" pitchFamily="34" charset="0"/>
              </a:defRPr>
            </a:lvl1pPr>
            <a:lvl2pPr defTabSz="760413">
              <a:defRPr sz="1400">
                <a:solidFill>
                  <a:schemeClr val="tx1"/>
                </a:solidFill>
                <a:latin typeface="Arial" panose="020B0604020202020204" pitchFamily="34" charset="0"/>
              </a:defRPr>
            </a:lvl2pPr>
            <a:lvl3pPr defTabSz="760413">
              <a:defRPr sz="1400">
                <a:solidFill>
                  <a:schemeClr val="tx1"/>
                </a:solidFill>
                <a:latin typeface="Arial" panose="020B0604020202020204" pitchFamily="34" charset="0"/>
              </a:defRPr>
            </a:lvl3pPr>
            <a:lvl4pPr defTabSz="760413">
              <a:defRPr sz="1400">
                <a:solidFill>
                  <a:schemeClr val="tx1"/>
                </a:solidFill>
                <a:latin typeface="Arial" panose="020B0604020202020204" pitchFamily="34" charset="0"/>
              </a:defRPr>
            </a:lvl4pPr>
            <a:lvl5pPr defTabSz="760413">
              <a:defRPr sz="1400">
                <a:solidFill>
                  <a:schemeClr val="tx1"/>
                </a:solidFill>
                <a:latin typeface="Arial" panose="020B0604020202020204" pitchFamily="34" charset="0"/>
              </a:defRPr>
            </a:lvl5pPr>
            <a:lvl6pPr marL="1882775" indent="403225" defTabSz="760413"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760413"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760413"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760413" eaLnBrk="0" fontAlgn="base" hangingPunct="0">
              <a:spcBef>
                <a:spcPct val="0"/>
              </a:spcBef>
              <a:spcAft>
                <a:spcPct val="0"/>
              </a:spcAft>
              <a:defRPr sz="1400">
                <a:solidFill>
                  <a:schemeClr val="tx1"/>
                </a:solidFill>
                <a:latin typeface="Arial" panose="020B0604020202020204" pitchFamily="34" charset="0"/>
              </a:defRPr>
            </a:lvl9pPr>
          </a:lstStyle>
          <a:p>
            <a:r>
              <a:rPr lang="zh-CN" altLang="en-US" sz="1350" b="1" dirty="0">
                <a:latin typeface="Calibri" panose="020F0502020204030204" pitchFamily="34" charset="0"/>
                <a:cs typeface="Arial" panose="020B0604020202020204" pitchFamily="34" charset="0"/>
                <a:sym typeface="Arial" panose="020B0604020202020204" pitchFamily="34" charset="0"/>
              </a:rPr>
              <a:t>基于</a:t>
            </a:r>
            <a:r>
              <a:rPr lang="en-US" altLang="zh-CN" sz="1350" b="1" dirty="0">
                <a:latin typeface="Calibri" panose="020F0502020204030204" pitchFamily="34" charset="0"/>
                <a:cs typeface="Arial" panose="020B0604020202020204" pitchFamily="34" charset="0"/>
                <a:sym typeface="Arial" panose="020B0604020202020204" pitchFamily="34" charset="0"/>
              </a:rPr>
              <a:t>EI </a:t>
            </a:r>
            <a:r>
              <a:rPr lang="en-US" altLang="zh-CN" sz="1350" b="1" dirty="0" err="1">
                <a:latin typeface="Calibri" panose="020F0502020204030204" pitchFamily="34" charset="0"/>
                <a:cs typeface="Arial" panose="020B0604020202020204" pitchFamily="34" charset="0"/>
                <a:sym typeface="Arial" panose="020B0604020202020204" pitchFamily="34" charset="0"/>
              </a:rPr>
              <a:t>Compendex</a:t>
            </a:r>
            <a:r>
              <a:rPr lang="zh-CN" altLang="en-US" sz="1350" b="1" dirty="0">
                <a:latin typeface="Calibri" panose="020F0502020204030204" pitchFamily="34" charset="0"/>
                <a:cs typeface="Arial" panose="020B0604020202020204" pitchFamily="34" charset="0"/>
                <a:sym typeface="Arial" panose="020B0604020202020204" pitchFamily="34" charset="0"/>
              </a:rPr>
              <a:t>数据库分析并回答：</a:t>
            </a:r>
            <a:endParaRPr lang="en-US" altLang="en-US" sz="1350" b="1" dirty="0">
              <a:latin typeface="Calibri" panose="020F0502020204030204" pitchFamily="34" charset="0"/>
              <a:ea typeface="黑体" panose="02010609060101010101" pitchFamily="49" charset="-122"/>
              <a:cs typeface="Arial" panose="020B0604020202020204" pitchFamily="34" charset="0"/>
              <a:sym typeface="Arial" panose="020B0604020202020204" pitchFamily="34" charset="0"/>
            </a:endParaRPr>
          </a:p>
        </p:txBody>
      </p:sp>
      <p:grpSp>
        <p:nvGrpSpPr>
          <p:cNvPr id="8" name="Group 7">
            <a:extLst>
              <a:ext uri="{FF2B5EF4-FFF2-40B4-BE49-F238E27FC236}">
                <a16:creationId xmlns:a16="http://schemas.microsoft.com/office/drawing/2014/main" id="{945A5B30-45F8-495E-AE9D-65EA413E713D}"/>
              </a:ext>
            </a:extLst>
          </p:cNvPr>
          <p:cNvGrpSpPr>
            <a:grpSpLocks/>
          </p:cNvGrpSpPr>
          <p:nvPr/>
        </p:nvGrpSpPr>
        <p:grpSpPr bwMode="auto">
          <a:xfrm>
            <a:off x="1594485" y="2013109"/>
            <a:ext cx="1190149" cy="360045"/>
            <a:chOff x="888729" y="1815138"/>
            <a:chExt cx="2117188" cy="641976"/>
          </a:xfrm>
        </p:grpSpPr>
        <p:sp>
          <p:nvSpPr>
            <p:cNvPr id="97301" name="Rectangle 8">
              <a:extLst>
                <a:ext uri="{FF2B5EF4-FFF2-40B4-BE49-F238E27FC236}">
                  <a16:creationId xmlns:a16="http://schemas.microsoft.com/office/drawing/2014/main" id="{098B1DC5-F170-4677-A1D4-3EE27FE7A224}"/>
                </a:ext>
              </a:extLst>
            </p:cNvPr>
            <p:cNvSpPr>
              <a:spLocks noChangeArrowheads="1"/>
            </p:cNvSpPr>
            <p:nvPr/>
          </p:nvSpPr>
          <p:spPr bwMode="auto">
            <a:xfrm>
              <a:off x="1478390" y="1815138"/>
              <a:ext cx="1527527" cy="41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0413">
                <a:defRPr sz="1400">
                  <a:solidFill>
                    <a:schemeClr val="tx1"/>
                  </a:solidFill>
                  <a:latin typeface="Arial" panose="020B0604020202020204" pitchFamily="34" charset="0"/>
                </a:defRPr>
              </a:lvl1pPr>
              <a:lvl2pPr defTabSz="760413">
                <a:defRPr sz="1400">
                  <a:solidFill>
                    <a:schemeClr val="tx1"/>
                  </a:solidFill>
                  <a:latin typeface="Arial" panose="020B0604020202020204" pitchFamily="34" charset="0"/>
                </a:defRPr>
              </a:lvl2pPr>
              <a:lvl3pPr defTabSz="760413">
                <a:defRPr sz="1400">
                  <a:solidFill>
                    <a:schemeClr val="tx1"/>
                  </a:solidFill>
                  <a:latin typeface="Arial" panose="020B0604020202020204" pitchFamily="34" charset="0"/>
                </a:defRPr>
              </a:lvl3pPr>
              <a:lvl4pPr defTabSz="760413">
                <a:defRPr sz="1400">
                  <a:solidFill>
                    <a:schemeClr val="tx1"/>
                  </a:solidFill>
                  <a:latin typeface="Arial" panose="020B0604020202020204" pitchFamily="34" charset="0"/>
                </a:defRPr>
              </a:lvl4pPr>
              <a:lvl5pPr defTabSz="760413">
                <a:defRPr sz="1400">
                  <a:solidFill>
                    <a:schemeClr val="tx1"/>
                  </a:solidFill>
                  <a:latin typeface="Arial" panose="020B0604020202020204" pitchFamily="34" charset="0"/>
                </a:defRPr>
              </a:lvl5pPr>
              <a:lvl6pPr marL="1882775" indent="403225" defTabSz="760413"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760413"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760413"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760413" eaLnBrk="0" fontAlgn="base" hangingPunct="0">
                <a:spcBef>
                  <a:spcPct val="0"/>
                </a:spcBef>
                <a:spcAft>
                  <a:spcPct val="0"/>
                </a:spcAft>
                <a:defRPr sz="1400">
                  <a:solidFill>
                    <a:schemeClr val="tx1"/>
                  </a:solidFill>
                  <a:latin typeface="Arial" panose="020B0604020202020204" pitchFamily="34" charset="0"/>
                </a:defRPr>
              </a:lvl9pPr>
            </a:lstStyle>
            <a:p>
              <a:r>
                <a:rPr lang="zh-CN" altLang="en-US" sz="900" b="1" dirty="0">
                  <a:cs typeface="Arial" panose="020B0604020202020204" pitchFamily="34" charset="0"/>
                  <a:sym typeface="Arial" panose="020B0604020202020204" pitchFamily="34" charset="0"/>
                </a:rPr>
                <a:t>基金来源</a:t>
              </a:r>
              <a:endParaRPr lang="en-US" altLang="en-US" sz="900" b="1" dirty="0">
                <a:ea typeface="黑体" panose="02010609060101010101" pitchFamily="49" charset="-122"/>
                <a:cs typeface="Arial" panose="020B0604020202020204" pitchFamily="34" charset="0"/>
                <a:sym typeface="Arial" panose="020B0604020202020204" pitchFamily="34" charset="0"/>
              </a:endParaRPr>
            </a:p>
          </p:txBody>
        </p:sp>
        <p:pic>
          <p:nvPicPr>
            <p:cNvPr id="10" name="Picture 9">
              <a:extLst>
                <a:ext uri="{FF2B5EF4-FFF2-40B4-BE49-F238E27FC236}">
                  <a16:creationId xmlns:a16="http://schemas.microsoft.com/office/drawing/2014/main" id="{DCDE775F-9C82-8347-B030-462F742266E1}"/>
                </a:ext>
              </a:extLst>
            </p:cNvPr>
            <p:cNvPicPr>
              <a:picLocks noChangeAspect="1"/>
            </p:cNvPicPr>
            <p:nvPr/>
          </p:nvPicPr>
          <p:blipFill>
            <a:blip r:embed="rId3">
              <a:duotone>
                <a:schemeClr val="accent1">
                  <a:shade val="45000"/>
                  <a:satMod val="135000"/>
                </a:schemeClr>
                <a:prstClr val="white"/>
              </a:duotone>
            </a:blip>
            <a:stretch>
              <a:fillRect/>
            </a:stretch>
          </p:blipFill>
          <p:spPr>
            <a:xfrm>
              <a:off x="888729" y="1866813"/>
              <a:ext cx="590300" cy="590301"/>
            </a:xfrm>
            <a:prstGeom prst="rect">
              <a:avLst/>
            </a:prstGeom>
          </p:spPr>
        </p:pic>
      </p:grpSp>
      <p:grpSp>
        <p:nvGrpSpPr>
          <p:cNvPr id="25" name="Group 24">
            <a:extLst>
              <a:ext uri="{FF2B5EF4-FFF2-40B4-BE49-F238E27FC236}">
                <a16:creationId xmlns:a16="http://schemas.microsoft.com/office/drawing/2014/main" id="{44AF80DF-1A5A-477F-8C70-B84F63EA7567}"/>
              </a:ext>
            </a:extLst>
          </p:cNvPr>
          <p:cNvGrpSpPr>
            <a:grpSpLocks/>
          </p:cNvGrpSpPr>
          <p:nvPr/>
        </p:nvGrpSpPr>
        <p:grpSpPr bwMode="auto">
          <a:xfrm>
            <a:off x="1141583" y="2476169"/>
            <a:ext cx="6858001" cy="1930242"/>
            <a:chOff x="1844973" y="3102307"/>
            <a:chExt cx="5051723" cy="1120129"/>
          </a:xfrm>
        </p:grpSpPr>
        <p:pic>
          <p:nvPicPr>
            <p:cNvPr id="97298" name="Picture 10">
              <a:extLst>
                <a:ext uri="{FF2B5EF4-FFF2-40B4-BE49-F238E27FC236}">
                  <a16:creationId xmlns:a16="http://schemas.microsoft.com/office/drawing/2014/main" id="{6F873281-6927-4009-8009-18DB54E8AF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0725" y="3102307"/>
              <a:ext cx="1497639" cy="110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9" name="Picture 11">
              <a:extLst>
                <a:ext uri="{FF2B5EF4-FFF2-40B4-BE49-F238E27FC236}">
                  <a16:creationId xmlns:a16="http://schemas.microsoft.com/office/drawing/2014/main" id="{BD343345-71B2-4B82-9025-65AD9B5398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2991" y="3104936"/>
              <a:ext cx="1513705" cy="11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00" name="Picture 12">
              <a:extLst>
                <a:ext uri="{FF2B5EF4-FFF2-40B4-BE49-F238E27FC236}">
                  <a16:creationId xmlns:a16="http://schemas.microsoft.com/office/drawing/2014/main" id="{1DBA2560-CFF1-4085-A57C-5169CEE812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4973" y="3119820"/>
              <a:ext cx="1491125" cy="10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7288" name="Picture 2" descr="C:\Users\fells\AppData\Local\Temp\SNAGHTML1f40d37c.PNG">
            <a:extLst>
              <a:ext uri="{FF2B5EF4-FFF2-40B4-BE49-F238E27FC236}">
                <a16:creationId xmlns:a16="http://schemas.microsoft.com/office/drawing/2014/main" id="{94520697-44E6-4CB6-B532-75CD5C324C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1980" y="-1225868"/>
            <a:ext cx="545783"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a:extLst>
              <a:ext uri="{FF2B5EF4-FFF2-40B4-BE49-F238E27FC236}">
                <a16:creationId xmlns:a16="http://schemas.microsoft.com/office/drawing/2014/main" id="{59C157BE-0239-4457-9E66-70356F694DBE}"/>
              </a:ext>
            </a:extLst>
          </p:cNvPr>
          <p:cNvGrpSpPr>
            <a:grpSpLocks/>
          </p:cNvGrpSpPr>
          <p:nvPr/>
        </p:nvGrpSpPr>
        <p:grpSpPr bwMode="auto">
          <a:xfrm>
            <a:off x="4411980" y="2027397"/>
            <a:ext cx="1535907" cy="352901"/>
            <a:chOff x="1379274" y="3413143"/>
            <a:chExt cx="2729410" cy="626225"/>
          </a:xfrm>
        </p:grpSpPr>
        <p:pic>
          <p:nvPicPr>
            <p:cNvPr id="19" name="Picture 18">
              <a:extLst>
                <a:ext uri="{FF2B5EF4-FFF2-40B4-BE49-F238E27FC236}">
                  <a16:creationId xmlns:a16="http://schemas.microsoft.com/office/drawing/2014/main" id="{7F1C8BA3-1C37-AF45-9008-9A3218232AD0}"/>
                </a:ext>
              </a:extLst>
            </p:cNvPr>
            <p:cNvPicPr>
              <a:picLocks noChangeAspect="1"/>
            </p:cNvPicPr>
            <p:nvPr/>
          </p:nvPicPr>
          <p:blipFill>
            <a:blip r:embed="rId8">
              <a:duotone>
                <a:schemeClr val="accent1">
                  <a:shade val="45000"/>
                  <a:satMod val="135000"/>
                </a:schemeClr>
                <a:prstClr val="white"/>
              </a:duotone>
            </a:blip>
            <a:stretch>
              <a:fillRect/>
            </a:stretch>
          </p:blipFill>
          <p:spPr>
            <a:xfrm>
              <a:off x="1379274" y="3459114"/>
              <a:ext cx="580254" cy="580254"/>
            </a:xfrm>
            <a:prstGeom prst="rect">
              <a:avLst/>
            </a:prstGeom>
          </p:spPr>
        </p:pic>
        <p:sp>
          <p:nvSpPr>
            <p:cNvPr id="97297" name="Rectangle 19">
              <a:extLst>
                <a:ext uri="{FF2B5EF4-FFF2-40B4-BE49-F238E27FC236}">
                  <a16:creationId xmlns:a16="http://schemas.microsoft.com/office/drawing/2014/main" id="{3A3EF643-A2E0-46DA-B24D-BA86404AA725}"/>
                </a:ext>
              </a:extLst>
            </p:cNvPr>
            <p:cNvSpPr>
              <a:spLocks noChangeArrowheads="1"/>
            </p:cNvSpPr>
            <p:nvPr/>
          </p:nvSpPr>
          <p:spPr bwMode="auto">
            <a:xfrm>
              <a:off x="2090190" y="3413143"/>
              <a:ext cx="2018494" cy="4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0413">
                <a:defRPr sz="1400">
                  <a:solidFill>
                    <a:schemeClr val="tx1"/>
                  </a:solidFill>
                  <a:latin typeface="Arial" panose="020B0604020202020204" pitchFamily="34" charset="0"/>
                </a:defRPr>
              </a:lvl1pPr>
              <a:lvl2pPr defTabSz="760413">
                <a:defRPr sz="1400">
                  <a:solidFill>
                    <a:schemeClr val="tx1"/>
                  </a:solidFill>
                  <a:latin typeface="Arial" panose="020B0604020202020204" pitchFamily="34" charset="0"/>
                </a:defRPr>
              </a:lvl2pPr>
              <a:lvl3pPr defTabSz="760413">
                <a:defRPr sz="1400">
                  <a:solidFill>
                    <a:schemeClr val="tx1"/>
                  </a:solidFill>
                  <a:latin typeface="Arial" panose="020B0604020202020204" pitchFamily="34" charset="0"/>
                </a:defRPr>
              </a:lvl3pPr>
              <a:lvl4pPr defTabSz="760413">
                <a:defRPr sz="1400">
                  <a:solidFill>
                    <a:schemeClr val="tx1"/>
                  </a:solidFill>
                  <a:latin typeface="Arial" panose="020B0604020202020204" pitchFamily="34" charset="0"/>
                </a:defRPr>
              </a:lvl4pPr>
              <a:lvl5pPr defTabSz="760413">
                <a:defRPr sz="1400">
                  <a:solidFill>
                    <a:schemeClr val="tx1"/>
                  </a:solidFill>
                  <a:latin typeface="Arial" panose="020B0604020202020204" pitchFamily="34" charset="0"/>
                </a:defRPr>
              </a:lvl5pPr>
              <a:lvl6pPr marL="1882775" indent="403225" defTabSz="760413"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760413"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760413"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760413" eaLnBrk="0" fontAlgn="base" hangingPunct="0">
                <a:spcBef>
                  <a:spcPct val="0"/>
                </a:spcBef>
                <a:spcAft>
                  <a:spcPct val="0"/>
                </a:spcAft>
                <a:defRPr sz="1400">
                  <a:solidFill>
                    <a:schemeClr val="tx1"/>
                  </a:solidFill>
                  <a:latin typeface="Arial" panose="020B0604020202020204" pitchFamily="34" charset="0"/>
                </a:defRPr>
              </a:lvl9pPr>
            </a:lstStyle>
            <a:p>
              <a:r>
                <a:rPr lang="zh-CN" altLang="en-US" sz="900" b="1">
                  <a:cs typeface="Arial" panose="020B0604020202020204" pitchFamily="34" charset="0"/>
                  <a:sym typeface="Arial" panose="020B0604020202020204" pitchFamily="34" charset="0"/>
                </a:rPr>
                <a:t>主要科学家</a:t>
              </a:r>
              <a:endParaRPr lang="en-US" altLang="en-US" sz="900" b="1">
                <a:ea typeface="黑体" panose="02010609060101010101" pitchFamily="49" charset="-122"/>
                <a:cs typeface="Arial" panose="020B0604020202020204" pitchFamily="34" charset="0"/>
                <a:sym typeface="Arial" panose="020B0604020202020204" pitchFamily="34" charset="0"/>
              </a:endParaRPr>
            </a:p>
          </p:txBody>
        </p:sp>
      </p:grpSp>
      <p:grpSp>
        <p:nvGrpSpPr>
          <p:cNvPr id="21" name="Group 20">
            <a:extLst>
              <a:ext uri="{FF2B5EF4-FFF2-40B4-BE49-F238E27FC236}">
                <a16:creationId xmlns:a16="http://schemas.microsoft.com/office/drawing/2014/main" id="{C61EAC18-CFBA-418E-A719-AA1704DA193D}"/>
              </a:ext>
            </a:extLst>
          </p:cNvPr>
          <p:cNvGrpSpPr>
            <a:grpSpLocks/>
          </p:cNvGrpSpPr>
          <p:nvPr/>
        </p:nvGrpSpPr>
        <p:grpSpPr bwMode="auto">
          <a:xfrm>
            <a:off x="6187917" y="2020253"/>
            <a:ext cx="1591628" cy="298609"/>
            <a:chOff x="8492693" y="2421226"/>
            <a:chExt cx="2829243" cy="532608"/>
          </a:xfrm>
        </p:grpSpPr>
        <p:pic>
          <p:nvPicPr>
            <p:cNvPr id="22" name="Picture 2" descr="Image result for graph icon">
              <a:extLst>
                <a:ext uri="{FF2B5EF4-FFF2-40B4-BE49-F238E27FC236}">
                  <a16:creationId xmlns:a16="http://schemas.microsoft.com/office/drawing/2014/main" id="{DD1BD572-8D11-CF46-8CC8-7FD61037993F}"/>
                </a:ext>
              </a:extLst>
            </p:cNvPr>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92693" y="2502228"/>
              <a:ext cx="451605" cy="451606"/>
            </a:xfrm>
            <a:prstGeom prst="rect">
              <a:avLst/>
            </a:prstGeom>
            <a:noFill/>
            <a:extLst>
              <a:ext uri="{909E8E84-426E-40DD-AFC4-6F175D3DCCD1}">
                <a14:hiddenFill xmlns:a14="http://schemas.microsoft.com/office/drawing/2010/main">
                  <a:solidFill>
                    <a:srgbClr val="FFFFFF"/>
                  </a:solidFill>
                </a14:hiddenFill>
              </a:ext>
            </a:extLst>
          </p:spPr>
        </p:pic>
        <p:sp>
          <p:nvSpPr>
            <p:cNvPr id="97295" name="Rectangle 22">
              <a:extLst>
                <a:ext uri="{FF2B5EF4-FFF2-40B4-BE49-F238E27FC236}">
                  <a16:creationId xmlns:a16="http://schemas.microsoft.com/office/drawing/2014/main" id="{FA553ED6-12E4-468E-AA1A-60F14C948064}"/>
                </a:ext>
              </a:extLst>
            </p:cNvPr>
            <p:cNvSpPr>
              <a:spLocks noChangeArrowheads="1"/>
            </p:cNvSpPr>
            <p:nvPr/>
          </p:nvSpPr>
          <p:spPr bwMode="auto">
            <a:xfrm>
              <a:off x="9104765" y="2421226"/>
              <a:ext cx="2217171" cy="41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0413">
                <a:defRPr sz="1400">
                  <a:solidFill>
                    <a:schemeClr val="tx1"/>
                  </a:solidFill>
                  <a:latin typeface="Arial" panose="020B0604020202020204" pitchFamily="34" charset="0"/>
                </a:defRPr>
              </a:lvl1pPr>
              <a:lvl2pPr defTabSz="760413">
                <a:defRPr sz="1400">
                  <a:solidFill>
                    <a:schemeClr val="tx1"/>
                  </a:solidFill>
                  <a:latin typeface="Arial" panose="020B0604020202020204" pitchFamily="34" charset="0"/>
                </a:defRPr>
              </a:lvl2pPr>
              <a:lvl3pPr defTabSz="760413">
                <a:defRPr sz="1400">
                  <a:solidFill>
                    <a:schemeClr val="tx1"/>
                  </a:solidFill>
                  <a:latin typeface="Arial" panose="020B0604020202020204" pitchFamily="34" charset="0"/>
                </a:defRPr>
              </a:lvl3pPr>
              <a:lvl4pPr defTabSz="760413">
                <a:defRPr sz="1400">
                  <a:solidFill>
                    <a:schemeClr val="tx1"/>
                  </a:solidFill>
                  <a:latin typeface="Arial" panose="020B0604020202020204" pitchFamily="34" charset="0"/>
                </a:defRPr>
              </a:lvl4pPr>
              <a:lvl5pPr defTabSz="760413">
                <a:defRPr sz="1400">
                  <a:solidFill>
                    <a:schemeClr val="tx1"/>
                  </a:solidFill>
                  <a:latin typeface="Arial" panose="020B0604020202020204" pitchFamily="34" charset="0"/>
                </a:defRPr>
              </a:lvl5pPr>
              <a:lvl6pPr marL="1882775" indent="403225" defTabSz="760413"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760413"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760413"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760413" eaLnBrk="0" fontAlgn="base" hangingPunct="0">
                <a:spcBef>
                  <a:spcPct val="0"/>
                </a:spcBef>
                <a:spcAft>
                  <a:spcPct val="0"/>
                </a:spcAft>
                <a:defRPr sz="1400">
                  <a:solidFill>
                    <a:schemeClr val="tx1"/>
                  </a:solidFill>
                  <a:latin typeface="Arial" panose="020B0604020202020204" pitchFamily="34" charset="0"/>
                </a:defRPr>
              </a:lvl9pPr>
            </a:lstStyle>
            <a:p>
              <a:r>
                <a:rPr lang="zh-CN" altLang="en-US" sz="900" b="1">
                  <a:cs typeface="Arial" panose="020B0604020202020204" pitchFamily="34" charset="0"/>
                  <a:sym typeface="Arial" panose="020B0604020202020204" pitchFamily="34" charset="0"/>
                </a:rPr>
                <a:t>最强学科</a:t>
              </a:r>
              <a:endParaRPr lang="en-US" altLang="en-US" sz="900" b="1">
                <a:ea typeface="黑体" panose="02010609060101010101" pitchFamily="49" charset="-122"/>
                <a:cs typeface="Arial" panose="020B0604020202020204" pitchFamily="34" charset="0"/>
                <a:sym typeface="Arial" panose="020B0604020202020204" pitchFamily="34" charset="0"/>
              </a:endParaRPr>
            </a:p>
          </p:txBody>
        </p:sp>
      </p:grpSp>
      <p:grpSp>
        <p:nvGrpSpPr>
          <p:cNvPr id="27" name="Group 26">
            <a:extLst>
              <a:ext uri="{FF2B5EF4-FFF2-40B4-BE49-F238E27FC236}">
                <a16:creationId xmlns:a16="http://schemas.microsoft.com/office/drawing/2014/main" id="{5B8AD950-EA4B-4D84-9F42-524A37DB323C}"/>
              </a:ext>
            </a:extLst>
          </p:cNvPr>
          <p:cNvGrpSpPr>
            <a:grpSpLocks/>
          </p:cNvGrpSpPr>
          <p:nvPr/>
        </p:nvGrpSpPr>
        <p:grpSpPr bwMode="auto">
          <a:xfrm>
            <a:off x="3026093" y="2045970"/>
            <a:ext cx="1251585" cy="284322"/>
            <a:chOff x="2509908" y="1871067"/>
            <a:chExt cx="1668899" cy="379216"/>
          </a:xfrm>
        </p:grpSpPr>
        <p:sp>
          <p:nvSpPr>
            <p:cNvPr id="97292" name="Rectangle 16">
              <a:extLst>
                <a:ext uri="{FF2B5EF4-FFF2-40B4-BE49-F238E27FC236}">
                  <a16:creationId xmlns:a16="http://schemas.microsoft.com/office/drawing/2014/main" id="{703C6455-844F-4C12-AEEB-C1C0180DE319}"/>
                </a:ext>
              </a:extLst>
            </p:cNvPr>
            <p:cNvSpPr>
              <a:spLocks noChangeArrowheads="1"/>
            </p:cNvSpPr>
            <p:nvPr/>
          </p:nvSpPr>
          <p:spPr bwMode="auto">
            <a:xfrm>
              <a:off x="2881410" y="1871067"/>
              <a:ext cx="1297397" cy="30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0413">
                <a:defRPr sz="1400">
                  <a:solidFill>
                    <a:schemeClr val="tx1"/>
                  </a:solidFill>
                  <a:latin typeface="Arial" panose="020B0604020202020204" pitchFamily="34" charset="0"/>
                </a:defRPr>
              </a:lvl1pPr>
              <a:lvl2pPr defTabSz="760413">
                <a:defRPr sz="1400">
                  <a:solidFill>
                    <a:schemeClr val="tx1"/>
                  </a:solidFill>
                  <a:latin typeface="Arial" panose="020B0604020202020204" pitchFamily="34" charset="0"/>
                </a:defRPr>
              </a:lvl2pPr>
              <a:lvl3pPr defTabSz="760413">
                <a:defRPr sz="1400">
                  <a:solidFill>
                    <a:schemeClr val="tx1"/>
                  </a:solidFill>
                  <a:latin typeface="Arial" panose="020B0604020202020204" pitchFamily="34" charset="0"/>
                </a:defRPr>
              </a:lvl3pPr>
              <a:lvl4pPr defTabSz="760413">
                <a:defRPr sz="1400">
                  <a:solidFill>
                    <a:schemeClr val="tx1"/>
                  </a:solidFill>
                  <a:latin typeface="Arial" panose="020B0604020202020204" pitchFamily="34" charset="0"/>
                </a:defRPr>
              </a:lvl4pPr>
              <a:lvl5pPr defTabSz="760413">
                <a:defRPr sz="1400">
                  <a:solidFill>
                    <a:schemeClr val="tx1"/>
                  </a:solidFill>
                  <a:latin typeface="Arial" panose="020B0604020202020204" pitchFamily="34" charset="0"/>
                </a:defRPr>
              </a:lvl5pPr>
              <a:lvl6pPr marL="1882775" indent="403225" defTabSz="760413" eaLnBrk="0" fontAlgn="base" hangingPunct="0">
                <a:spcBef>
                  <a:spcPct val="0"/>
                </a:spcBef>
                <a:spcAft>
                  <a:spcPct val="0"/>
                </a:spcAft>
                <a:defRPr sz="1400">
                  <a:solidFill>
                    <a:schemeClr val="tx1"/>
                  </a:solidFill>
                  <a:latin typeface="Arial" panose="020B0604020202020204" pitchFamily="34" charset="0"/>
                </a:defRPr>
              </a:lvl6pPr>
              <a:lvl7pPr marL="2339975" indent="403225" defTabSz="760413" eaLnBrk="0" fontAlgn="base" hangingPunct="0">
                <a:spcBef>
                  <a:spcPct val="0"/>
                </a:spcBef>
                <a:spcAft>
                  <a:spcPct val="0"/>
                </a:spcAft>
                <a:defRPr sz="1400">
                  <a:solidFill>
                    <a:schemeClr val="tx1"/>
                  </a:solidFill>
                  <a:latin typeface="Arial" panose="020B0604020202020204" pitchFamily="34" charset="0"/>
                </a:defRPr>
              </a:lvl7pPr>
              <a:lvl8pPr marL="2797175" indent="403225" defTabSz="760413" eaLnBrk="0" fontAlgn="base" hangingPunct="0">
                <a:spcBef>
                  <a:spcPct val="0"/>
                </a:spcBef>
                <a:spcAft>
                  <a:spcPct val="0"/>
                </a:spcAft>
                <a:defRPr sz="1400">
                  <a:solidFill>
                    <a:schemeClr val="tx1"/>
                  </a:solidFill>
                  <a:latin typeface="Arial" panose="020B0604020202020204" pitchFamily="34" charset="0"/>
                </a:defRPr>
              </a:lvl8pPr>
              <a:lvl9pPr marL="3254375" indent="403225" defTabSz="760413" eaLnBrk="0" fontAlgn="base" hangingPunct="0">
                <a:spcBef>
                  <a:spcPct val="0"/>
                </a:spcBef>
                <a:spcAft>
                  <a:spcPct val="0"/>
                </a:spcAft>
                <a:defRPr sz="1400">
                  <a:solidFill>
                    <a:schemeClr val="tx1"/>
                  </a:solidFill>
                  <a:latin typeface="Arial" panose="020B0604020202020204" pitchFamily="34" charset="0"/>
                </a:defRPr>
              </a:lvl9pPr>
            </a:lstStyle>
            <a:p>
              <a:r>
                <a:rPr lang="zh-CN" altLang="en-US" sz="900" b="1">
                  <a:cs typeface="Arial" panose="020B0604020202020204" pitchFamily="34" charset="0"/>
                  <a:sym typeface="Arial" panose="020B0604020202020204" pitchFamily="34" charset="0"/>
                </a:rPr>
                <a:t>出版去向</a:t>
              </a:r>
              <a:endParaRPr lang="en-US" altLang="en-US" sz="900" b="1">
                <a:ea typeface="黑体" panose="02010609060101010101" pitchFamily="49" charset="-122"/>
                <a:cs typeface="Arial" panose="020B0604020202020204" pitchFamily="34" charset="0"/>
                <a:sym typeface="Arial" panose="020B0604020202020204" pitchFamily="34" charset="0"/>
              </a:endParaRPr>
            </a:p>
          </p:txBody>
        </p:sp>
        <p:pic>
          <p:nvPicPr>
            <p:cNvPr id="26" name="Picture 25">
              <a:extLst>
                <a:ext uri="{FF2B5EF4-FFF2-40B4-BE49-F238E27FC236}">
                  <a16:creationId xmlns:a16="http://schemas.microsoft.com/office/drawing/2014/main" id="{386ABB29-0380-E747-8ECE-AE5BC879ECAB}"/>
                </a:ext>
              </a:extLst>
            </p:cNvPr>
            <p:cNvPicPr>
              <a:picLocks noChangeAspect="1"/>
            </p:cNvPicPr>
            <p:nvPr/>
          </p:nvPicPr>
          <p:blipFill>
            <a:blip r:embed="rId10">
              <a:duotone>
                <a:schemeClr val="accent1">
                  <a:shade val="45000"/>
                  <a:satMod val="135000"/>
                </a:schemeClr>
                <a:prstClr val="white"/>
              </a:duotone>
            </a:blip>
            <a:stretch>
              <a:fillRect/>
            </a:stretch>
          </p:blipFill>
          <p:spPr>
            <a:xfrm>
              <a:off x="2509908" y="1900467"/>
              <a:ext cx="324829" cy="349816"/>
            </a:xfrm>
            <a:prstGeom prst="rect">
              <a:avLst/>
            </a:prstGeom>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nodeType="afterGroup">
                            <p:stCondLst>
                              <p:cond delay="1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nodeType="with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par>
                                <p:cTn id="15" presetID="10" presetClass="entr" presetSubtype="0" fill="hold" nodeType="withEffect">
                                  <p:stCondLst>
                                    <p:cond delay="15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par>
                                <p:cTn id="18" presetID="10" presetClass="entr" presetSubtype="0" fill="hold" nodeType="withEffect">
                                  <p:stCondLst>
                                    <p:cond delay="20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標題 3">
            <a:extLst>
              <a:ext uri="{FF2B5EF4-FFF2-40B4-BE49-F238E27FC236}">
                <a16:creationId xmlns:a16="http://schemas.microsoft.com/office/drawing/2014/main" id="{37B6402E-EEF9-47E7-AF74-780A8A11335A}"/>
              </a:ext>
            </a:extLst>
          </p:cNvPr>
          <p:cNvSpPr>
            <a:spLocks noGrp="1" noChangeArrowheads="1"/>
          </p:cNvSpPr>
          <p:nvPr>
            <p:ph type="title"/>
          </p:nvPr>
        </p:nvSpPr>
        <p:spPr/>
        <p:txBody>
          <a:bodyPr/>
          <a:lstStyle/>
          <a:p>
            <a:pPr eaLnBrk="1" hangingPunct="1"/>
            <a:endParaRPr lang="zh-TW" altLang="en-US">
              <a:latin typeface="Arial Bold" panose="020B0704020202020204" pitchFamily="34" charset="0"/>
              <a:cs typeface="Arial Bold" panose="020B0704020202020204" pitchFamily="34" charset="0"/>
            </a:endParaRPr>
          </a:p>
        </p:txBody>
      </p:sp>
      <p:sp>
        <p:nvSpPr>
          <p:cNvPr id="113666" name="標題 4">
            <a:extLst>
              <a:ext uri="{FF2B5EF4-FFF2-40B4-BE49-F238E27FC236}">
                <a16:creationId xmlns:a16="http://schemas.microsoft.com/office/drawing/2014/main" id="{4378D879-530C-41AF-A900-D4BF8B5CC93D}"/>
              </a:ext>
            </a:extLst>
          </p:cNvPr>
          <p:cNvSpPr txBox="1">
            <a:spLocks/>
          </p:cNvSpPr>
          <p:nvPr/>
        </p:nvSpPr>
        <p:spPr bwMode="auto">
          <a:xfrm>
            <a:off x="1573054" y="3171825"/>
            <a:ext cx="6067901" cy="1697901"/>
          </a:xfrm>
          <a:prstGeom prst="rect">
            <a:avLst/>
          </a:prstGeom>
          <a:noFill/>
          <a:ln w="9525">
            <a:noFill/>
            <a:miter lim="800000"/>
            <a:headEnd/>
            <a:tailEnd/>
          </a:ln>
        </p:spPr>
        <p:txBody>
          <a:bodyPr lIns="0" rIns="0">
            <a:spAutoFit/>
          </a:bodyPr>
          <a:lstStyle/>
          <a:p>
            <a:pPr defTabSz="320954">
              <a:defRPr/>
            </a:pPr>
            <a:r>
              <a:rPr lang="en-US" altLang="zh-CN" sz="2400" b="1" dirty="0">
                <a:solidFill>
                  <a:srgbClr val="003C79"/>
                </a:solidFill>
                <a:latin typeface="Calibri" pitchFamily="34" charset="0"/>
                <a:ea typeface="PMingLiU-ExtB" pitchFamily="18" charset="-120"/>
              </a:rPr>
              <a:t>2020</a:t>
            </a:r>
            <a:r>
              <a:rPr lang="zh-CN" altLang="en-US" sz="2400" b="1" dirty="0">
                <a:solidFill>
                  <a:srgbClr val="003C79"/>
                </a:solidFill>
                <a:latin typeface="Calibri" pitchFamily="34" charset="0"/>
                <a:ea typeface="PMingLiU-ExtB" pitchFamily="18" charset="-120"/>
              </a:rPr>
              <a:t>年新功能</a:t>
            </a:r>
            <a:endParaRPr lang="en-US" altLang="zh-CN" sz="2400" b="1" dirty="0">
              <a:solidFill>
                <a:srgbClr val="003C79"/>
              </a:solidFill>
              <a:latin typeface="Calibri" pitchFamily="34" charset="0"/>
              <a:ea typeface="PMingLiU-ExtB" pitchFamily="18" charset="-120"/>
            </a:endParaRPr>
          </a:p>
          <a:p>
            <a:pPr marL="320954" lvl="1" indent="-115729" defTabSz="320954">
              <a:spcBef>
                <a:spcPts val="540"/>
              </a:spcBef>
              <a:buFont typeface="Arial" charset="0"/>
              <a:buChar char="•"/>
              <a:defRPr/>
            </a:pPr>
            <a:r>
              <a:rPr lang="zh-CN" altLang="en-US" sz="2400" b="1" dirty="0">
                <a:solidFill>
                  <a:srgbClr val="003C79"/>
                </a:solidFill>
                <a:latin typeface="Calibri" pitchFamily="34" charset="0"/>
              </a:rPr>
              <a:t>作者和机构检索 </a:t>
            </a:r>
            <a:r>
              <a:rPr lang="en-US" altLang="zh-CN" sz="2400" b="1" dirty="0">
                <a:solidFill>
                  <a:srgbClr val="003C79"/>
                </a:solidFill>
                <a:latin typeface="Calibri" pitchFamily="34" charset="0"/>
              </a:rPr>
              <a:t>Author &amp; Affiliation Search</a:t>
            </a:r>
            <a:endParaRPr lang="en-US" altLang="zh-CN" sz="2400" b="1" dirty="0">
              <a:solidFill>
                <a:srgbClr val="003C79"/>
              </a:solidFill>
              <a:latin typeface="Calibri" pitchFamily="34" charset="0"/>
              <a:ea typeface="PMingLiU-ExtB" pitchFamily="18" charset="-120"/>
            </a:endParaRPr>
          </a:p>
          <a:p>
            <a:pPr marL="320954" lvl="1" indent="-115729" defTabSz="320954">
              <a:spcBef>
                <a:spcPts val="540"/>
              </a:spcBef>
              <a:buFont typeface="Arial" charset="0"/>
              <a:buChar char="•"/>
              <a:defRPr/>
            </a:pPr>
            <a:r>
              <a:rPr lang="zh-CN" altLang="en-US" sz="2400" b="1" dirty="0">
                <a:solidFill>
                  <a:srgbClr val="003C79"/>
                </a:solidFill>
                <a:latin typeface="Calibri" pitchFamily="34" charset="0"/>
              </a:rPr>
              <a:t>下载限制放宽</a:t>
            </a:r>
            <a:endParaRPr lang="en-US" sz="2400" b="1" dirty="0">
              <a:solidFill>
                <a:srgbClr val="003C79"/>
              </a:solidFill>
              <a:latin typeface="Calibri" pitchFamily="34" charset="0"/>
            </a:endParaRPr>
          </a:p>
          <a:p>
            <a:pPr marL="320954" lvl="1" defTabSz="320954">
              <a:defRPr/>
            </a:pPr>
            <a:endParaRPr lang="zh-TW" altLang="en-US" sz="2400" b="1" dirty="0">
              <a:solidFill>
                <a:srgbClr val="003C79"/>
              </a:solidFill>
              <a:latin typeface="Calibri" pitchFamily="34" charset="0"/>
              <a:ea typeface="PMingLiU-ExtB" pitchFamily="18" charset="-120"/>
            </a:endParaRPr>
          </a:p>
        </p:txBody>
      </p:sp>
      <p:pic>
        <p:nvPicPr>
          <p:cNvPr id="100356" name="Picture 2">
            <a:extLst>
              <a:ext uri="{FF2B5EF4-FFF2-40B4-BE49-F238E27FC236}">
                <a16:creationId xmlns:a16="http://schemas.microsoft.com/office/drawing/2014/main" id="{37268E83-8BE0-45D8-B648-9B46B6D9A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27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3" descr="C:\Users\LiuK002\Desktop\Elsevier related\Elsevier pictures\EV\EV_6.bmp">
            <a:extLst>
              <a:ext uri="{FF2B5EF4-FFF2-40B4-BE49-F238E27FC236}">
                <a16:creationId xmlns:a16="http://schemas.microsoft.com/office/drawing/2014/main" id="{FCB538C6-B2CF-4268-ADB6-A17E3C725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0369" y="3007531"/>
            <a:ext cx="828675" cy="80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F0348B9-8136-44F1-BA1D-181F1E2CE990}"/>
              </a:ext>
            </a:extLst>
          </p:cNvPr>
          <p:cNvSpPr txBox="1">
            <a:spLocks/>
          </p:cNvSpPr>
          <p:nvPr/>
        </p:nvSpPr>
        <p:spPr>
          <a:xfrm>
            <a:off x="0" y="0"/>
            <a:ext cx="8514275" cy="445169"/>
          </a:xfrm>
          <a:prstGeom prst="rect">
            <a:avLst/>
          </a:prstGeom>
        </p:spPr>
        <p:txBody>
          <a:bodyPr vert="horz" lIns="91440" tIns="0" rIns="91440" bIns="0" rtlCol="0" anchor="ctr" anchorCtr="0">
            <a:noAutofit/>
          </a:bodyPr>
          <a:lst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a:lstStyle>
          <a:p>
            <a:r>
              <a:rPr lang="en-US" altLang="zh-CN" sz="2400" dirty="0"/>
              <a:t>FAQs From Our Colleague</a:t>
            </a:r>
            <a:endParaRPr lang="en-US" sz="2400" dirty="0"/>
          </a:p>
        </p:txBody>
      </p:sp>
      <p:sp>
        <p:nvSpPr>
          <p:cNvPr id="4" name="Text Placeholder 2">
            <a:extLst>
              <a:ext uri="{FF2B5EF4-FFF2-40B4-BE49-F238E27FC236}">
                <a16:creationId xmlns:a16="http://schemas.microsoft.com/office/drawing/2014/main" id="{C5B16CE9-AC9A-4B91-9CA6-FA542093D5EB}"/>
              </a:ext>
            </a:extLst>
          </p:cNvPr>
          <p:cNvSpPr txBox="1">
            <a:spLocks/>
          </p:cNvSpPr>
          <p:nvPr/>
        </p:nvSpPr>
        <p:spPr>
          <a:xfrm>
            <a:off x="292100" y="644600"/>
            <a:ext cx="8514275" cy="3661593"/>
          </a:xfrm>
          <a:prstGeom prst="rect">
            <a:avLst/>
          </a:prstGeom>
        </p:spPr>
        <p:txBody>
          <a:bodyPr/>
          <a:lst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zh-CN" sz="1600" dirty="0" err="1"/>
              <a:t>Ei</a:t>
            </a:r>
            <a:r>
              <a:rPr lang="zh-CN" altLang="en-US" sz="1600" dirty="0"/>
              <a:t>期刊会议收录什么标准及流程？</a:t>
            </a:r>
            <a:endParaRPr lang="en-US" altLang="zh-CN" sz="1600" dirty="0"/>
          </a:p>
          <a:p>
            <a:pPr marL="0" indent="0">
              <a:buNone/>
            </a:pPr>
            <a:r>
              <a:rPr lang="en-US" altLang="zh-CN" sz="1400" dirty="0">
                <a:hlinkClick r:id="rId2"/>
              </a:rPr>
              <a:t>https://www.elsevier.com/solutions/engineering-village/content/selection-criteria</a:t>
            </a:r>
            <a:r>
              <a:rPr lang="en-US" altLang="zh-CN" dirty="0"/>
              <a:t> </a:t>
            </a:r>
          </a:p>
          <a:p>
            <a:r>
              <a:rPr lang="zh-CN" altLang="en-US" sz="1600" dirty="0"/>
              <a:t>有老师问</a:t>
            </a:r>
            <a:r>
              <a:rPr lang="en-US" altLang="zh-CN" sz="1600" dirty="0" err="1"/>
              <a:t>Ei</a:t>
            </a:r>
            <a:r>
              <a:rPr lang="zh-CN" altLang="en-US" sz="1600" dirty="0"/>
              <a:t>记录有一条信息错了，联系谁？</a:t>
            </a:r>
            <a:endParaRPr lang="en-US" altLang="zh-CN" sz="1600" dirty="0"/>
          </a:p>
          <a:p>
            <a:pPr marL="0" indent="0">
              <a:buNone/>
            </a:pPr>
            <a:r>
              <a:rPr lang="zh-CN" altLang="en-US" sz="1400" dirty="0"/>
              <a:t>（中文）</a:t>
            </a:r>
            <a:r>
              <a:rPr lang="en-US" sz="1400" u="sng" dirty="0">
                <a:hlinkClick r:id="rId3"/>
              </a:rPr>
              <a:t>https://service.elsevier.com/app/contact/supporthub/engineering-village/</a:t>
            </a:r>
            <a:endParaRPr lang="en-US" sz="1400" u="sng" dirty="0"/>
          </a:p>
          <a:p>
            <a:pPr marL="0" indent="0">
              <a:buNone/>
            </a:pPr>
            <a:r>
              <a:rPr lang="zh-CN" altLang="en-US" sz="1400" dirty="0"/>
              <a:t>（英文）</a:t>
            </a:r>
            <a:r>
              <a:rPr lang="en-US" sz="1400" dirty="0">
                <a:hlinkClick r:id="rId4"/>
              </a:rPr>
              <a:t>editorial@engineeringvillage.com</a:t>
            </a:r>
            <a:endParaRPr lang="en-US" altLang="zh-CN" sz="1400" dirty="0"/>
          </a:p>
          <a:p>
            <a:r>
              <a:rPr lang="zh-CN" altLang="en-US" sz="1600" dirty="0"/>
              <a:t>有作者反映，投稿期刊写了</a:t>
            </a:r>
            <a:r>
              <a:rPr lang="en-US" altLang="zh-CN" sz="1600" dirty="0" err="1"/>
              <a:t>Ei</a:t>
            </a:r>
            <a:r>
              <a:rPr lang="zh-CN" altLang="en-US" sz="1600" dirty="0"/>
              <a:t>刊源，为什么一直检索不到文章？</a:t>
            </a:r>
            <a:endParaRPr lang="en-US" altLang="zh-CN" sz="1600" dirty="0"/>
          </a:p>
          <a:p>
            <a:pPr marL="0" indent="0">
              <a:buNone/>
            </a:pPr>
            <a:r>
              <a:rPr lang="zh-CN" altLang="en-US" sz="1400" dirty="0"/>
              <a:t>排查一：先查刊此刊是否包含在源表：</a:t>
            </a:r>
            <a:r>
              <a:rPr lang="en-US" sz="1400" dirty="0">
                <a:hlinkClick r:id="rId5"/>
              </a:rPr>
              <a:t>https://www.elsevier.com/solutions/engineering-village/content</a:t>
            </a:r>
            <a:endParaRPr lang="en-US" sz="1400" dirty="0"/>
          </a:p>
          <a:p>
            <a:pPr marL="0" indent="0">
              <a:buNone/>
            </a:pPr>
            <a:r>
              <a:rPr lang="zh-CN" altLang="en-US" sz="1400" dirty="0"/>
              <a:t>排查二：如果期刊为</a:t>
            </a:r>
            <a:r>
              <a:rPr lang="en-US" altLang="zh-CN" sz="1400" dirty="0" err="1"/>
              <a:t>Ei</a:t>
            </a:r>
            <a:r>
              <a:rPr lang="zh-CN" altLang="en-US" sz="1400" dirty="0"/>
              <a:t>刊源，则上库查找是否有同期的文章被收录：如果没有，请联系出版社询问是否按时提交资料；如果有直接联系</a:t>
            </a:r>
            <a:r>
              <a:rPr lang="en-US" altLang="zh-CN" sz="1400" dirty="0" err="1"/>
              <a:t>Ei</a:t>
            </a:r>
            <a:r>
              <a:rPr lang="zh-CN" altLang="en-US" sz="1400" dirty="0"/>
              <a:t>中文客服查找并按要求提供证明材料。</a:t>
            </a:r>
            <a:endParaRPr lang="en-US" altLang="zh-CN" sz="1400" dirty="0"/>
          </a:p>
          <a:p>
            <a:r>
              <a:rPr lang="en-US" altLang="zh-CN" sz="1600" dirty="0" err="1"/>
              <a:t>Ei</a:t>
            </a:r>
            <a:r>
              <a:rPr lang="zh-CN" altLang="en-US" sz="1600" dirty="0"/>
              <a:t>词表是什么，涉及我的学科吗？</a:t>
            </a:r>
            <a:endParaRPr lang="en-US" altLang="zh-CN" sz="1600" dirty="0"/>
          </a:p>
          <a:p>
            <a:pPr marL="0" indent="0">
              <a:buNone/>
            </a:pPr>
            <a:r>
              <a:rPr lang="zh-CN" altLang="en-US" sz="1400" dirty="0"/>
              <a:t>叙词表是由专业的规范词组成，它可以将同一主题不同表述的词，按主题内容规范在标准的专业词下，避免了由于词汇书写不同造成漏检，或词义概念混淆导致错检的问题。</a:t>
            </a:r>
          </a:p>
          <a:p>
            <a:pPr marL="0" indent="0">
              <a:buNone/>
            </a:pPr>
            <a:r>
              <a:rPr lang="en-US" altLang="zh-CN" sz="1400" dirty="0" err="1"/>
              <a:t>Ei</a:t>
            </a:r>
            <a:r>
              <a:rPr lang="zh-CN" altLang="en-US" sz="1400" dirty="0"/>
              <a:t>词表电子版是指</a:t>
            </a:r>
            <a:r>
              <a:rPr lang="en-US" altLang="zh-CN" sz="1400" dirty="0"/>
              <a:t>Thesaurus search</a:t>
            </a:r>
            <a:r>
              <a:rPr lang="zh-CN" altLang="en-US" sz="1400" dirty="0"/>
              <a:t>的功能。</a:t>
            </a:r>
            <a:endParaRPr lang="en-US" altLang="zh-CN" sz="1400" dirty="0"/>
          </a:p>
          <a:p>
            <a:pPr marL="342900" indent="-342900">
              <a:buFont typeface="+mj-lt"/>
              <a:buAutoNum type="arabicPeriod"/>
            </a:pPr>
            <a:endParaRPr lang="en-US" altLang="zh-CN" dirty="0"/>
          </a:p>
          <a:p>
            <a:endParaRPr lang="en-US" dirty="0"/>
          </a:p>
        </p:txBody>
      </p:sp>
    </p:spTree>
    <p:extLst>
      <p:ext uri="{BB962C8B-B14F-4D97-AF65-F5344CB8AC3E}">
        <p14:creationId xmlns:p14="http://schemas.microsoft.com/office/powerpoint/2010/main" val="55964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5341D-68CB-4917-BEB2-8FA13AECD6B6}"/>
              </a:ext>
            </a:extLst>
          </p:cNvPr>
          <p:cNvSpPr>
            <a:spLocks noGrp="1"/>
          </p:cNvSpPr>
          <p:nvPr>
            <p:ph type="title"/>
          </p:nvPr>
        </p:nvSpPr>
        <p:spPr>
          <a:xfrm>
            <a:off x="0" y="-52058"/>
            <a:ext cx="7991738" cy="462759"/>
          </a:xfrm>
        </p:spPr>
        <p:txBody>
          <a:bodyPr rtlCol="0">
            <a:noAutofit/>
          </a:bodyPr>
          <a:lstStyle/>
          <a:p>
            <a:pPr defTabSz="342887">
              <a:defRPr/>
            </a:pPr>
            <a:r>
              <a:rPr lang="zh-CN" altLang="en-US" sz="1500" dirty="0"/>
              <a:t>售后服务</a:t>
            </a:r>
            <a:endParaRPr lang="en-US" sz="1500" dirty="0"/>
          </a:p>
        </p:txBody>
      </p:sp>
      <p:sp>
        <p:nvSpPr>
          <p:cNvPr id="110595" name="Content Placeholder 2">
            <a:extLst>
              <a:ext uri="{FF2B5EF4-FFF2-40B4-BE49-F238E27FC236}">
                <a16:creationId xmlns:a16="http://schemas.microsoft.com/office/drawing/2014/main" id="{7406711D-0C4F-4E4D-944D-D323923D43D1}"/>
              </a:ext>
            </a:extLst>
          </p:cNvPr>
          <p:cNvSpPr>
            <a:spLocks noGrp="1" noChangeArrowheads="1"/>
          </p:cNvSpPr>
          <p:nvPr>
            <p:ph idx="1"/>
          </p:nvPr>
        </p:nvSpPr>
        <p:spPr>
          <a:xfrm>
            <a:off x="228600" y="679198"/>
            <a:ext cx="8408193" cy="3674745"/>
          </a:xfrm>
        </p:spPr>
        <p:txBody>
          <a:bodyPr>
            <a:normAutofit/>
          </a:bodyPr>
          <a:lstStyle/>
          <a:p>
            <a:pPr eaLnBrk="1" hangingPunct="1"/>
            <a:r>
              <a:rPr lang="zh-CN" altLang="en-US" sz="1620" dirty="0">
                <a:latin typeface="Arial" panose="020B0604020202020204" pitchFamily="34" charset="0"/>
                <a:cs typeface="Arial" panose="020B0604020202020204" pitchFamily="34" charset="0"/>
              </a:rPr>
              <a:t>对于与</a:t>
            </a:r>
            <a:r>
              <a:rPr lang="en-US" altLang="en-US" sz="1620" dirty="0">
                <a:latin typeface="Arial" panose="020B0604020202020204" pitchFamily="34" charset="0"/>
                <a:cs typeface="Arial" panose="020B0604020202020204" pitchFamily="34" charset="0"/>
              </a:rPr>
              <a:t>Engineering Village</a:t>
            </a:r>
            <a:r>
              <a:rPr lang="zh-CN" altLang="en-US" sz="1620" dirty="0">
                <a:latin typeface="Arial" panose="020B0604020202020204" pitchFamily="34" charset="0"/>
                <a:cs typeface="Arial" panose="020B0604020202020204" pitchFamily="34" charset="0"/>
              </a:rPr>
              <a:t>相关的一般查询，例如数据库访问问题，</a:t>
            </a:r>
            <a:r>
              <a:rPr lang="en-US" altLang="en-US" sz="1620" dirty="0">
                <a:latin typeface="Arial" panose="020B0604020202020204" pitchFamily="34" charset="0"/>
                <a:cs typeface="Arial" panose="020B0604020202020204" pitchFamily="34" charset="0"/>
              </a:rPr>
              <a:t>IP</a:t>
            </a:r>
            <a:r>
              <a:rPr lang="zh-CN" altLang="en-US" sz="1620" dirty="0">
                <a:latin typeface="Arial" panose="020B0604020202020204" pitchFamily="34" charset="0"/>
                <a:cs typeface="Arial" panose="020B0604020202020204" pitchFamily="34" charset="0"/>
              </a:rPr>
              <a:t>授权，产品使用（例如检索问题和检索式优化等），内容（例如，缺失文章和索引问题），</a:t>
            </a:r>
            <a:r>
              <a:rPr lang="zh-CN" altLang="en-US" sz="1620" b="1" u="sng" dirty="0">
                <a:latin typeface="Arial" panose="020B0604020202020204" pitchFamily="34" charset="0"/>
                <a:cs typeface="Arial" panose="020B0604020202020204" pitchFamily="34" charset="0"/>
              </a:rPr>
              <a:t>请直接联系我们的客户支持团队 （支持中文）</a:t>
            </a:r>
            <a:r>
              <a:rPr lang="zh-CN" altLang="en-US" sz="1620" dirty="0">
                <a:latin typeface="Arial" panose="020B0604020202020204" pitchFamily="34" charset="0"/>
                <a:cs typeface="Arial" panose="020B0604020202020204" pitchFamily="34" charset="0"/>
              </a:rPr>
              <a:t>：</a:t>
            </a:r>
            <a:endParaRPr lang="en-US" altLang="en-US" sz="1620" dirty="0">
              <a:latin typeface="Arial" panose="020B0604020202020204" pitchFamily="34" charset="0"/>
              <a:cs typeface="Arial" panose="020B0604020202020204" pitchFamily="34" charset="0"/>
            </a:endParaRPr>
          </a:p>
          <a:p>
            <a:pPr lvl="1" eaLnBrk="1" hangingPunct="1"/>
            <a:r>
              <a:rPr lang="zh-CN" altLang="en-US" sz="1440" dirty="0">
                <a:latin typeface="Arial" panose="020B0604020202020204" pitchFamily="34" charset="0"/>
              </a:rPr>
              <a:t>电子邮件</a:t>
            </a:r>
            <a:r>
              <a:rPr lang="en-US" altLang="en-US" sz="1440" dirty="0">
                <a:latin typeface="Arial" panose="020B0604020202020204" pitchFamily="34" charset="0"/>
              </a:rPr>
              <a:t> (</a:t>
            </a:r>
            <a:r>
              <a:rPr lang="zh-CN" altLang="en-US" sz="1440" dirty="0">
                <a:latin typeface="Arial" panose="020B0604020202020204" pitchFamily="34" charset="0"/>
              </a:rPr>
              <a:t>除周末外，</a:t>
            </a:r>
            <a:r>
              <a:rPr lang="en-US" altLang="en-US" sz="1440" dirty="0">
                <a:latin typeface="Arial" panose="020B0604020202020204" pitchFamily="34" charset="0"/>
              </a:rPr>
              <a:t>24</a:t>
            </a:r>
            <a:r>
              <a:rPr lang="zh-CN" altLang="en-US" sz="1440" dirty="0">
                <a:latin typeface="Arial" panose="020B0604020202020204" pitchFamily="34" charset="0"/>
              </a:rPr>
              <a:t>小时内保证首次答复</a:t>
            </a:r>
            <a:r>
              <a:rPr lang="en-US" altLang="en-US" sz="1440" dirty="0">
                <a:latin typeface="Arial" panose="020B0604020202020204" pitchFamily="34" charset="0"/>
              </a:rPr>
              <a:t>): </a:t>
            </a:r>
            <a:r>
              <a:rPr lang="en-US" altLang="en-US" sz="1440" u="sng" dirty="0">
                <a:latin typeface="Arial" panose="020B0604020202020204" pitchFamily="34" charset="0"/>
                <a:hlinkClick r:id="rId2"/>
              </a:rPr>
              <a:t>https://service.elsevier.com/app/contact/supporthub/engineering-village/</a:t>
            </a:r>
            <a:endParaRPr lang="en-US" altLang="en-US" sz="1440" u="sng" dirty="0">
              <a:latin typeface="Arial" panose="020B0604020202020204" pitchFamily="34" charset="0"/>
            </a:endParaRPr>
          </a:p>
          <a:p>
            <a:pPr lvl="1" eaLnBrk="1" hangingPunct="1"/>
            <a:r>
              <a:rPr lang="zh-CN" altLang="en-US" sz="1440" dirty="0">
                <a:latin typeface="Arial" panose="020B0604020202020204" pitchFamily="34" charset="0"/>
              </a:rPr>
              <a:t>电话：</a:t>
            </a:r>
            <a:r>
              <a:rPr lang="en-US" altLang="zh-CN" sz="1440" dirty="0">
                <a:latin typeface="Arial" panose="020B0604020202020204" pitchFamily="34" charset="0"/>
              </a:rPr>
              <a:t>010-85208765 </a:t>
            </a:r>
            <a:r>
              <a:rPr lang="zh-CN" altLang="en-US" sz="1440" dirty="0">
                <a:latin typeface="Arial" panose="020B0604020202020204" pitchFamily="34" charset="0"/>
              </a:rPr>
              <a:t>（邮件开</a:t>
            </a:r>
            <a:r>
              <a:rPr lang="en-US" altLang="zh-CN" sz="1440" dirty="0">
                <a:latin typeface="Arial" panose="020B0604020202020204" pitchFamily="34" charset="0"/>
              </a:rPr>
              <a:t>case</a:t>
            </a:r>
            <a:r>
              <a:rPr lang="zh-CN" altLang="en-US" sz="1440" dirty="0">
                <a:latin typeface="Arial" panose="020B0604020202020204" pitchFamily="34" charset="0"/>
              </a:rPr>
              <a:t>后使用）</a:t>
            </a:r>
            <a:endParaRPr lang="en-US" altLang="en-US" sz="1440" dirty="0">
              <a:latin typeface="Arial" panose="020B0604020202020204" pitchFamily="34" charset="0"/>
            </a:endParaRPr>
          </a:p>
          <a:p>
            <a:pPr lvl="1" eaLnBrk="1" hangingPunct="1"/>
            <a:r>
              <a:rPr lang="zh-CN" altLang="en-US" sz="1440" dirty="0">
                <a:latin typeface="Arial" panose="020B0604020202020204" pitchFamily="34" charset="0"/>
              </a:rPr>
              <a:t>在线对话：</a:t>
            </a:r>
            <a:r>
              <a:rPr lang="en-US" altLang="en-US" sz="1440" u="sng" dirty="0">
                <a:latin typeface="Arial" panose="020B0604020202020204" pitchFamily="34" charset="0"/>
                <a:hlinkClick r:id="rId3"/>
              </a:rPr>
              <a:t>https://service.elsevier.com/app/chat/chat_launch/supporthub/engineering-village/</a:t>
            </a:r>
            <a:endParaRPr lang="en-US" altLang="en-US" sz="1440" dirty="0">
              <a:latin typeface="Arial" panose="020B0604020202020204" pitchFamily="34" charset="0"/>
            </a:endParaRPr>
          </a:p>
          <a:p>
            <a:pPr eaLnBrk="1" hangingPunct="1"/>
            <a:r>
              <a:rPr lang="zh-CN" altLang="en-US" sz="1620" dirty="0">
                <a:latin typeface="Arial" panose="020B0604020202020204" pitchFamily="34" charset="0"/>
                <a:cs typeface="Arial" panose="020B0604020202020204" pitchFamily="34" charset="0"/>
              </a:rPr>
              <a:t>有关</a:t>
            </a:r>
            <a:r>
              <a:rPr lang="en-US" altLang="en-US" sz="1620" dirty="0">
                <a:latin typeface="Arial" panose="020B0604020202020204" pitchFamily="34" charset="0"/>
                <a:cs typeface="Arial" panose="020B0604020202020204" pitchFamily="34" charset="0"/>
              </a:rPr>
              <a:t>Engineering Village</a:t>
            </a:r>
            <a:r>
              <a:rPr lang="zh-CN" altLang="en-US" sz="1620" dirty="0">
                <a:latin typeface="Arial" panose="020B0604020202020204" pitchFamily="34" charset="0"/>
                <a:cs typeface="Arial" panose="020B0604020202020204" pitchFamily="34" charset="0"/>
              </a:rPr>
              <a:t>内容的其他相关问题，请</a:t>
            </a:r>
            <a:r>
              <a:rPr lang="zh-CN" altLang="en-US" sz="1620" b="1" u="sng" dirty="0">
                <a:latin typeface="Arial" panose="020B0604020202020204" pitchFamily="34" charset="0"/>
                <a:cs typeface="Arial" panose="020B0604020202020204" pitchFamily="34" charset="0"/>
              </a:rPr>
              <a:t>直接用英文联系</a:t>
            </a:r>
            <a:r>
              <a:rPr lang="zh-CN" altLang="en-US" sz="1620" dirty="0">
                <a:latin typeface="Arial" panose="020B0604020202020204" pitchFamily="34" charset="0"/>
                <a:cs typeface="Arial" panose="020B0604020202020204" pitchFamily="34" charset="0"/>
              </a:rPr>
              <a:t>：</a:t>
            </a:r>
            <a:r>
              <a:rPr lang="en-US" altLang="en-US" sz="1620" u="sng" dirty="0">
                <a:latin typeface="Arial" panose="020B0604020202020204" pitchFamily="34" charset="0"/>
                <a:cs typeface="Arial" panose="020B0604020202020204" pitchFamily="34" charset="0"/>
                <a:hlinkClick r:id="rId4"/>
              </a:rPr>
              <a:t>editorial@engineeringvillage.com</a:t>
            </a:r>
            <a:endParaRPr lang="en-US" altLang="en-US" sz="1620" dirty="0">
              <a:latin typeface="Arial" panose="020B0604020202020204" pitchFamily="34" charset="0"/>
              <a:cs typeface="Arial" panose="020B0604020202020204" pitchFamily="34" charset="0"/>
            </a:endParaRPr>
          </a:p>
          <a:p>
            <a:pPr eaLnBrk="1" hangingPunct="1"/>
            <a:r>
              <a:rPr lang="zh-CN" altLang="en-US" sz="1620" dirty="0">
                <a:latin typeface="Arial" panose="020B0604020202020204" pitchFamily="34" charset="0"/>
                <a:cs typeface="Arial" panose="020B0604020202020204" pitchFamily="34" charset="0"/>
              </a:rPr>
              <a:t>有关</a:t>
            </a:r>
            <a:r>
              <a:rPr lang="en-US" altLang="en-US" sz="1620" dirty="0" err="1">
                <a:latin typeface="Arial" panose="020B0604020202020204" pitchFamily="34" charset="0"/>
                <a:cs typeface="Arial" panose="020B0604020202020204" pitchFamily="34" charset="0"/>
              </a:rPr>
              <a:t>Ei</a:t>
            </a:r>
            <a:r>
              <a:rPr lang="en-US" altLang="en-US" sz="1620" dirty="0">
                <a:latin typeface="Arial" panose="020B0604020202020204" pitchFamily="34" charset="0"/>
                <a:cs typeface="Arial" panose="020B0604020202020204" pitchFamily="34" charset="0"/>
              </a:rPr>
              <a:t> </a:t>
            </a:r>
            <a:r>
              <a:rPr lang="en-US" altLang="en-US" sz="1620" dirty="0" err="1">
                <a:latin typeface="Arial" panose="020B0604020202020204" pitchFamily="34" charset="0"/>
                <a:cs typeface="Arial" panose="020B0604020202020204" pitchFamily="34" charset="0"/>
              </a:rPr>
              <a:t>Compendex</a:t>
            </a:r>
            <a:r>
              <a:rPr lang="zh-CN" altLang="en-US" sz="1620" dirty="0">
                <a:latin typeface="Arial" panose="020B0604020202020204" pitchFamily="34" charset="0"/>
                <a:cs typeface="Arial" panose="020B0604020202020204" pitchFamily="34" charset="0"/>
              </a:rPr>
              <a:t>和</a:t>
            </a:r>
            <a:r>
              <a:rPr lang="en-US" altLang="en-US" sz="1620" dirty="0">
                <a:latin typeface="Arial" panose="020B0604020202020204" pitchFamily="34" charset="0"/>
                <a:cs typeface="Arial" panose="020B0604020202020204" pitchFamily="34" charset="0"/>
              </a:rPr>
              <a:t>GEOBASE</a:t>
            </a:r>
            <a:r>
              <a:rPr lang="zh-CN" altLang="en-US" sz="1620" dirty="0">
                <a:latin typeface="Arial" panose="020B0604020202020204" pitchFamily="34" charset="0"/>
                <a:cs typeface="Arial" panose="020B0604020202020204" pitchFamily="34" charset="0"/>
              </a:rPr>
              <a:t>覆盖范围建议的任何疑问，请</a:t>
            </a:r>
            <a:r>
              <a:rPr lang="zh-CN" altLang="en-US" sz="1620" b="1" u="sng" dirty="0">
                <a:latin typeface="Arial" panose="020B0604020202020204" pitchFamily="34" charset="0"/>
                <a:cs typeface="Arial" panose="020B0604020202020204" pitchFamily="34" charset="0"/>
              </a:rPr>
              <a:t>直接用英文联系</a:t>
            </a:r>
            <a:r>
              <a:rPr lang="zh-CN" altLang="en-US" sz="1620" dirty="0">
                <a:latin typeface="Arial" panose="020B0604020202020204" pitchFamily="34" charset="0"/>
                <a:cs typeface="Arial" panose="020B0604020202020204" pitchFamily="34" charset="0"/>
              </a:rPr>
              <a:t>：</a:t>
            </a:r>
            <a:r>
              <a:rPr lang="en-US" altLang="en-US" sz="1620" u="sng" dirty="0">
                <a:latin typeface="Arial" panose="020B0604020202020204" pitchFamily="34" charset="0"/>
                <a:cs typeface="Arial" panose="020B0604020202020204" pitchFamily="34" charset="0"/>
                <a:hlinkClick r:id="rId5"/>
              </a:rPr>
              <a:t>titlesuggestion@engineeringvillage.com</a:t>
            </a:r>
            <a:endParaRPr lang="en-US" altLang="en-US" sz="1620"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9230BB0-F9D6-481E-9099-F1C174B9D927}"/>
              </a:ext>
            </a:extLst>
          </p:cNvPr>
          <p:cNvSpPr>
            <a:spLocks noGrp="1"/>
          </p:cNvSpPr>
          <p:nvPr>
            <p:ph type="sldNum" sz="quarter" idx="10"/>
          </p:nvPr>
        </p:nvSpPr>
        <p:spPr/>
        <p:txBody>
          <a:bodyPr/>
          <a:lstStyle/>
          <a:p>
            <a:pPr>
              <a:defRPr/>
            </a:pPr>
            <a:endParaRPr lang="en-US" altLang="zh-CN" dirty="0"/>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標題 1">
            <a:extLst>
              <a:ext uri="{FF2B5EF4-FFF2-40B4-BE49-F238E27FC236}">
                <a16:creationId xmlns:a16="http://schemas.microsoft.com/office/drawing/2014/main" id="{F779F83A-5E46-4BF3-9B05-2E97014598C5}"/>
              </a:ext>
            </a:extLst>
          </p:cNvPr>
          <p:cNvSpPr>
            <a:spLocks noGrp="1"/>
          </p:cNvSpPr>
          <p:nvPr>
            <p:ph type="title"/>
          </p:nvPr>
        </p:nvSpPr>
        <p:spPr>
          <a:xfrm>
            <a:off x="82868" y="-52864"/>
            <a:ext cx="6625113" cy="434340"/>
          </a:xfrm>
        </p:spPr>
        <p:txBody>
          <a:bodyPr rtlCol="0">
            <a:noAutofit/>
          </a:bodyPr>
          <a:lstStyle/>
          <a:p>
            <a:pPr defTabSz="342887">
              <a:defRPr/>
            </a:pPr>
            <a:r>
              <a:rPr lang="zh-CN" altLang="en-US" sz="2520" dirty="0">
                <a:latin typeface="+mj-ea"/>
              </a:rPr>
              <a:t>相关网站资源</a:t>
            </a:r>
          </a:p>
        </p:txBody>
      </p:sp>
      <p:sp>
        <p:nvSpPr>
          <p:cNvPr id="125954" name="內容版面配置區 2">
            <a:extLst>
              <a:ext uri="{FF2B5EF4-FFF2-40B4-BE49-F238E27FC236}">
                <a16:creationId xmlns:a16="http://schemas.microsoft.com/office/drawing/2014/main" id="{6928A980-8B00-4D95-8F36-F86CFA748570}"/>
              </a:ext>
            </a:extLst>
          </p:cNvPr>
          <p:cNvSpPr>
            <a:spLocks noGrp="1"/>
          </p:cNvSpPr>
          <p:nvPr>
            <p:ph idx="1"/>
          </p:nvPr>
        </p:nvSpPr>
        <p:spPr>
          <a:xfrm>
            <a:off x="511493" y="635794"/>
            <a:ext cx="7239476" cy="3028950"/>
          </a:xfrm>
        </p:spPr>
        <p:txBody>
          <a:bodyPr rtlCol="0">
            <a:noAutofit/>
          </a:bodyPr>
          <a:lstStyle/>
          <a:p>
            <a:pPr marL="129774" indent="-123820" defTabSz="342887">
              <a:lnSpc>
                <a:spcPct val="150000"/>
              </a:lnSpc>
              <a:spcAft>
                <a:spcPts val="0"/>
              </a:spcAft>
              <a:buFont typeface="Arial"/>
              <a:buChar char="•"/>
              <a:defRPr/>
            </a:pPr>
            <a:r>
              <a:rPr lang="en-US" sz="2000" b="1" dirty="0" err="1">
                <a:solidFill>
                  <a:srgbClr val="FF0000"/>
                </a:solidFill>
              </a:rPr>
              <a:t>Ei</a:t>
            </a:r>
            <a:r>
              <a:rPr lang="zh-CN" altLang="en-US" sz="2000" b="1" dirty="0">
                <a:solidFill>
                  <a:srgbClr val="FF0000"/>
                </a:solidFill>
              </a:rPr>
              <a:t>最新刊源信息公布链接为</a:t>
            </a:r>
            <a:r>
              <a:rPr lang="en-US" sz="2000" b="1" u="sng" dirty="0">
                <a:solidFill>
                  <a:srgbClr val="FF0000"/>
                </a:solidFill>
                <a:hlinkClick r:id="rId3"/>
              </a:rPr>
              <a:t>https://www.elsevier.com/solutions/engineering-village/content</a:t>
            </a:r>
            <a:endParaRPr lang="en-US" sz="2000" b="1" u="sng" dirty="0">
              <a:solidFill>
                <a:srgbClr val="FF0000"/>
              </a:solidFill>
            </a:endParaRPr>
          </a:p>
          <a:p>
            <a:pPr marL="129774" indent="-123820" defTabSz="342887">
              <a:lnSpc>
                <a:spcPct val="150000"/>
              </a:lnSpc>
              <a:spcAft>
                <a:spcPts val="0"/>
              </a:spcAft>
              <a:buFont typeface="Arial"/>
              <a:buChar char="•"/>
              <a:defRPr/>
            </a:pPr>
            <a:endParaRPr lang="en-US" altLang="zh-CN" sz="2000" b="1" dirty="0">
              <a:solidFill>
                <a:srgbClr val="FF0000"/>
              </a:solidFill>
            </a:endParaRPr>
          </a:p>
          <a:p>
            <a:pPr marL="129774" indent="-123820" defTabSz="342887">
              <a:lnSpc>
                <a:spcPct val="150000"/>
              </a:lnSpc>
              <a:spcAft>
                <a:spcPts val="0"/>
              </a:spcAft>
              <a:buFont typeface="Arial"/>
              <a:buChar char="•"/>
              <a:defRPr/>
            </a:pPr>
            <a:r>
              <a:rPr lang="zh-CN" altLang="en-US" sz="2000" b="1" dirty="0"/>
              <a:t>中文使用指南，培训课件和</a:t>
            </a:r>
            <a:r>
              <a:rPr lang="en-US" sz="2000" b="1" dirty="0" err="1"/>
              <a:t>Webex</a:t>
            </a:r>
            <a:r>
              <a:rPr lang="zh-CN" altLang="en-US" sz="2000" b="1" dirty="0"/>
              <a:t>视频培训：爱思唯尔 ：</a:t>
            </a:r>
            <a:r>
              <a:rPr lang="en-US" sz="2000" dirty="0">
                <a:hlinkClick r:id="rId4"/>
              </a:rPr>
              <a:t>https://www.elsevier.com/zh-cn/solutions/engineering-village</a:t>
            </a:r>
            <a:endParaRPr lang="en-US" sz="2000" dirty="0"/>
          </a:p>
          <a:p>
            <a:pPr marL="129774" indent="-123820" defTabSz="342887">
              <a:lnSpc>
                <a:spcPct val="150000"/>
              </a:lnSpc>
              <a:spcAft>
                <a:spcPts val="0"/>
              </a:spcAft>
              <a:buFont typeface="Arial"/>
              <a:buChar char="•"/>
              <a:defRPr/>
            </a:pPr>
            <a:endParaRPr lang="en-US" sz="2000" dirty="0"/>
          </a:p>
          <a:p>
            <a:pPr marL="129774" indent="-123820" defTabSz="342887">
              <a:lnSpc>
                <a:spcPct val="150000"/>
              </a:lnSpc>
              <a:spcAft>
                <a:spcPts val="0"/>
              </a:spcAft>
              <a:buFont typeface="Arial"/>
              <a:buChar char="•"/>
              <a:defRPr/>
            </a:pPr>
            <a:r>
              <a:rPr lang="zh-CN" altLang="en-US" sz="2000" b="1" dirty="0"/>
              <a:t>英文产品相关信息： </a:t>
            </a:r>
            <a:r>
              <a:rPr lang="en-US" sz="2000" b="1" u="sng" dirty="0">
                <a:hlinkClick r:id="rId5"/>
              </a:rPr>
              <a:t>www.</a:t>
            </a:r>
            <a:r>
              <a:rPr lang="en-US" sz="2000" b="1" i="1" u="sng" dirty="0">
                <a:hlinkClick r:id="rId5"/>
              </a:rPr>
              <a:t>elsevier.com/engineering-village</a:t>
            </a:r>
            <a:r>
              <a:rPr lang="en-US" sz="2000" b="1" i="1" dirty="0"/>
              <a:t> </a:t>
            </a:r>
            <a:endParaRPr lang="en-US" sz="2000" b="1" dirty="0"/>
          </a:p>
          <a:p>
            <a:pPr marL="129774" indent="-123820" defTabSz="342887">
              <a:lnSpc>
                <a:spcPct val="150000"/>
              </a:lnSpc>
              <a:spcAft>
                <a:spcPts val="0"/>
              </a:spcAft>
              <a:buFont typeface="Arial"/>
              <a:buChar char="•"/>
              <a:defRPr/>
            </a:pPr>
            <a:endParaRPr lang="en-US" altLang="zh-CN" sz="1500" b="1" dirty="0">
              <a:latin typeface="Calibri" pitchFamily="34" charset="0"/>
              <a:ea typeface="PMingLiU-ExtB" pitchFamily="18" charset="-120"/>
            </a:endParaRPr>
          </a:p>
          <a:p>
            <a:pPr marL="5954" indent="0" defTabSz="342887">
              <a:lnSpc>
                <a:spcPct val="150000"/>
              </a:lnSpc>
              <a:spcAft>
                <a:spcPts val="0"/>
              </a:spcAft>
              <a:buNone/>
              <a:defRPr/>
            </a:pPr>
            <a:br>
              <a:rPr lang="en-US" altLang="zh-TW" sz="1500" b="1" dirty="0">
                <a:latin typeface="Calibri" pitchFamily="34" charset="0"/>
                <a:ea typeface="PMingLiU-ExtB" pitchFamily="18" charset="-120"/>
              </a:rPr>
            </a:br>
            <a:endParaRPr lang="en-US" altLang="zh-TW" sz="1500" b="1" dirty="0">
              <a:latin typeface="Calibri" pitchFamily="34" charset="0"/>
              <a:ea typeface="PMingLiU-ExtB" pitchFamily="18" charset="-120"/>
            </a:endParaRPr>
          </a:p>
          <a:p>
            <a:pPr marL="129774" indent="-123820" defTabSz="342887">
              <a:lnSpc>
                <a:spcPct val="150000"/>
              </a:lnSpc>
              <a:spcAft>
                <a:spcPts val="0"/>
              </a:spcAft>
              <a:buFont typeface="Arial"/>
              <a:buChar char="•"/>
              <a:defRPr/>
            </a:pPr>
            <a:endParaRPr lang="en-US" altLang="zh-TW" sz="1500" b="1" dirty="0">
              <a:latin typeface="Calibri" pitchFamily="34" charset="0"/>
              <a:ea typeface="PMingLiU-ExtB" pitchFamily="18" charset="-120"/>
            </a:endParaRPr>
          </a:p>
          <a:p>
            <a:pPr marL="129774" indent="-123820" defTabSz="342887">
              <a:lnSpc>
                <a:spcPct val="150000"/>
              </a:lnSpc>
              <a:spcAft>
                <a:spcPts val="0"/>
              </a:spcAft>
              <a:buFont typeface="Arial"/>
              <a:buChar char="•"/>
              <a:defRPr/>
            </a:pPr>
            <a:endParaRPr lang="zh-CN" altLang="en-US" sz="1500" b="1" dirty="0"/>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16050" y="2134825"/>
            <a:ext cx="6511923" cy="1128453"/>
          </a:xfrm>
        </p:spPr>
        <p:txBody>
          <a:bodyPr/>
          <a:lstStyle/>
          <a:p>
            <a:r>
              <a:rPr lang="en-US" altLang="zh-CN" sz="3000" dirty="0">
                <a:latin typeface="黑体" panose="02010609060101010101" pitchFamily="49" charset="-122"/>
                <a:ea typeface="黑体" panose="02010609060101010101" pitchFamily="49" charset="-122"/>
              </a:rPr>
              <a:t>Thank you for your attention</a:t>
            </a:r>
            <a:endParaRPr lang="en-US" sz="3000" dirty="0">
              <a:latin typeface="黑体" panose="02010609060101010101" pitchFamily="49" charset="-122"/>
              <a:ea typeface="黑体" panose="02010609060101010101" pitchFamily="49" charset="-122"/>
            </a:endParaRPr>
          </a:p>
        </p:txBody>
      </p:sp>
      <p:sp>
        <p:nvSpPr>
          <p:cNvPr id="4" name="Rectangle 3"/>
          <p:cNvSpPr/>
          <p:nvPr/>
        </p:nvSpPr>
        <p:spPr>
          <a:xfrm>
            <a:off x="385952" y="3281888"/>
            <a:ext cx="5832046" cy="1223412"/>
          </a:xfrm>
          <a:prstGeom prst="rect">
            <a:avLst/>
          </a:prstGeom>
        </p:spPr>
        <p:txBody>
          <a:bodyPr wrap="none">
            <a:spAutoFit/>
          </a:bodyPr>
          <a:lstStyle/>
          <a:p>
            <a:pPr>
              <a:defRPr/>
            </a:pPr>
            <a:r>
              <a:rPr lang="en-US" altLang="zh-CN" sz="1050" b="1" dirty="0">
                <a:solidFill>
                  <a:schemeClr val="tx2"/>
                </a:solidFill>
              </a:rPr>
              <a:t>Engineering Village </a:t>
            </a:r>
            <a:r>
              <a:rPr lang="en-US" sz="1050" b="1" dirty="0">
                <a:solidFill>
                  <a:schemeClr val="tx2"/>
                </a:solidFill>
              </a:rPr>
              <a:t>info site: </a:t>
            </a:r>
            <a:r>
              <a:rPr lang="en-US" sz="1050" dirty="0">
                <a:hlinkClick r:id="rId3"/>
              </a:rPr>
              <a:t>https://www.elsevier.com/solutions/engineering-village/content</a:t>
            </a:r>
            <a:endParaRPr lang="en-US" sz="1050" dirty="0"/>
          </a:p>
          <a:p>
            <a:pPr>
              <a:defRPr/>
            </a:pPr>
            <a:r>
              <a:rPr lang="en-US" altLang="zh-CN" sz="1050" b="1" dirty="0">
                <a:solidFill>
                  <a:schemeClr val="tx2"/>
                </a:solidFill>
              </a:rPr>
              <a:t>Engineering Village China Site</a:t>
            </a:r>
            <a:r>
              <a:rPr lang="zh-CN" altLang="en-US" sz="1050" b="1" dirty="0">
                <a:solidFill>
                  <a:schemeClr val="tx2"/>
                </a:solidFill>
              </a:rPr>
              <a:t>：</a:t>
            </a:r>
            <a:r>
              <a:rPr lang="en-US" sz="1050" dirty="0">
                <a:hlinkClick r:id="rId4"/>
              </a:rPr>
              <a:t>https://www.elsever.com/zh-cn/solutions/engineering-village</a:t>
            </a:r>
            <a:endParaRPr lang="en-US" sz="1050" b="1" dirty="0">
              <a:solidFill>
                <a:schemeClr val="tx2"/>
              </a:solidFill>
            </a:endParaRPr>
          </a:p>
          <a:p>
            <a:pPr>
              <a:defRPr/>
            </a:pPr>
            <a:r>
              <a:rPr lang="en-US" sz="1050" b="1" dirty="0">
                <a:solidFill>
                  <a:schemeClr val="tx2"/>
                </a:solidFill>
              </a:rPr>
              <a:t>Engineering Village blog: </a:t>
            </a:r>
            <a:r>
              <a:rPr lang="en-US" sz="1050" dirty="0">
                <a:hlinkClick r:id="rId5"/>
              </a:rPr>
              <a:t>https://blog.engineeringvillage.com/</a:t>
            </a:r>
            <a:endParaRPr lang="en-US" sz="1050" dirty="0"/>
          </a:p>
          <a:p>
            <a:pPr>
              <a:defRPr/>
            </a:pPr>
            <a:r>
              <a:rPr lang="en-US" sz="1050" b="1" dirty="0">
                <a:solidFill>
                  <a:schemeClr val="tx2"/>
                </a:solidFill>
              </a:rPr>
              <a:t>Twitter: </a:t>
            </a:r>
            <a:r>
              <a:rPr lang="en-US" sz="1050" dirty="0">
                <a:hlinkClick r:id="rId6"/>
              </a:rPr>
              <a:t>https://twitter.com/engvillage</a:t>
            </a:r>
            <a:endParaRPr lang="en-US" sz="1050" dirty="0"/>
          </a:p>
          <a:p>
            <a:pPr>
              <a:defRPr/>
            </a:pPr>
            <a:r>
              <a:rPr lang="en-US" altLang="zh-CN" sz="1050" b="1" dirty="0">
                <a:solidFill>
                  <a:schemeClr val="tx2"/>
                </a:solidFill>
              </a:rPr>
              <a:t>Helpdesk: </a:t>
            </a:r>
            <a:r>
              <a:rPr lang="en-US" sz="1050" u="sng" dirty="0">
                <a:hlinkClick r:id="rId7"/>
              </a:rPr>
              <a:t>https://service.elsevier.com/app/contact/supporthub/engineering-village/</a:t>
            </a:r>
            <a:endParaRPr lang="en-US" sz="1050" u="sng" dirty="0"/>
          </a:p>
          <a:p>
            <a:pPr>
              <a:defRPr/>
            </a:pPr>
            <a:r>
              <a:rPr lang="en-US" altLang="zh-CN" sz="1050" b="1" dirty="0">
                <a:solidFill>
                  <a:schemeClr val="tx2"/>
                </a:solidFill>
              </a:rPr>
              <a:t>For Author</a:t>
            </a:r>
            <a:r>
              <a:rPr lang="en-US" sz="1050" b="1" dirty="0">
                <a:solidFill>
                  <a:schemeClr val="tx2"/>
                </a:solidFill>
              </a:rPr>
              <a:t>: </a:t>
            </a:r>
            <a:r>
              <a:rPr lang="en-US" sz="1050" dirty="0">
                <a:hlinkClick r:id="rId8"/>
              </a:rPr>
              <a:t>editorial@engineeringvillage.com</a:t>
            </a:r>
            <a:endParaRPr lang="en-US" sz="1050" dirty="0"/>
          </a:p>
          <a:p>
            <a:pPr>
              <a:defRPr/>
            </a:pPr>
            <a:r>
              <a:rPr lang="en-US" altLang="zh-CN" sz="1050" b="1" dirty="0">
                <a:solidFill>
                  <a:schemeClr val="tx2"/>
                </a:solidFill>
              </a:rPr>
              <a:t>For Publishers</a:t>
            </a:r>
            <a:r>
              <a:rPr lang="zh-CN" altLang="en-US" sz="1050" b="1" dirty="0">
                <a:solidFill>
                  <a:schemeClr val="tx2"/>
                </a:solidFill>
              </a:rPr>
              <a:t>：</a:t>
            </a:r>
            <a:r>
              <a:rPr lang="en-US" sz="1050" u="sng" dirty="0">
                <a:hlinkClick r:id="rId9"/>
              </a:rPr>
              <a:t>titlesuggestion@engineeringvillage.com</a:t>
            </a:r>
            <a:endParaRPr lang="en-US" sz="1050" dirty="0"/>
          </a:p>
        </p:txBody>
      </p:sp>
      <p:sp>
        <p:nvSpPr>
          <p:cNvPr id="3" name="Rectangle 2"/>
          <p:cNvSpPr/>
          <p:nvPr/>
        </p:nvSpPr>
        <p:spPr>
          <a:xfrm>
            <a:off x="1368028" y="1609725"/>
            <a:ext cx="2842022" cy="247650"/>
          </a:xfrm>
          <a:prstGeom prst="rect">
            <a:avLst/>
          </a:prstGeom>
          <a:solidFill>
            <a:schemeClr val="bg1"/>
          </a:solidFill>
          <a:ln>
            <a:solidFill>
              <a:schemeClr val="bg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350"/>
          </a:p>
        </p:txBody>
      </p:sp>
      <p:sp>
        <p:nvSpPr>
          <p:cNvPr id="5" name="Rectangle 4"/>
          <p:cNvSpPr/>
          <p:nvPr/>
        </p:nvSpPr>
        <p:spPr>
          <a:xfrm>
            <a:off x="1361820" y="4782750"/>
            <a:ext cx="2842022" cy="247650"/>
          </a:xfrm>
          <a:prstGeom prst="rect">
            <a:avLst/>
          </a:prstGeom>
          <a:solidFill>
            <a:schemeClr val="bg1"/>
          </a:solidFill>
          <a:ln>
            <a:solidFill>
              <a:schemeClr val="bg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F44E7742-B119-477B-AEE4-E98F227C3836}"/>
              </a:ext>
            </a:extLst>
          </p:cNvPr>
          <p:cNvPicPr>
            <a:picLocks noChangeAspect="1"/>
          </p:cNvPicPr>
          <p:nvPr/>
        </p:nvPicPr>
        <p:blipFill>
          <a:blip r:embed="rId10"/>
          <a:stretch>
            <a:fillRect/>
          </a:stretch>
        </p:blipFill>
        <p:spPr>
          <a:xfrm>
            <a:off x="6832721" y="103070"/>
            <a:ext cx="1886502" cy="1893030"/>
          </a:xfrm>
          <a:prstGeom prst="rect">
            <a:avLst/>
          </a:prstGeom>
        </p:spPr>
      </p:pic>
    </p:spTree>
    <p:extLst>
      <p:ext uri="{BB962C8B-B14F-4D97-AF65-F5344CB8AC3E}">
        <p14:creationId xmlns:p14="http://schemas.microsoft.com/office/powerpoint/2010/main" val="160777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2A04EB-4761-434B-9F6E-A2B962B449DB}"/>
              </a:ext>
            </a:extLst>
          </p:cNvPr>
          <p:cNvPicPr>
            <a:picLocks noChangeAspect="1"/>
          </p:cNvPicPr>
          <p:nvPr/>
        </p:nvPicPr>
        <p:blipFill rotWithShape="1">
          <a:blip r:embed="rId2"/>
          <a:srcRect b="4881"/>
          <a:stretch/>
        </p:blipFill>
        <p:spPr>
          <a:xfrm>
            <a:off x="1226883" y="0"/>
            <a:ext cx="7075961" cy="4382814"/>
          </a:xfrm>
          <a:prstGeom prst="rect">
            <a:avLst/>
          </a:prstGeom>
        </p:spPr>
      </p:pic>
      <p:sp>
        <p:nvSpPr>
          <p:cNvPr id="2" name="矩形 1"/>
          <p:cNvSpPr/>
          <p:nvPr/>
        </p:nvSpPr>
        <p:spPr>
          <a:xfrm>
            <a:off x="1424560" y="114083"/>
            <a:ext cx="228600" cy="219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0040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3D4B6C14-754A-48A2-8C34-7077EBEC90C3}"/>
              </a:ext>
            </a:extLst>
          </p:cNvPr>
          <p:cNvSpPr>
            <a:spLocks noGrp="1" noChangeArrowheads="1"/>
          </p:cNvSpPr>
          <p:nvPr>
            <p:ph type="ctrTitle"/>
          </p:nvPr>
        </p:nvSpPr>
        <p:spPr>
          <a:xfrm>
            <a:off x="930165" y="2070209"/>
            <a:ext cx="5742689" cy="1102995"/>
          </a:xfrm>
        </p:spPr>
        <p:txBody>
          <a:bodyPr/>
          <a:lstStyle/>
          <a:p>
            <a:pPr eaLnBrk="1" hangingPunct="1"/>
            <a:r>
              <a:rPr lang="zh-CN" altLang="en-US" sz="2880" dirty="0"/>
              <a:t>在工科文献调研中的应用</a:t>
            </a:r>
            <a:r>
              <a:rPr lang="en-US" altLang="zh-CN" sz="2880" dirty="0"/>
              <a:t>EI</a:t>
            </a:r>
            <a:r>
              <a:rPr lang="zh-CN" altLang="en-US" sz="2880" dirty="0"/>
              <a:t>数据库</a:t>
            </a:r>
            <a:endParaRPr lang="en-US" altLang="en-US" dirty="0">
              <a:ea typeface="黑体" panose="02010609060101010101" pitchFamily="49" charset="-122"/>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88A748-D347-4827-8B51-5846C711D569}"/>
              </a:ext>
            </a:extLst>
          </p:cNvPr>
          <p:cNvSpPr>
            <a:spLocks noGrp="1"/>
          </p:cNvSpPr>
          <p:nvPr>
            <p:ph type="body" sz="quarter" idx="10"/>
          </p:nvPr>
        </p:nvSpPr>
        <p:spPr>
          <a:xfrm>
            <a:off x="98307" y="45291"/>
            <a:ext cx="3312869" cy="482212"/>
          </a:xfrm>
        </p:spPr>
        <p:txBody>
          <a:bodyPr rtlCol="0">
            <a:noAutofit/>
          </a:bodyPr>
          <a:lstStyle/>
          <a:p>
            <a:pPr defTabSz="342887">
              <a:spcAft>
                <a:spcPts val="0"/>
              </a:spcAft>
              <a:defRPr/>
            </a:pPr>
            <a:r>
              <a:rPr lang="zh-CN" altLang="en-US" sz="2520" b="1" dirty="0">
                <a:latin typeface="+mj-ea"/>
                <a:ea typeface="+mj-ea"/>
              </a:rPr>
              <a:t>信息在工程领域的使用</a:t>
            </a:r>
            <a:r>
              <a:rPr lang="en-US" altLang="zh-CN" sz="2520" b="1" dirty="0">
                <a:latin typeface="+mj-ea"/>
                <a:ea typeface="+mj-ea"/>
              </a:rPr>
              <a:t> </a:t>
            </a:r>
            <a:endParaRPr lang="en-US" sz="2520" b="1" dirty="0">
              <a:latin typeface="+mj-ea"/>
              <a:ea typeface="+mj-ea"/>
            </a:endParaRPr>
          </a:p>
        </p:txBody>
      </p:sp>
      <p:grpSp>
        <p:nvGrpSpPr>
          <p:cNvPr id="15363" name="Group 22">
            <a:extLst>
              <a:ext uri="{FF2B5EF4-FFF2-40B4-BE49-F238E27FC236}">
                <a16:creationId xmlns:a16="http://schemas.microsoft.com/office/drawing/2014/main" id="{D718EE28-F9FF-4788-92B0-DEBAC1D4C99F}"/>
              </a:ext>
            </a:extLst>
          </p:cNvPr>
          <p:cNvGrpSpPr>
            <a:grpSpLocks/>
          </p:cNvGrpSpPr>
          <p:nvPr/>
        </p:nvGrpSpPr>
        <p:grpSpPr bwMode="auto">
          <a:xfrm>
            <a:off x="113902" y="589616"/>
            <a:ext cx="8898111" cy="2114305"/>
            <a:chOff x="-230248" y="1639201"/>
            <a:chExt cx="9095076" cy="2805677"/>
          </a:xfrm>
        </p:grpSpPr>
        <p:sp>
          <p:nvSpPr>
            <p:cNvPr id="15366" name="TextBox 2">
              <a:extLst>
                <a:ext uri="{FF2B5EF4-FFF2-40B4-BE49-F238E27FC236}">
                  <a16:creationId xmlns:a16="http://schemas.microsoft.com/office/drawing/2014/main" id="{504278E7-D417-4659-812D-EC4584C49985}"/>
                </a:ext>
              </a:extLst>
            </p:cNvPr>
            <p:cNvSpPr txBox="1">
              <a:spLocks noChangeArrowheads="1"/>
            </p:cNvSpPr>
            <p:nvPr/>
          </p:nvSpPr>
          <p:spPr bwMode="auto">
            <a:xfrm>
              <a:off x="376121" y="1639201"/>
              <a:ext cx="3755780" cy="53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zh-CN" altLang="en-US" sz="2000" b="1" dirty="0">
                  <a:solidFill>
                    <a:schemeClr val="tx2"/>
                  </a:solidFill>
                </a:rPr>
                <a:t>科研</a:t>
              </a:r>
              <a:endParaRPr lang="en-US" altLang="en-US" sz="2000" b="1" dirty="0">
                <a:solidFill>
                  <a:schemeClr val="tx2"/>
                </a:solidFill>
              </a:endParaRPr>
            </a:p>
          </p:txBody>
        </p:sp>
        <p:sp>
          <p:nvSpPr>
            <p:cNvPr id="4" name="TextBox 3">
              <a:extLst>
                <a:ext uri="{FF2B5EF4-FFF2-40B4-BE49-F238E27FC236}">
                  <a16:creationId xmlns:a16="http://schemas.microsoft.com/office/drawing/2014/main" id="{AD281D26-4056-409D-8918-5AFC15F65A97}"/>
                </a:ext>
              </a:extLst>
            </p:cNvPr>
            <p:cNvSpPr txBox="1"/>
            <p:nvPr/>
          </p:nvSpPr>
          <p:spPr>
            <a:xfrm>
              <a:off x="4934811" y="1642351"/>
              <a:ext cx="3670812" cy="530945"/>
            </a:xfrm>
            <a:prstGeom prst="rect">
              <a:avLst/>
            </a:prstGeom>
            <a:noFill/>
          </p:spPr>
          <p:txBody>
            <a:bodyPr>
              <a:spAutoFit/>
            </a:bodyPr>
            <a:lstStyle/>
            <a:p>
              <a:pPr algn="ctr" defTabSz="320954">
                <a:defRPr/>
              </a:pPr>
              <a:r>
                <a:rPr lang="zh-CN" altLang="en-US" sz="2000" b="1" dirty="0">
                  <a:solidFill>
                    <a:schemeClr val="tx2"/>
                  </a:solidFill>
                </a:rPr>
                <a:t>教学</a:t>
              </a:r>
              <a:endParaRPr lang="en-US" sz="2000" b="1" dirty="0">
                <a:solidFill>
                  <a:schemeClr val="tx2"/>
                </a:solidFill>
              </a:endParaRPr>
            </a:p>
          </p:txBody>
        </p:sp>
        <p:sp>
          <p:nvSpPr>
            <p:cNvPr id="15368" name="TextBox 139">
              <a:extLst>
                <a:ext uri="{FF2B5EF4-FFF2-40B4-BE49-F238E27FC236}">
                  <a16:creationId xmlns:a16="http://schemas.microsoft.com/office/drawing/2014/main" id="{225E07C6-E18B-430B-A714-ABEAE4082829}"/>
                </a:ext>
              </a:extLst>
            </p:cNvPr>
            <p:cNvSpPr txBox="1">
              <a:spLocks noChangeArrowheads="1"/>
            </p:cNvSpPr>
            <p:nvPr/>
          </p:nvSpPr>
          <p:spPr bwMode="auto">
            <a:xfrm>
              <a:off x="4370460" y="3986250"/>
              <a:ext cx="1792288" cy="44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zh-CN" altLang="en-US" sz="1260">
                  <a:solidFill>
                    <a:srgbClr val="000000"/>
                  </a:solidFill>
                </a:rPr>
                <a:t>课程设计</a:t>
              </a:r>
            </a:p>
          </p:txBody>
        </p:sp>
        <p:sp>
          <p:nvSpPr>
            <p:cNvPr id="15369" name="TextBox 139">
              <a:extLst>
                <a:ext uri="{FF2B5EF4-FFF2-40B4-BE49-F238E27FC236}">
                  <a16:creationId xmlns:a16="http://schemas.microsoft.com/office/drawing/2014/main" id="{29BDA314-6C49-4E4E-8748-9C8B43732F02}"/>
                </a:ext>
              </a:extLst>
            </p:cNvPr>
            <p:cNvSpPr txBox="1">
              <a:spLocks noChangeArrowheads="1"/>
            </p:cNvSpPr>
            <p:nvPr/>
          </p:nvSpPr>
          <p:spPr bwMode="auto">
            <a:xfrm>
              <a:off x="5298407" y="2356833"/>
              <a:ext cx="1792288" cy="44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zh-CN" altLang="en-US" sz="1260">
                  <a:solidFill>
                    <a:srgbClr val="000000"/>
                  </a:solidFill>
                </a:rPr>
                <a:t>授课</a:t>
              </a:r>
              <a:r>
                <a:rPr lang="en-US" altLang="zh-CN" sz="1260">
                  <a:solidFill>
                    <a:srgbClr val="000000"/>
                  </a:solidFill>
                </a:rPr>
                <a:t>&amp;</a:t>
              </a:r>
              <a:r>
                <a:rPr lang="zh-CN" altLang="en-US" sz="1260">
                  <a:solidFill>
                    <a:srgbClr val="000000"/>
                  </a:solidFill>
                </a:rPr>
                <a:t>布置作业</a:t>
              </a:r>
              <a:endParaRPr lang="en-US" altLang="en-US" sz="1260">
                <a:solidFill>
                  <a:srgbClr val="000000"/>
                </a:solidFill>
              </a:endParaRPr>
            </a:p>
          </p:txBody>
        </p:sp>
        <p:sp>
          <p:nvSpPr>
            <p:cNvPr id="15370" name="TextBox 139">
              <a:extLst>
                <a:ext uri="{FF2B5EF4-FFF2-40B4-BE49-F238E27FC236}">
                  <a16:creationId xmlns:a16="http://schemas.microsoft.com/office/drawing/2014/main" id="{197F6D08-3A67-4502-AFD1-B2278791FA28}"/>
                </a:ext>
              </a:extLst>
            </p:cNvPr>
            <p:cNvSpPr txBox="1">
              <a:spLocks noChangeArrowheads="1"/>
            </p:cNvSpPr>
            <p:nvPr/>
          </p:nvSpPr>
          <p:spPr bwMode="auto">
            <a:xfrm>
              <a:off x="6190044" y="3998251"/>
              <a:ext cx="1792288" cy="44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zh-CN" altLang="en-US" sz="1260">
                  <a:solidFill>
                    <a:srgbClr val="000000"/>
                  </a:solidFill>
                </a:rPr>
                <a:t>分享支持工具</a:t>
              </a:r>
              <a:endParaRPr lang="en-US" altLang="en-US" sz="1260">
                <a:solidFill>
                  <a:srgbClr val="000000"/>
                </a:solidFill>
              </a:endParaRPr>
            </a:p>
          </p:txBody>
        </p:sp>
        <p:sp>
          <p:nvSpPr>
            <p:cNvPr id="8" name="TextBox 139">
              <a:extLst>
                <a:ext uri="{FF2B5EF4-FFF2-40B4-BE49-F238E27FC236}">
                  <a16:creationId xmlns:a16="http://schemas.microsoft.com/office/drawing/2014/main" id="{F86D64A7-9B82-4938-BC5E-B878CB883924}"/>
                </a:ext>
              </a:extLst>
            </p:cNvPr>
            <p:cNvSpPr txBox="1">
              <a:spLocks noChangeArrowheads="1"/>
            </p:cNvSpPr>
            <p:nvPr/>
          </p:nvSpPr>
          <p:spPr bwMode="auto">
            <a:xfrm>
              <a:off x="7073258" y="2391652"/>
              <a:ext cx="1791570" cy="44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itchFamily="34" charset="0"/>
                </a:defRPr>
              </a:lvl1pPr>
              <a:lvl2pPr>
                <a:defRPr sz="2000">
                  <a:solidFill>
                    <a:schemeClr val="tx1"/>
                  </a:solidFill>
                  <a:latin typeface="Arial Narrow" pitchFamily="34" charset="0"/>
                  <a:ea typeface="ＭＳ Ｐゴシック" pitchFamily="34" charset="-128"/>
                </a:defRPr>
              </a:lvl2pPr>
              <a:lvl3pPr>
                <a:defRPr>
                  <a:solidFill>
                    <a:schemeClr val="tx1"/>
                  </a:solidFill>
                  <a:latin typeface="Arial Narrow" pitchFamily="34" charset="0"/>
                  <a:ea typeface="ＭＳ Ｐゴシック" pitchFamily="34" charset="-128"/>
                </a:defRPr>
              </a:lvl3pPr>
              <a:lvl4pPr>
                <a:defRPr sz="1400">
                  <a:solidFill>
                    <a:schemeClr val="tx1"/>
                  </a:solidFill>
                  <a:latin typeface="Arial Narrow" pitchFamily="34" charset="0"/>
                  <a:ea typeface="ＭＳ Ｐゴシック" pitchFamily="34" charset="-128"/>
                </a:defRPr>
              </a:lvl4pPr>
              <a:lvl5pPr>
                <a:defRPr sz="1200">
                  <a:solidFill>
                    <a:schemeClr val="tx1"/>
                  </a:solidFill>
                  <a:latin typeface="Arial Narrow" pitchFamily="34" charset="0"/>
                  <a:ea typeface="ＭＳ Ｐゴシック" pitchFamily="34" charset="-128"/>
                </a:defRPr>
              </a:lvl5pPr>
              <a:lvl6pPr eaLnBrk="0" hangingPunct="0">
                <a:defRPr sz="1200">
                  <a:solidFill>
                    <a:schemeClr val="tx1"/>
                  </a:solidFill>
                  <a:latin typeface="Arial Narrow" pitchFamily="34" charset="0"/>
                  <a:ea typeface="ＭＳ Ｐゴシック" pitchFamily="34" charset="-128"/>
                </a:defRPr>
              </a:lvl6pPr>
              <a:lvl7pPr eaLnBrk="0" hangingPunct="0">
                <a:defRPr sz="1200">
                  <a:solidFill>
                    <a:schemeClr val="tx1"/>
                  </a:solidFill>
                  <a:latin typeface="Arial Narrow" pitchFamily="34" charset="0"/>
                  <a:ea typeface="ＭＳ Ｐゴシック" pitchFamily="34" charset="-128"/>
                </a:defRPr>
              </a:lvl7pPr>
              <a:lvl8pPr eaLnBrk="0" hangingPunct="0">
                <a:defRPr sz="1200">
                  <a:solidFill>
                    <a:schemeClr val="tx1"/>
                  </a:solidFill>
                  <a:latin typeface="Arial Narrow" pitchFamily="34" charset="0"/>
                  <a:ea typeface="ＭＳ Ｐゴシック" pitchFamily="34" charset="-128"/>
                </a:defRPr>
              </a:lvl8pPr>
              <a:lvl9pPr eaLnBrk="0" hangingPunct="0">
                <a:defRPr sz="1200">
                  <a:solidFill>
                    <a:schemeClr val="tx1"/>
                  </a:solidFill>
                  <a:latin typeface="Arial Narrow" pitchFamily="34" charset="0"/>
                  <a:ea typeface="ＭＳ Ｐゴシック" pitchFamily="34" charset="-128"/>
                </a:defRPr>
              </a:lvl9pPr>
            </a:lstStyle>
            <a:p>
              <a:pPr algn="ctr" defTabSz="320954">
                <a:defRPr/>
              </a:pPr>
              <a:r>
                <a:rPr lang="zh-CN" altLang="en-US" sz="1260" dirty="0">
                  <a:solidFill>
                    <a:schemeClr val="tx1">
                      <a:lumMod val="50000"/>
                    </a:schemeClr>
                  </a:solidFill>
                  <a:latin typeface="Arial" charset="0"/>
                </a:rPr>
                <a:t>批改作业和评分</a:t>
              </a:r>
              <a:endParaRPr lang="en-US" altLang="en-US" sz="1260" dirty="0">
                <a:solidFill>
                  <a:schemeClr val="tx1">
                    <a:lumMod val="50000"/>
                  </a:schemeClr>
                </a:solidFill>
                <a:latin typeface="Arial" charset="0"/>
              </a:endParaRPr>
            </a:p>
          </p:txBody>
        </p:sp>
        <p:sp>
          <p:nvSpPr>
            <p:cNvPr id="15372" name="TextBox 130">
              <a:extLst>
                <a:ext uri="{FF2B5EF4-FFF2-40B4-BE49-F238E27FC236}">
                  <a16:creationId xmlns:a16="http://schemas.microsoft.com/office/drawing/2014/main" id="{3FAB1703-A2AF-4DB2-877E-C41D40F99192}"/>
                </a:ext>
              </a:extLst>
            </p:cNvPr>
            <p:cNvSpPr txBox="1">
              <a:spLocks noChangeArrowheads="1"/>
            </p:cNvSpPr>
            <p:nvPr/>
          </p:nvSpPr>
          <p:spPr bwMode="auto">
            <a:xfrm>
              <a:off x="-230248" y="3988087"/>
              <a:ext cx="2730842" cy="44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zh-CN" altLang="en-US" sz="1260">
                  <a:solidFill>
                    <a:srgbClr val="000000"/>
                  </a:solidFill>
                </a:rPr>
                <a:t>检索、发现、阅读、评审</a:t>
              </a:r>
              <a:endParaRPr lang="en-US" altLang="en-US" sz="1260">
                <a:solidFill>
                  <a:srgbClr val="000000"/>
                </a:solidFill>
              </a:endParaRPr>
            </a:p>
          </p:txBody>
        </p:sp>
        <p:sp>
          <p:nvSpPr>
            <p:cNvPr id="15373" name="TextBox 132">
              <a:extLst>
                <a:ext uri="{FF2B5EF4-FFF2-40B4-BE49-F238E27FC236}">
                  <a16:creationId xmlns:a16="http://schemas.microsoft.com/office/drawing/2014/main" id="{759018DF-2426-4991-A6D4-C6EB8B9EAFCA}"/>
                </a:ext>
              </a:extLst>
            </p:cNvPr>
            <p:cNvSpPr txBox="1">
              <a:spLocks noChangeArrowheads="1"/>
            </p:cNvSpPr>
            <p:nvPr/>
          </p:nvSpPr>
          <p:spPr bwMode="auto">
            <a:xfrm>
              <a:off x="1225052" y="2365713"/>
              <a:ext cx="1416050" cy="74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zh-CN" altLang="en-US" sz="1260" dirty="0">
                  <a:solidFill>
                    <a:srgbClr val="000000"/>
                  </a:solidFill>
                </a:rPr>
                <a:t>合作</a:t>
              </a:r>
              <a:r>
                <a:rPr lang="en-US" altLang="en-US" sz="1260" dirty="0">
                  <a:solidFill>
                    <a:srgbClr val="000000"/>
                  </a:solidFill>
                </a:rPr>
                <a:t> &amp;  </a:t>
              </a:r>
              <a:r>
                <a:rPr lang="zh-CN" altLang="en-US" sz="1260" dirty="0">
                  <a:solidFill>
                    <a:srgbClr val="000000"/>
                  </a:solidFill>
                </a:rPr>
                <a:t>社交</a:t>
              </a:r>
              <a:endParaRPr lang="en-US" altLang="en-US" sz="1260" dirty="0">
                <a:solidFill>
                  <a:srgbClr val="000000"/>
                </a:solidFill>
              </a:endParaRPr>
            </a:p>
          </p:txBody>
        </p:sp>
        <p:sp>
          <p:nvSpPr>
            <p:cNvPr id="15374" name="TextBox 133">
              <a:extLst>
                <a:ext uri="{FF2B5EF4-FFF2-40B4-BE49-F238E27FC236}">
                  <a16:creationId xmlns:a16="http://schemas.microsoft.com/office/drawing/2014/main" id="{F86F4F42-0E5C-436D-AE76-8270DD598A56}"/>
                </a:ext>
              </a:extLst>
            </p:cNvPr>
            <p:cNvSpPr txBox="1">
              <a:spLocks noChangeArrowheads="1"/>
            </p:cNvSpPr>
            <p:nvPr/>
          </p:nvSpPr>
          <p:spPr bwMode="auto">
            <a:xfrm>
              <a:off x="2191044" y="3961670"/>
              <a:ext cx="1589088" cy="44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zh-CN" altLang="en-US" sz="1260">
                  <a:solidFill>
                    <a:srgbClr val="000000"/>
                  </a:solidFill>
                </a:rPr>
                <a:t>实验</a:t>
              </a:r>
              <a:endParaRPr lang="en-US" altLang="en-US" sz="1260">
                <a:solidFill>
                  <a:srgbClr val="000000"/>
                </a:solidFill>
              </a:endParaRPr>
            </a:p>
          </p:txBody>
        </p:sp>
        <p:sp>
          <p:nvSpPr>
            <p:cNvPr id="15375" name="Rectangle 11">
              <a:extLst>
                <a:ext uri="{FF2B5EF4-FFF2-40B4-BE49-F238E27FC236}">
                  <a16:creationId xmlns:a16="http://schemas.microsoft.com/office/drawing/2014/main" id="{54A946AC-7C9F-4832-B077-B91F264153F1}"/>
                </a:ext>
              </a:extLst>
            </p:cNvPr>
            <p:cNvSpPr>
              <a:spLocks noChangeArrowheads="1"/>
            </p:cNvSpPr>
            <p:nvPr/>
          </p:nvSpPr>
          <p:spPr bwMode="auto">
            <a:xfrm>
              <a:off x="2797091" y="2377587"/>
              <a:ext cx="2073658" cy="44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3556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3556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3556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355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zh-CN" altLang="en-US" sz="1260">
                  <a:solidFill>
                    <a:srgbClr val="000000"/>
                  </a:solidFill>
                </a:rPr>
                <a:t>整合</a:t>
              </a:r>
              <a:r>
                <a:rPr lang="en-US" altLang="en-US" sz="1260">
                  <a:solidFill>
                    <a:srgbClr val="000000"/>
                  </a:solidFill>
                </a:rPr>
                <a:t> &amp; </a:t>
              </a:r>
              <a:r>
                <a:rPr lang="zh-CN" altLang="en-US" sz="1260">
                  <a:solidFill>
                    <a:srgbClr val="000000"/>
                  </a:solidFill>
                </a:rPr>
                <a:t>分析</a:t>
              </a:r>
              <a:endParaRPr lang="en-US" altLang="en-US" sz="1260">
                <a:solidFill>
                  <a:srgbClr val="A6A6A6"/>
                </a:solidFill>
              </a:endParaRPr>
            </a:p>
          </p:txBody>
        </p:sp>
        <p:sp>
          <p:nvSpPr>
            <p:cNvPr id="13" name="Rounded Rectangle 23">
              <a:extLst>
                <a:ext uri="{FF2B5EF4-FFF2-40B4-BE49-F238E27FC236}">
                  <a16:creationId xmlns:a16="http://schemas.microsoft.com/office/drawing/2014/main" id="{30A6B876-C094-4413-82F4-F21D1619B156}"/>
                </a:ext>
              </a:extLst>
            </p:cNvPr>
            <p:cNvSpPr/>
            <p:nvPr/>
          </p:nvSpPr>
          <p:spPr bwMode="auto">
            <a:xfrm>
              <a:off x="4843325" y="2902180"/>
              <a:ext cx="3716555" cy="1047806"/>
            </a:xfrm>
            <a:prstGeom prst="roundRect">
              <a:avLst/>
            </a:prstGeom>
            <a:noFill/>
            <a:ln w="38100">
              <a:solidFill>
                <a:schemeClr val="tx2"/>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defTabSz="320954">
                <a:lnSpc>
                  <a:spcPct val="130000"/>
                </a:lnSpc>
                <a:buClr>
                  <a:srgbClr val="FF9933"/>
                </a:buClr>
                <a:defRPr/>
              </a:pPr>
              <a:endParaRPr lang="en-US" sz="1620" dirty="0" err="1"/>
            </a:p>
          </p:txBody>
        </p:sp>
        <p:pic>
          <p:nvPicPr>
            <p:cNvPr id="15377" name="Picture 6">
              <a:extLst>
                <a:ext uri="{FF2B5EF4-FFF2-40B4-BE49-F238E27FC236}">
                  <a16:creationId xmlns:a16="http://schemas.microsoft.com/office/drawing/2014/main" id="{4D2E06F5-70E8-4F59-BC74-07C20F2D7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457" y="3019786"/>
              <a:ext cx="552419" cy="7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8" name="Picture 7">
              <a:extLst>
                <a:ext uri="{FF2B5EF4-FFF2-40B4-BE49-F238E27FC236}">
                  <a16:creationId xmlns:a16="http://schemas.microsoft.com/office/drawing/2014/main" id="{34FD74B1-BEF7-4A84-AEEF-A90044ADBA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946" y="3064718"/>
              <a:ext cx="529936" cy="7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9" name="Picture 8">
              <a:extLst>
                <a:ext uri="{FF2B5EF4-FFF2-40B4-BE49-F238E27FC236}">
                  <a16:creationId xmlns:a16="http://schemas.microsoft.com/office/drawing/2014/main" id="{09D2AD55-7AAC-4C8A-9D79-C8958CBA9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7399" y="3069897"/>
              <a:ext cx="421005" cy="7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0" name="Picture 9">
              <a:extLst>
                <a:ext uri="{FF2B5EF4-FFF2-40B4-BE49-F238E27FC236}">
                  <a16:creationId xmlns:a16="http://schemas.microsoft.com/office/drawing/2014/main" id="{20698126-A332-4710-B203-20066FBB52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8882" y="3009554"/>
              <a:ext cx="615659" cy="78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1" name="Picture 2">
              <a:extLst>
                <a:ext uri="{FF2B5EF4-FFF2-40B4-BE49-F238E27FC236}">
                  <a16:creationId xmlns:a16="http://schemas.microsoft.com/office/drawing/2014/main" id="{CD6664BF-C10B-46D3-8FE4-C4888F0E4D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054" y="3042668"/>
              <a:ext cx="575144" cy="7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2" name="Picture 3">
              <a:extLst>
                <a:ext uri="{FF2B5EF4-FFF2-40B4-BE49-F238E27FC236}">
                  <a16:creationId xmlns:a16="http://schemas.microsoft.com/office/drawing/2014/main" id="{7A0E31D5-93B5-447A-952F-2F5BC63324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0401" y="3042668"/>
              <a:ext cx="636597" cy="7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3" name="Picture 4">
              <a:extLst>
                <a:ext uri="{FF2B5EF4-FFF2-40B4-BE49-F238E27FC236}">
                  <a16:creationId xmlns:a16="http://schemas.microsoft.com/office/drawing/2014/main" id="{12BCA942-E677-4234-B76C-AAE9DF9B63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9242" y="3042668"/>
              <a:ext cx="481760" cy="7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4" name="Picture 5">
              <a:extLst>
                <a:ext uri="{FF2B5EF4-FFF2-40B4-BE49-F238E27FC236}">
                  <a16:creationId xmlns:a16="http://schemas.microsoft.com/office/drawing/2014/main" id="{27BB4A56-AB19-4F62-B272-4C2F8F0AE4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8114" y="3042668"/>
              <a:ext cx="473103" cy="7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33">
              <a:extLst>
                <a:ext uri="{FF2B5EF4-FFF2-40B4-BE49-F238E27FC236}">
                  <a16:creationId xmlns:a16="http://schemas.microsoft.com/office/drawing/2014/main" id="{9424A91C-C384-4B7F-AB15-A46958CAFA2A}"/>
                </a:ext>
              </a:extLst>
            </p:cNvPr>
            <p:cNvSpPr/>
            <p:nvPr/>
          </p:nvSpPr>
          <p:spPr bwMode="auto">
            <a:xfrm>
              <a:off x="614078" y="2906639"/>
              <a:ext cx="3718460" cy="1047806"/>
            </a:xfrm>
            <a:prstGeom prst="roundRect">
              <a:avLst/>
            </a:prstGeom>
            <a:noFill/>
            <a:ln w="38100">
              <a:solidFill>
                <a:schemeClr val="tx2"/>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defTabSz="320954">
                <a:lnSpc>
                  <a:spcPct val="130000"/>
                </a:lnSpc>
                <a:buClr>
                  <a:srgbClr val="FF9933"/>
                </a:buClr>
                <a:defRPr/>
              </a:pPr>
              <a:endParaRPr lang="en-US" sz="1620" dirty="0" err="1"/>
            </a:p>
          </p:txBody>
        </p:sp>
      </p:grpSp>
      <p:sp>
        <p:nvSpPr>
          <p:cNvPr id="24" name="TextBox 3">
            <a:extLst>
              <a:ext uri="{FF2B5EF4-FFF2-40B4-BE49-F238E27FC236}">
                <a16:creationId xmlns:a16="http://schemas.microsoft.com/office/drawing/2014/main" id="{58CA5699-C555-4F63-96C2-DDFAB53BC142}"/>
              </a:ext>
            </a:extLst>
          </p:cNvPr>
          <p:cNvSpPr txBox="1"/>
          <p:nvPr/>
        </p:nvSpPr>
        <p:spPr>
          <a:xfrm>
            <a:off x="5167105" y="2880253"/>
            <a:ext cx="3636069" cy="1467344"/>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lvl1pPr marL="233363" indent="-123825">
              <a:spcBef>
                <a:spcPct val="20000"/>
              </a:spcBef>
              <a:buFont typeface="Arial" panose="020B0604020202020204" pitchFamily="34" charset="0"/>
              <a:buChar char="•"/>
              <a:defRPr sz="1600">
                <a:solidFill>
                  <a:srgbClr val="53565A"/>
                </a:solidFill>
                <a:latin typeface="Arial" panose="020B0604020202020204" pitchFamily="34" charset="0"/>
                <a:cs typeface="Arial" panose="020B0604020202020204" pitchFamily="34" charset="0"/>
              </a:defRPr>
            </a:lvl1pPr>
            <a:lvl2pPr marL="457200" indent="-190500">
              <a:spcBef>
                <a:spcPct val="20000"/>
              </a:spcBef>
              <a:buSzPct val="80000"/>
              <a:buFont typeface="ArialMT"/>
              <a:buChar char="–"/>
              <a:defRPr sz="1500">
                <a:solidFill>
                  <a:srgbClr val="53565A"/>
                </a:solidFill>
                <a:latin typeface="Arial" panose="020B0604020202020204" pitchFamily="34" charset="0"/>
                <a:cs typeface="Arial" panose="020B0604020202020204" pitchFamily="34" charset="0"/>
              </a:defRPr>
            </a:lvl2pPr>
            <a:lvl3pPr marL="914400" indent="-1889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3pPr>
            <a:lvl4pPr marL="1371600" indent="-1889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4pPr>
            <a:lvl5pPr marL="1828800" indent="-1889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5pPr>
            <a:lvl6pPr indent="-188913" fontAlgn="base">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6pPr>
            <a:lvl7pPr indent="-188913" fontAlgn="base">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7pPr>
            <a:lvl8pPr indent="-188913" fontAlgn="base">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8pPr>
            <a:lvl9pPr indent="-188913" fontAlgn="base">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9pPr>
          </a:lstStyle>
          <a:p>
            <a:pPr defTabSz="822960">
              <a:spcBef>
                <a:spcPct val="0"/>
              </a:spcBef>
              <a:buClr>
                <a:schemeClr val="tx1"/>
              </a:buClr>
              <a:defRPr/>
            </a:pPr>
            <a:r>
              <a:rPr lang="zh-CN" altLang="en-US" sz="1260" dirty="0">
                <a:solidFill>
                  <a:schemeClr val="tx1"/>
                </a:solidFill>
              </a:rPr>
              <a:t>我如何让学生参与</a:t>
            </a:r>
            <a:r>
              <a:rPr lang="en-US" altLang="zh-CN" sz="1260" dirty="0">
                <a:solidFill>
                  <a:schemeClr val="tx1"/>
                </a:solidFill>
              </a:rPr>
              <a:t>/</a:t>
            </a:r>
            <a:r>
              <a:rPr lang="zh-CN" altLang="en-US" sz="1260" dirty="0">
                <a:solidFill>
                  <a:schemeClr val="tx1"/>
                </a:solidFill>
              </a:rPr>
              <a:t>感兴趣？</a:t>
            </a:r>
          </a:p>
          <a:p>
            <a:pPr defTabSz="822960">
              <a:spcBef>
                <a:spcPct val="0"/>
              </a:spcBef>
              <a:buClr>
                <a:schemeClr val="tx1"/>
              </a:buClr>
              <a:defRPr/>
            </a:pPr>
            <a:r>
              <a:rPr lang="zh-CN" altLang="en-US" sz="1260" dirty="0">
                <a:solidFill>
                  <a:schemeClr val="tx1"/>
                </a:solidFill>
              </a:rPr>
              <a:t>我如何确保学生使用可信的信息来源？</a:t>
            </a:r>
          </a:p>
          <a:p>
            <a:pPr defTabSz="822960">
              <a:spcBef>
                <a:spcPct val="0"/>
              </a:spcBef>
              <a:buClr>
                <a:schemeClr val="tx1"/>
              </a:buClr>
              <a:defRPr/>
            </a:pPr>
            <a:r>
              <a:rPr lang="zh-CN" altLang="en-US" sz="1260" dirty="0">
                <a:solidFill>
                  <a:schemeClr val="tx1"/>
                </a:solidFill>
              </a:rPr>
              <a:t>我如何教导学生写一篇成功的研究论文？</a:t>
            </a:r>
          </a:p>
          <a:p>
            <a:pPr defTabSz="822960">
              <a:spcBef>
                <a:spcPct val="0"/>
              </a:spcBef>
              <a:buClr>
                <a:schemeClr val="tx1"/>
              </a:buClr>
              <a:defRPr/>
            </a:pPr>
            <a:r>
              <a:rPr lang="zh-CN" altLang="en-US" sz="1260" dirty="0">
                <a:solidFill>
                  <a:schemeClr val="tx1"/>
                </a:solidFill>
              </a:rPr>
              <a:t>我如何教导学生解决实际的开放式问题？</a:t>
            </a:r>
          </a:p>
          <a:p>
            <a:pPr defTabSz="822960">
              <a:spcBef>
                <a:spcPct val="0"/>
              </a:spcBef>
              <a:buClr>
                <a:schemeClr val="tx1"/>
              </a:buClr>
              <a:defRPr/>
            </a:pPr>
            <a:r>
              <a:rPr lang="zh-CN" altLang="en-US" sz="1260" dirty="0">
                <a:solidFill>
                  <a:schemeClr val="tx1"/>
                </a:solidFill>
              </a:rPr>
              <a:t>我如何为我的学生准备工作场所？</a:t>
            </a:r>
            <a:endParaRPr lang="en-US" altLang="en-US" sz="1260" dirty="0">
              <a:solidFill>
                <a:schemeClr val="tx1"/>
              </a:solidFill>
              <a:ea typeface="黑体" panose="02010609060101010101" pitchFamily="49" charset="-122"/>
            </a:endParaRPr>
          </a:p>
        </p:txBody>
      </p:sp>
      <p:sp>
        <p:nvSpPr>
          <p:cNvPr id="25" name="TextBox 46">
            <a:extLst>
              <a:ext uri="{FF2B5EF4-FFF2-40B4-BE49-F238E27FC236}">
                <a16:creationId xmlns:a16="http://schemas.microsoft.com/office/drawing/2014/main" id="{622D8A10-E083-4165-BF87-692CBCA1F242}"/>
              </a:ext>
            </a:extLst>
          </p:cNvPr>
          <p:cNvSpPr txBox="1">
            <a:spLocks noChangeArrowheads="1"/>
          </p:cNvSpPr>
          <p:nvPr/>
        </p:nvSpPr>
        <p:spPr bwMode="auto">
          <a:xfrm>
            <a:off x="886837" y="2889347"/>
            <a:ext cx="3797534" cy="1467344"/>
          </a:xfrm>
          <a:prstGeom prst="rect">
            <a:avLst/>
          </a:prstGeom>
          <a:ln/>
        </p:spPr>
        <p:style>
          <a:lnRef idx="1">
            <a:schemeClr val="accent2"/>
          </a:lnRef>
          <a:fillRef idx="2">
            <a:schemeClr val="accent2"/>
          </a:fillRef>
          <a:effectRef idx="1">
            <a:schemeClr val="accent2"/>
          </a:effectRef>
          <a:fontRef idx="minor">
            <a:schemeClr val="dk1"/>
          </a:fontRef>
        </p:style>
        <p:txBody>
          <a:bodyPr lIns="0" rIns="0" anchor="ctr"/>
          <a:lstStyle>
            <a:lvl1pPr marL="233363" indent="-123825">
              <a:spcBef>
                <a:spcPct val="20000"/>
              </a:spcBef>
              <a:buFont typeface="Arial" panose="020B0604020202020204" pitchFamily="34" charset="0"/>
              <a:buChar char="•"/>
              <a:defRPr sz="1600">
                <a:solidFill>
                  <a:srgbClr val="53565A"/>
                </a:solidFill>
                <a:latin typeface="Arial" panose="020B0604020202020204" pitchFamily="34" charset="0"/>
                <a:cs typeface="Arial" panose="020B0604020202020204" pitchFamily="34" charset="0"/>
              </a:defRPr>
            </a:lvl1pPr>
            <a:lvl2pPr marL="457200" indent="-190500">
              <a:spcBef>
                <a:spcPct val="20000"/>
              </a:spcBef>
              <a:buSzPct val="80000"/>
              <a:buFont typeface="ArialMT"/>
              <a:buChar char="–"/>
              <a:defRPr sz="1500">
                <a:solidFill>
                  <a:srgbClr val="53565A"/>
                </a:solidFill>
                <a:latin typeface="Arial" panose="020B0604020202020204" pitchFamily="34" charset="0"/>
                <a:cs typeface="Arial" panose="020B0604020202020204" pitchFamily="34" charset="0"/>
              </a:defRPr>
            </a:lvl2pPr>
            <a:lvl3pPr marL="914400" indent="-1889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3pPr>
            <a:lvl4pPr marL="1371600" indent="-1889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4pPr>
            <a:lvl5pPr marL="1828800" indent="-188913">
              <a:spcBef>
                <a:spcPct val="20000"/>
              </a:spcBef>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5pPr>
            <a:lvl6pPr indent="-188913" fontAlgn="base">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6pPr>
            <a:lvl7pPr indent="-188913" fontAlgn="base">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7pPr>
            <a:lvl8pPr indent="-188913" fontAlgn="base">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8pPr>
            <a:lvl9pPr indent="-188913" fontAlgn="base">
              <a:spcBef>
                <a:spcPct val="20000"/>
              </a:spcBef>
              <a:spcAft>
                <a:spcPct val="0"/>
              </a:spcAft>
              <a:buSzPct val="90000"/>
              <a:buFont typeface="Courier New" panose="02070309020205020404" pitchFamily="49" charset="0"/>
              <a:buChar char="o"/>
              <a:defRPr sz="1300">
                <a:solidFill>
                  <a:srgbClr val="53565A"/>
                </a:solidFill>
                <a:latin typeface="Arial" panose="020B0604020202020204" pitchFamily="34" charset="0"/>
                <a:cs typeface="Arial" panose="020B0604020202020204" pitchFamily="34" charset="0"/>
              </a:defRPr>
            </a:lvl9pPr>
          </a:lstStyle>
          <a:p>
            <a:pPr defTabSz="822960">
              <a:lnSpc>
                <a:spcPts val="1418"/>
              </a:lnSpc>
              <a:spcBef>
                <a:spcPct val="0"/>
              </a:spcBef>
              <a:buClr>
                <a:schemeClr val="tx1"/>
              </a:buClr>
              <a:defRPr/>
            </a:pPr>
            <a:r>
              <a:rPr lang="zh-CN" altLang="en-US" sz="1260" dirty="0">
                <a:solidFill>
                  <a:schemeClr val="tx1"/>
                </a:solidFill>
              </a:rPr>
              <a:t>什么是最新的趋势和技术</a:t>
            </a:r>
            <a:r>
              <a:rPr lang="en-US" altLang="en-US" sz="1260" dirty="0">
                <a:solidFill>
                  <a:schemeClr val="tx1"/>
                </a:solidFill>
                <a:ea typeface="黑体" panose="02010609060101010101" pitchFamily="49" charset="-122"/>
              </a:rPr>
              <a:t>?</a:t>
            </a:r>
          </a:p>
          <a:p>
            <a:pPr defTabSz="822960">
              <a:lnSpc>
                <a:spcPts val="1418"/>
              </a:lnSpc>
              <a:spcBef>
                <a:spcPct val="0"/>
              </a:spcBef>
              <a:buClr>
                <a:schemeClr val="tx1"/>
              </a:buClr>
              <a:defRPr/>
            </a:pPr>
            <a:r>
              <a:rPr lang="zh-CN" altLang="en-US" sz="1260" dirty="0">
                <a:solidFill>
                  <a:schemeClr val="tx1"/>
                </a:solidFill>
              </a:rPr>
              <a:t>研究之前有做过吗？</a:t>
            </a:r>
            <a:endParaRPr lang="en-US" altLang="zh-CN" sz="1260" dirty="0">
              <a:solidFill>
                <a:schemeClr val="tx1"/>
              </a:solidFill>
            </a:endParaRPr>
          </a:p>
          <a:p>
            <a:pPr defTabSz="822960">
              <a:lnSpc>
                <a:spcPts val="1418"/>
              </a:lnSpc>
              <a:spcBef>
                <a:spcPct val="0"/>
              </a:spcBef>
              <a:buClr>
                <a:schemeClr val="tx1"/>
              </a:buClr>
              <a:defRPr/>
            </a:pPr>
            <a:r>
              <a:rPr lang="zh-CN" altLang="en-US" sz="1260" dirty="0">
                <a:solidFill>
                  <a:schemeClr val="tx1"/>
                </a:solidFill>
              </a:rPr>
              <a:t>我有哪些新的研究机会？</a:t>
            </a:r>
            <a:endParaRPr lang="en-US" altLang="zh-CN" sz="1260" dirty="0">
              <a:solidFill>
                <a:schemeClr val="tx1"/>
              </a:solidFill>
            </a:endParaRPr>
          </a:p>
          <a:p>
            <a:pPr defTabSz="822960">
              <a:lnSpc>
                <a:spcPts val="1418"/>
              </a:lnSpc>
              <a:spcBef>
                <a:spcPct val="0"/>
              </a:spcBef>
              <a:buClr>
                <a:schemeClr val="tx1"/>
              </a:buClr>
              <a:defRPr/>
            </a:pPr>
            <a:r>
              <a:rPr lang="zh-CN" altLang="en-US" sz="1260" dirty="0">
                <a:solidFill>
                  <a:schemeClr val="tx1"/>
                </a:solidFill>
              </a:rPr>
              <a:t>我的同行在做什么</a:t>
            </a:r>
            <a:r>
              <a:rPr lang="en-US" altLang="en-US" sz="1260" dirty="0">
                <a:solidFill>
                  <a:schemeClr val="tx1"/>
                </a:solidFill>
                <a:ea typeface="黑体" panose="02010609060101010101" pitchFamily="49" charset="-122"/>
              </a:rPr>
              <a:t>?</a:t>
            </a:r>
          </a:p>
          <a:p>
            <a:pPr defTabSz="822960">
              <a:lnSpc>
                <a:spcPts val="1418"/>
              </a:lnSpc>
              <a:spcBef>
                <a:spcPct val="0"/>
              </a:spcBef>
              <a:buClr>
                <a:schemeClr val="tx1"/>
              </a:buClr>
              <a:defRPr/>
            </a:pPr>
            <a:r>
              <a:rPr lang="zh-CN" altLang="en-US" sz="1260" dirty="0">
                <a:solidFill>
                  <a:schemeClr val="tx1"/>
                </a:solidFill>
              </a:rPr>
              <a:t>我如何写一个成功地投资提案</a:t>
            </a:r>
            <a:r>
              <a:rPr lang="en-US" altLang="en-US" sz="1260" dirty="0">
                <a:solidFill>
                  <a:schemeClr val="tx1"/>
                </a:solidFill>
                <a:ea typeface="黑体" panose="02010609060101010101" pitchFamily="49" charset="-122"/>
              </a:rPr>
              <a:t>?</a:t>
            </a:r>
          </a:p>
          <a:p>
            <a:pPr defTabSz="822960">
              <a:lnSpc>
                <a:spcPts val="1418"/>
              </a:lnSpc>
              <a:spcBef>
                <a:spcPct val="0"/>
              </a:spcBef>
              <a:buClr>
                <a:schemeClr val="tx1"/>
              </a:buClr>
              <a:defRPr/>
            </a:pPr>
            <a:r>
              <a:rPr lang="zh-CN" altLang="en-US" sz="1260" dirty="0">
                <a:solidFill>
                  <a:schemeClr val="tx1"/>
                </a:solidFill>
              </a:rPr>
              <a:t>我如何监控我的竞争对手</a:t>
            </a:r>
            <a:r>
              <a:rPr lang="en-US" altLang="en-US" sz="1260" dirty="0">
                <a:solidFill>
                  <a:schemeClr val="tx1"/>
                </a:solidFill>
                <a:ea typeface="黑体" panose="02010609060101010101" pitchFamily="49" charset="-122"/>
              </a:rPr>
              <a:t>?</a:t>
            </a:r>
          </a:p>
          <a:p>
            <a:pPr defTabSz="822960">
              <a:lnSpc>
                <a:spcPts val="1418"/>
              </a:lnSpc>
              <a:spcBef>
                <a:spcPct val="0"/>
              </a:spcBef>
              <a:buClr>
                <a:schemeClr val="tx1"/>
              </a:buClr>
              <a:defRPr/>
            </a:pPr>
            <a:r>
              <a:rPr lang="zh-CN" altLang="en-US" sz="1260" dirty="0">
                <a:solidFill>
                  <a:schemeClr val="tx1"/>
                </a:solidFill>
              </a:rPr>
              <a:t>如何找到我的合作伙伴</a:t>
            </a:r>
            <a:r>
              <a:rPr lang="en-US" altLang="en-US" sz="1260" dirty="0">
                <a:solidFill>
                  <a:schemeClr val="tx1"/>
                </a:solidFill>
                <a:ea typeface="黑体" panose="02010609060101010101" pitchFamily="49" charset="-122"/>
              </a:rPr>
              <a:t>?</a:t>
            </a:r>
          </a:p>
          <a:p>
            <a:pPr defTabSz="822960">
              <a:lnSpc>
                <a:spcPts val="1418"/>
              </a:lnSpc>
              <a:spcBef>
                <a:spcPct val="0"/>
              </a:spcBef>
              <a:buClr>
                <a:schemeClr val="tx1"/>
              </a:buClr>
              <a:defRPr/>
            </a:pPr>
            <a:r>
              <a:rPr lang="zh-CN" altLang="en-US" sz="1260" dirty="0">
                <a:solidFill>
                  <a:schemeClr val="tx1"/>
                </a:solidFill>
              </a:rPr>
              <a:t>如何快速获取我不熟悉领域的背景知识</a:t>
            </a:r>
            <a:r>
              <a:rPr lang="en-US" altLang="en-US" sz="1260" dirty="0">
                <a:solidFill>
                  <a:schemeClr val="tx1"/>
                </a:solidFill>
                <a:ea typeface="黑体" panose="02010609060101010101" pitchFamily="49" charset="-122"/>
              </a:rPr>
              <a:t>?</a:t>
            </a:r>
          </a:p>
        </p:txBody>
      </p:sp>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0</TotalTime>
  <Words>3058</Words>
  <Application>Microsoft Office PowerPoint</Application>
  <PresentationFormat>On-screen Show (16:9)</PresentationFormat>
  <Paragraphs>344</Paragraphs>
  <Slides>66</Slides>
  <Notes>39</Notes>
  <HiddenSlides>1</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81" baseType="lpstr">
      <vt:lpstr>ArialMT</vt:lpstr>
      <vt:lpstr>CG Omega</vt:lpstr>
      <vt:lpstr>Microsoft JhengHei</vt:lpstr>
      <vt:lpstr>NexusSansOT</vt:lpstr>
      <vt:lpstr>PMingLiU-ExtB</vt:lpstr>
      <vt:lpstr>宋体</vt:lpstr>
      <vt:lpstr>黑体</vt:lpstr>
      <vt:lpstr>Arial</vt:lpstr>
      <vt:lpstr>Arial Bold</vt:lpstr>
      <vt:lpstr>Calibri</vt:lpstr>
      <vt:lpstr>Courier New</vt:lpstr>
      <vt:lpstr>Times</vt:lpstr>
      <vt:lpstr>Wingdings</vt:lpstr>
      <vt:lpstr>Elsevier</vt:lpstr>
      <vt:lpstr>think-cell Slide</vt:lpstr>
      <vt:lpstr>Engineering Village- 开展工程领域研究的首选方案  </vt:lpstr>
      <vt:lpstr>EI数据库简介</vt:lpstr>
      <vt:lpstr>PowerPoint Presentation</vt:lpstr>
      <vt:lpstr>PowerPoint Presentation</vt:lpstr>
      <vt:lpstr>PowerPoint Presentation</vt:lpstr>
      <vt:lpstr>PowerPoint Presentation</vt:lpstr>
      <vt:lpstr>PowerPoint Presentation</vt:lpstr>
      <vt:lpstr>在工科文献调研中的应用EI数据库</vt:lpstr>
      <vt:lpstr>PowerPoint Presentation</vt:lpstr>
      <vt:lpstr>一、文献收集重点-文献调研阶段</vt:lpstr>
      <vt:lpstr>二、先看综述性论文，再看研究论文。 </vt:lpstr>
      <vt:lpstr>三、注重学位论文的检索和阅读。</vt:lpstr>
      <vt:lpstr>四、阅读本领域的主要研究者/机构的文献</vt:lpstr>
      <vt:lpstr>阅读高被引次数的文献</vt:lpstr>
      <vt:lpstr>PowerPoint Presentation</vt:lpstr>
      <vt:lpstr>PowerPoint Presentation</vt:lpstr>
      <vt:lpstr>PowerPoint Presentation</vt:lpstr>
      <vt:lpstr>PowerPoint Presentation</vt:lpstr>
      <vt:lpstr>叙词检索Thesaurus Search：迅速高效了解新领域</vt:lpstr>
      <vt:lpstr>EI数据库文献检索过程</vt:lpstr>
      <vt:lpstr>PowerPoint Presentation</vt:lpstr>
      <vt:lpstr>PowerPoint Presentation</vt:lpstr>
      <vt:lpstr>PowerPoint Presentation</vt:lpstr>
      <vt:lpstr>页面介绍</vt:lpstr>
      <vt:lpstr>以关键词“air pollution”检索：结果页面 - 1</vt:lpstr>
      <vt:lpstr>以关键词“air pollution”检索：结果页面 - 2</vt:lpstr>
      <vt:lpstr>PowerPoint Presentation</vt:lpstr>
      <vt:lpstr>过滤检索结果</vt:lpstr>
      <vt:lpstr>PowerPoint Presentation</vt:lpstr>
      <vt:lpstr>分析检索结果</vt:lpstr>
      <vt:lpstr>分析检索结果</vt:lpstr>
      <vt:lpstr>举例：只关注‘中国’近5年的‘air pollution’的研究</vt:lpstr>
      <vt:lpstr>Refine Results 的用途</vt:lpstr>
      <vt:lpstr>经过EI整理：文献记录详细格式</vt:lpstr>
      <vt:lpstr>管理检索结果</vt:lpstr>
      <vt:lpstr>有五种选项保存需要的文章</vt:lpstr>
      <vt:lpstr>存到我的资料夹</vt:lpstr>
      <vt:lpstr>标签功能</vt:lpstr>
      <vt:lpstr>PowerPoint Presentation</vt:lpstr>
      <vt:lpstr>Expert Search – 专家检索</vt:lpstr>
      <vt:lpstr>通配符</vt:lpstr>
      <vt:lpstr>查收-人名检索</vt:lpstr>
      <vt:lpstr>查收-机构检索 </vt:lpstr>
      <vt:lpstr>PowerPoint Presentation</vt:lpstr>
      <vt:lpstr>提高主题检索效率的方法 （准且全）</vt:lpstr>
      <vt:lpstr>叙词表的作用</vt:lpstr>
      <vt:lpstr>THESAURUS词库-Beverages（饮料）</vt:lpstr>
      <vt:lpstr>实例－用叙词表选词进行主题检索</vt:lpstr>
      <vt:lpstr>用EI叙词表选词</vt:lpstr>
      <vt:lpstr>PowerPoint Presentation</vt:lpstr>
      <vt:lpstr>PowerPoint Presentation</vt:lpstr>
      <vt:lpstr>帮助</vt:lpstr>
      <vt:lpstr>My Profile</vt:lpstr>
      <vt:lpstr>PowerPoint Presentation</vt:lpstr>
      <vt:lpstr>数值检索-来自数值数据的更多信息</vt:lpstr>
      <vt:lpstr>数值检索</vt:lpstr>
      <vt:lpstr>PowerPoint Presentation</vt:lpstr>
      <vt:lpstr>数值检索优势</vt:lpstr>
      <vt:lpstr>PlumX 指数：进一步了解论文影响力</vt:lpstr>
      <vt:lpstr>PowerPoint Presentation</vt:lpstr>
      <vt:lpstr>PowerPoint Presentation</vt:lpstr>
      <vt:lpstr>PowerPoint Presentation</vt:lpstr>
      <vt:lpstr>PowerPoint Presentation</vt:lpstr>
      <vt:lpstr>售后服务</vt:lpstr>
      <vt:lpstr>相关网站资源</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2021-11-08T01:26:23Z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2021-04-29T09:27:27Z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a103c756-7ad2-4601-99b0-325df6d8a290</vt:lpwstr>
  </property>
  <property fmtid="{D5CDD505-2E9C-101B-9397-08002B2CF9AE}" pid="8" name="MSIP_Label_549ac42a-3eb4-4074-b885-aea26bd6241e_ContentBits">
    <vt:lpwstr>0</vt:lpwstr>
  </property>
</Properties>
</file>