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ags/tag1.xml" ContentType="application/vnd.openxmlformats-officedocument.presentationml.tag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tags/tag2.xml" ContentType="application/vnd.openxmlformats-officedocument.presentationml.tags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notesSlides/notesSlide22.xml" ContentType="application/vnd.openxmlformats-officedocument.presentationml.notesSlide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notesSlides/notesSlide23.xml" ContentType="application/vnd.openxmlformats-officedocument.presentationml.notesSlide+xml"/>
  <Override PartName="/ppt/tags/tag28.xml" ContentType="application/vnd.openxmlformats-officedocument.presentationml.tags+xml"/>
  <Override PartName="/ppt/notesSlides/notesSlide24.xml" ContentType="application/vnd.openxmlformats-officedocument.presentationml.notesSlide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bookmarkIdSeed="7">
  <p:sldMasterIdLst>
    <p:sldMasterId id="2147483648" r:id="rId1"/>
  </p:sldMasterIdLst>
  <p:notesMasterIdLst>
    <p:notesMasterId r:id="rId64"/>
  </p:notesMasterIdLst>
  <p:sldIdLst>
    <p:sldId id="738" r:id="rId2"/>
    <p:sldId id="569" r:id="rId3"/>
    <p:sldId id="529" r:id="rId4"/>
    <p:sldId id="516" r:id="rId5"/>
    <p:sldId id="739" r:id="rId6"/>
    <p:sldId id="740" r:id="rId7"/>
    <p:sldId id="741" r:id="rId8"/>
    <p:sldId id="742" r:id="rId9"/>
    <p:sldId id="743" r:id="rId10"/>
    <p:sldId id="820" r:id="rId11"/>
    <p:sldId id="821" r:id="rId12"/>
    <p:sldId id="822" r:id="rId13"/>
    <p:sldId id="745" r:id="rId14"/>
    <p:sldId id="749" r:id="rId15"/>
    <p:sldId id="750" r:id="rId16"/>
    <p:sldId id="561" r:id="rId17"/>
    <p:sldId id="564" r:id="rId18"/>
    <p:sldId id="635" r:id="rId19"/>
    <p:sldId id="636" r:id="rId20"/>
    <p:sldId id="639" r:id="rId21"/>
    <p:sldId id="525" r:id="rId22"/>
    <p:sldId id="503" r:id="rId23"/>
    <p:sldId id="518" r:id="rId24"/>
    <p:sldId id="526" r:id="rId25"/>
    <p:sldId id="652" r:id="rId26"/>
    <p:sldId id="653" r:id="rId27"/>
    <p:sldId id="654" r:id="rId28"/>
    <p:sldId id="535" r:id="rId29"/>
    <p:sldId id="641" r:id="rId30"/>
    <p:sldId id="884" r:id="rId31"/>
    <p:sldId id="537" r:id="rId32"/>
    <p:sldId id="610" r:id="rId33"/>
    <p:sldId id="538" r:id="rId34"/>
    <p:sldId id="611" r:id="rId35"/>
    <p:sldId id="612" r:id="rId36"/>
    <p:sldId id="613" r:id="rId37"/>
    <p:sldId id="540" r:id="rId38"/>
    <p:sldId id="539" r:id="rId39"/>
    <p:sldId id="614" r:id="rId40"/>
    <p:sldId id="615" r:id="rId41"/>
    <p:sldId id="542" r:id="rId42"/>
    <p:sldId id="543" r:id="rId43"/>
    <p:sldId id="544" r:id="rId44"/>
    <p:sldId id="823" r:id="rId45"/>
    <p:sldId id="568" r:id="rId46"/>
    <p:sldId id="554" r:id="rId47"/>
    <p:sldId id="555" r:id="rId48"/>
    <p:sldId id="551" r:id="rId49"/>
    <p:sldId id="644" r:id="rId50"/>
    <p:sldId id="645" r:id="rId51"/>
    <p:sldId id="646" r:id="rId52"/>
    <p:sldId id="647" r:id="rId53"/>
    <p:sldId id="812" r:id="rId54"/>
    <p:sldId id="813" r:id="rId55"/>
    <p:sldId id="814" r:id="rId56"/>
    <p:sldId id="815" r:id="rId57"/>
    <p:sldId id="816" r:id="rId58"/>
    <p:sldId id="817" r:id="rId59"/>
    <p:sldId id="556" r:id="rId60"/>
    <p:sldId id="557" r:id="rId61"/>
    <p:sldId id="558" r:id="rId62"/>
    <p:sldId id="519" r:id="rId63"/>
  </p:sldIdLst>
  <p:sldSz cx="12192000" cy="6858000"/>
  <p:notesSz cx="6858000" cy="9144000"/>
  <p:defaultTextStyle>
    <a:defPPr>
      <a:defRPr lang="zh-CN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PMingLiU" panose="02020500000000000000" pitchFamily="18" charset="-120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PMingLiU" panose="02020500000000000000" pitchFamily="18" charset="-120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PMingLiU" panose="02020500000000000000" pitchFamily="18" charset="-12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PMingLiU" panose="02020500000000000000" pitchFamily="18" charset="-12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PMingLiU" panose="02020500000000000000" pitchFamily="18" charset="-120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PMingLiU" panose="02020500000000000000" pitchFamily="18" charset="-120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PMingLiU" panose="02020500000000000000" pitchFamily="18" charset="-120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PMingLiU" panose="02020500000000000000" pitchFamily="18" charset="-120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PMingLiU" panose="02020500000000000000" pitchFamily="18" charset="-12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06">
          <p15:clr>
            <a:srgbClr val="A4A3A4"/>
          </p15:clr>
        </p15:guide>
        <p15:guide id="2" pos="3852">
          <p15:clr>
            <a:srgbClr val="A4A3A4"/>
          </p15:clr>
        </p15:guide>
      </p15:sldGuideLst>
    </p:ext>
    <p:ext uri="{505F2C04-C923-438B-8C0F-E0CD2BADF298}">
      <wppc:fontMiss xmlns:wppc="http://www.wps.cn/officeDocument/PresentationCustomData" xmlns="" type="true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181"/>
    <a:srgbClr val="D86E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中度样式 2 - 强调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中度样式 2 - 强调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660B408-B3CF-4A94-85FC-2B1E0A45F4A2}" styleName="深色样式 2 - 强调 1/强调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AF606853-7671-496A-8E4F-DF71F8EC918B}" styleName="深色样式 1 - 强调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93296810-A885-4BE3-A3E7-6D5BEEA58F35}" styleName="中度样式 2 - 强调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397" autoAdjust="0"/>
    <p:restoredTop sz="89039" autoAdjust="0"/>
  </p:normalViewPr>
  <p:slideViewPr>
    <p:cSldViewPr snapToGrid="0">
      <p:cViewPr varScale="1">
        <p:scale>
          <a:sx n="51" d="100"/>
          <a:sy n="51" d="100"/>
        </p:scale>
        <p:origin x="108" y="456"/>
      </p:cViewPr>
      <p:guideLst>
        <p:guide orient="horz" pos="2206"/>
        <p:guide pos="385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8B415E6B-CC24-453B-95CF-DE3D54D20A13}" type="datetimeFigureOut">
              <a:rPr lang="zh-CN" altLang="en-US"/>
              <a:t>2021-11-5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noProof="0" smtClean="0"/>
              <a:t>单击此处编辑母版文本样式</a:t>
            </a:r>
          </a:p>
          <a:p>
            <a:pPr lvl="1"/>
            <a:r>
              <a:rPr lang="zh-CN" altLang="en-US" noProof="0" smtClean="0"/>
              <a:t>第二级</a:t>
            </a:r>
          </a:p>
          <a:p>
            <a:pPr lvl="2"/>
            <a:r>
              <a:rPr lang="zh-CN" altLang="en-US" noProof="0" smtClean="0"/>
              <a:t>第三级</a:t>
            </a:r>
          </a:p>
          <a:p>
            <a:pPr lvl="3"/>
            <a:r>
              <a:rPr lang="zh-CN" altLang="en-US" noProof="0" smtClean="0"/>
              <a:t>第四级</a:t>
            </a:r>
          </a:p>
          <a:p>
            <a:pPr lvl="4"/>
            <a:r>
              <a:rPr lang="zh-CN" altLang="en-US" noProof="0" smtClean="0"/>
              <a:t>第五级</a:t>
            </a:r>
            <a:endParaRPr lang="zh-CN" altLang="en-US" noProof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 algn="r">
              <a:defRPr kumimoji="0" sz="1200">
                <a:latin typeface="Calibri" panose="020F0502020204030204" pitchFamily="34" charset="0"/>
                <a:ea typeface="宋体" panose="02010600030101010101" pitchFamily="2" charset="-122"/>
              </a:defRPr>
            </a:lvl1pPr>
          </a:lstStyle>
          <a:p>
            <a:fld id="{36A89A0F-1E87-476E-AD24-65C88D98EE01}" type="slidenum">
              <a:rPr lang="zh-CN" altLang="en-US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6A7212-17FA-43AA-85E3-2B6D037860CF}" type="slidenum">
              <a:rPr lang="zh-CN" altLang="en-US" smtClean="0"/>
              <a:t>12</a:t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6A7212-17FA-43AA-85E3-2B6D037860CF}" type="slidenum">
              <a:rPr lang="zh-CN" altLang="en-US" smtClean="0"/>
              <a:t>13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6A7212-17FA-43AA-85E3-2B6D037860CF}" type="slidenum">
              <a:rPr lang="zh-CN" altLang="en-US" smtClean="0"/>
              <a:t>15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A89A0F-1E87-476E-AD24-65C88D98EE01}" type="slidenum">
              <a:rPr lang="zh-CN" altLang="en-US" smtClean="0"/>
              <a:t>16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6A7212-17FA-43AA-85E3-2B6D037860CF}" type="slidenum">
              <a:rPr lang="zh-CN" altLang="en-US" smtClean="0"/>
              <a:t>18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6A7212-17FA-43AA-85E3-2B6D037860CF}" type="slidenum">
              <a:rPr lang="zh-CN" altLang="en-US" smtClean="0"/>
              <a:t>19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6A7212-17FA-43AA-85E3-2B6D037860CF}" type="slidenum">
              <a:rPr lang="zh-CN" altLang="en-US" smtClean="0"/>
              <a:t>20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9ACD5-4993-490D-9F63-8857A175D726}" type="slidenum">
              <a:rPr lang="zh-CN" altLang="en-US" smtClean="0"/>
              <a:t>22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6A7212-17FA-43AA-85E3-2B6D037860CF}" type="slidenum">
              <a:rPr lang="zh-CN" altLang="en-US" smtClean="0"/>
              <a:t>25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6A7212-17FA-43AA-85E3-2B6D037860CF}" type="slidenum">
              <a:rPr lang="zh-CN" altLang="en-US" smtClean="0"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6A7212-17FA-43AA-85E3-2B6D037860CF}" type="slidenum">
              <a:rPr lang="zh-CN" altLang="en-US" smtClean="0"/>
              <a:t>26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6A7212-17FA-43AA-85E3-2B6D037860CF}" type="slidenum">
              <a:rPr lang="zh-CN" altLang="en-US" smtClean="0"/>
              <a:t>27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A89A0F-1E87-476E-AD24-65C88D98EE01}" type="slidenum">
              <a:rPr lang="zh-CN" altLang="en-US" smtClean="0"/>
              <a:t>37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9ACD5-4993-490D-9F63-8857A175D726}" type="slidenum">
              <a:rPr lang="zh-CN" altLang="en-US" smtClean="0"/>
              <a:t>44</a:t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9B9ACD5-4993-490D-9F63-8857A175D72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45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6A7212-17FA-43AA-85E3-2B6D037860CF}" type="slidenum">
              <a:rPr lang="zh-CN" altLang="en-US" smtClean="0"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6A7212-17FA-43AA-85E3-2B6D037860CF}" type="slidenum">
              <a:rPr lang="zh-CN" altLang="en-US" smtClean="0"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6A7212-17FA-43AA-85E3-2B6D037860CF}" type="slidenum">
              <a:rPr lang="zh-CN" altLang="en-US" smtClean="0"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6A7212-17FA-43AA-85E3-2B6D037860CF}" type="slidenum">
              <a:rPr lang="zh-CN" altLang="en-US" smtClean="0"/>
              <a:t>10</a:t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6A7212-17FA-43AA-85E3-2B6D037860CF}" type="slidenum">
              <a:rPr lang="zh-CN" altLang="en-US" smtClean="0"/>
              <a:t>11</a:t>
            </a:fld>
            <a:endParaRPr lang="zh-CN" alt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4136C-8742-45B2-AF27-D93DF72833A9}" type="datetimeFigureOut">
              <a:rPr lang="en-US" smtClean="0"/>
              <a:t>11/5/2021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1343472" y="2101308"/>
            <a:ext cx="2376264" cy="1705156"/>
          </a:xfrm>
          <a:custGeom>
            <a:avLst/>
            <a:gdLst>
              <a:gd name="connsiteX0" fmla="*/ 0 w 2376264"/>
              <a:gd name="connsiteY0" fmla="*/ 0 h 1705156"/>
              <a:gd name="connsiteX1" fmla="*/ 2376264 w 2376264"/>
              <a:gd name="connsiteY1" fmla="*/ 0 h 1705156"/>
              <a:gd name="connsiteX2" fmla="*/ 2376264 w 2376264"/>
              <a:gd name="connsiteY2" fmla="*/ 1705156 h 1705156"/>
              <a:gd name="connsiteX3" fmla="*/ 0 w 2376264"/>
              <a:gd name="connsiteY3" fmla="*/ 1705156 h 1705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76264" h="1705156">
                <a:moveTo>
                  <a:pt x="0" y="0"/>
                </a:moveTo>
                <a:lnTo>
                  <a:pt x="2376264" y="0"/>
                </a:lnTo>
                <a:lnTo>
                  <a:pt x="2376264" y="1705156"/>
                </a:lnTo>
                <a:lnTo>
                  <a:pt x="0" y="1705156"/>
                </a:lnTo>
                <a:close/>
              </a:path>
            </a:pathLst>
          </a:custGeom>
          <a:ln w="12700">
            <a:solidFill>
              <a:schemeClr val="bg1"/>
            </a:solidFill>
          </a:ln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4" name="图片占位符 13"/>
          <p:cNvSpPr>
            <a:spLocks noGrp="1"/>
          </p:cNvSpPr>
          <p:nvPr>
            <p:ph type="pic" sz="quarter" idx="11"/>
          </p:nvPr>
        </p:nvSpPr>
        <p:spPr>
          <a:xfrm>
            <a:off x="3719736" y="3806464"/>
            <a:ext cx="2376264" cy="1705158"/>
          </a:xfrm>
          <a:custGeom>
            <a:avLst/>
            <a:gdLst>
              <a:gd name="connsiteX0" fmla="*/ 0 w 2376264"/>
              <a:gd name="connsiteY0" fmla="*/ 0 h 1705158"/>
              <a:gd name="connsiteX1" fmla="*/ 2376264 w 2376264"/>
              <a:gd name="connsiteY1" fmla="*/ 0 h 1705158"/>
              <a:gd name="connsiteX2" fmla="*/ 2376264 w 2376264"/>
              <a:gd name="connsiteY2" fmla="*/ 1705158 h 1705158"/>
              <a:gd name="connsiteX3" fmla="*/ 0 w 2376264"/>
              <a:gd name="connsiteY3" fmla="*/ 1705158 h 1705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76264" h="1705158">
                <a:moveTo>
                  <a:pt x="0" y="0"/>
                </a:moveTo>
                <a:lnTo>
                  <a:pt x="2376264" y="0"/>
                </a:lnTo>
                <a:lnTo>
                  <a:pt x="2376264" y="1705158"/>
                </a:lnTo>
                <a:lnTo>
                  <a:pt x="0" y="1705158"/>
                </a:lnTo>
                <a:close/>
              </a:path>
            </a:pathLst>
          </a:custGeom>
          <a:ln w="12700">
            <a:solidFill>
              <a:schemeClr val="bg1"/>
            </a:solidFill>
          </a:ln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6096000" y="2101308"/>
            <a:ext cx="2376264" cy="1705156"/>
          </a:xfrm>
          <a:custGeom>
            <a:avLst/>
            <a:gdLst>
              <a:gd name="connsiteX0" fmla="*/ 0 w 2376264"/>
              <a:gd name="connsiteY0" fmla="*/ 0 h 1705156"/>
              <a:gd name="connsiteX1" fmla="*/ 2376264 w 2376264"/>
              <a:gd name="connsiteY1" fmla="*/ 0 h 1705156"/>
              <a:gd name="connsiteX2" fmla="*/ 2376264 w 2376264"/>
              <a:gd name="connsiteY2" fmla="*/ 1705156 h 1705156"/>
              <a:gd name="connsiteX3" fmla="*/ 0 w 2376264"/>
              <a:gd name="connsiteY3" fmla="*/ 1705156 h 1705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76264" h="1705156">
                <a:moveTo>
                  <a:pt x="0" y="0"/>
                </a:moveTo>
                <a:lnTo>
                  <a:pt x="2376264" y="0"/>
                </a:lnTo>
                <a:lnTo>
                  <a:pt x="2376264" y="1705156"/>
                </a:lnTo>
                <a:lnTo>
                  <a:pt x="0" y="1705156"/>
                </a:lnTo>
                <a:close/>
              </a:path>
            </a:pathLst>
          </a:custGeom>
          <a:ln w="12700">
            <a:solidFill>
              <a:schemeClr val="bg1"/>
            </a:solidFill>
          </a:ln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5" name="图片占位符 14"/>
          <p:cNvSpPr>
            <a:spLocks noGrp="1"/>
          </p:cNvSpPr>
          <p:nvPr>
            <p:ph type="pic" sz="quarter" idx="13"/>
          </p:nvPr>
        </p:nvSpPr>
        <p:spPr>
          <a:xfrm>
            <a:off x="8472264" y="3806464"/>
            <a:ext cx="2376264" cy="1705158"/>
          </a:xfrm>
          <a:custGeom>
            <a:avLst/>
            <a:gdLst>
              <a:gd name="connsiteX0" fmla="*/ 0 w 2376264"/>
              <a:gd name="connsiteY0" fmla="*/ 0 h 1705158"/>
              <a:gd name="connsiteX1" fmla="*/ 2376264 w 2376264"/>
              <a:gd name="connsiteY1" fmla="*/ 0 h 1705158"/>
              <a:gd name="connsiteX2" fmla="*/ 2376264 w 2376264"/>
              <a:gd name="connsiteY2" fmla="*/ 1705158 h 1705158"/>
              <a:gd name="connsiteX3" fmla="*/ 0 w 2376264"/>
              <a:gd name="connsiteY3" fmla="*/ 1705158 h 1705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76264" h="1705158">
                <a:moveTo>
                  <a:pt x="0" y="0"/>
                </a:moveTo>
                <a:lnTo>
                  <a:pt x="2376264" y="0"/>
                </a:lnTo>
                <a:lnTo>
                  <a:pt x="2376264" y="1705158"/>
                </a:lnTo>
                <a:lnTo>
                  <a:pt x="0" y="1705158"/>
                </a:lnTo>
                <a:close/>
              </a:path>
            </a:pathLst>
          </a:custGeom>
          <a:ln w="12700">
            <a:solidFill>
              <a:schemeClr val="bg1"/>
            </a:solidFill>
          </a:ln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標題及物件1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737007" y="97955"/>
            <a:ext cx="4268694" cy="326517"/>
          </a:xfrm>
        </p:spPr>
        <p:txBody>
          <a:bodyPr>
            <a:normAutofit/>
          </a:bodyPr>
          <a:lstStyle>
            <a:lvl1pPr>
              <a:defRPr sz="1815">
                <a:solidFill>
                  <a:srgbClr val="403329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09600" y="751264"/>
            <a:ext cx="10972800" cy="5374900"/>
          </a:xfrm>
        </p:spPr>
        <p:txBody>
          <a:bodyPr/>
          <a:lstStyle>
            <a:lvl1pPr>
              <a:buClr>
                <a:srgbClr val="EC6C0F"/>
              </a:buClr>
              <a:defRPr/>
            </a:lvl1pPr>
            <a:lvl2pPr>
              <a:buClr>
                <a:srgbClr val="EC6C0F"/>
              </a:buClr>
              <a:defRPr/>
            </a:lvl2pPr>
            <a:lvl3pPr>
              <a:buClr>
                <a:srgbClr val="EC6C0F"/>
              </a:buClr>
              <a:defRPr/>
            </a:lvl3pPr>
            <a:lvl4pPr>
              <a:buClr>
                <a:srgbClr val="EC6C0F"/>
              </a:buClr>
              <a:defRPr/>
            </a:lvl4pPr>
            <a:lvl5pPr>
              <a:buClr>
                <a:srgbClr val="EC6C0F"/>
              </a:buClr>
              <a:defRPr/>
            </a:lvl5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74C89CD-3961-442C-B398-9E85DEAD8A78}" type="slidenum">
              <a:rPr lang="zh-TW" altLang="en-US" smtClean="0"/>
              <a:t>‹#›</a:t>
            </a:fld>
            <a:endParaRPr lang="zh-TW" alt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txStyles>
    <p:titleStyle>
      <a:lvl1pPr algn="l" defTabSz="91313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91313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微软雅黑" panose="020B0503020204020204" pitchFamily="34" charset="-122"/>
        </a:defRPr>
      </a:lvl2pPr>
      <a:lvl3pPr algn="l" defTabSz="91313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微软雅黑" panose="020B0503020204020204" pitchFamily="34" charset="-122"/>
        </a:defRPr>
      </a:lvl3pPr>
      <a:lvl4pPr algn="l" defTabSz="91313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微软雅黑" panose="020B0503020204020204" pitchFamily="34" charset="-122"/>
        </a:defRPr>
      </a:lvl4pPr>
      <a:lvl5pPr algn="l" defTabSz="91313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微软雅黑" panose="020B0503020204020204" pitchFamily="34" charset="-122"/>
        </a:defRPr>
      </a:lvl5pPr>
      <a:lvl6pPr marL="457200" algn="l" defTabSz="913130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微软雅黑" panose="020B0503020204020204" pitchFamily="34" charset="-122"/>
        </a:defRPr>
      </a:lvl6pPr>
      <a:lvl7pPr marL="914400" algn="l" defTabSz="913130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微软雅黑" panose="020B0503020204020204" pitchFamily="34" charset="-122"/>
        </a:defRPr>
      </a:lvl7pPr>
      <a:lvl8pPr marL="1371600" algn="l" defTabSz="913130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微软雅黑" panose="020B0503020204020204" pitchFamily="34" charset="-122"/>
        </a:defRPr>
      </a:lvl8pPr>
      <a:lvl9pPr marL="1828800" algn="l" defTabSz="913130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微软雅黑" panose="020B0503020204020204" pitchFamily="34" charset="-122"/>
        </a:defRPr>
      </a:lvl9pPr>
    </p:titleStyle>
    <p:bodyStyle>
      <a:lvl1pPr marL="227330" indent="-227330" algn="l" defTabSz="913130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4530" indent="-227330" algn="l" defTabSz="913130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730" indent="-227330" algn="l" defTabSz="913130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930" indent="-227330" algn="l" defTabSz="913130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130" indent="-227330" algn="l" defTabSz="913130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5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9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tags" Target="../tags/tag5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7.xml"/><Relationship Id="rId4" Type="http://schemas.openxmlformats.org/officeDocument/2006/relationships/tags" Target="../tags/tag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tags" Target="../tags/tag10.xml"/><Relationship Id="rId7" Type="http://schemas.openxmlformats.org/officeDocument/2006/relationships/image" Target="../media/image24.png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2.xml"/><Relationship Id="rId4" Type="http://schemas.openxmlformats.org/officeDocument/2006/relationships/tags" Target="../tags/tag1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tags" Target="../tags/tag16.xml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5" Type="http://schemas.openxmlformats.org/officeDocument/2006/relationships/image" Target="../media/image28.png"/><Relationship Id="rId4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tags" Target="../tags/tag22.xml"/><Relationship Id="rId2" Type="http://schemas.openxmlformats.org/officeDocument/2006/relationships/tags" Target="../tags/tag21.xml"/><Relationship Id="rId1" Type="http://schemas.openxmlformats.org/officeDocument/2006/relationships/tags" Target="../tags/tag20.xml"/><Relationship Id="rId5" Type="http://schemas.openxmlformats.org/officeDocument/2006/relationships/image" Target="../media/image31.png"/><Relationship Id="rId4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tags" Target="../tags/tag25.xml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6" Type="http://schemas.openxmlformats.org/officeDocument/2006/relationships/image" Target="../media/image32.png"/><Relationship Id="rId5" Type="http://schemas.openxmlformats.org/officeDocument/2006/relationships/notesSlide" Target="../notesSlides/notesSlide22.xml"/><Relationship Id="rId4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hyperlink" Target="http://www.airitilibrary.cn/Publication/PublicationIndex/10247297" TargetMode="External"/><Relationship Id="rId13" Type="http://schemas.openxmlformats.org/officeDocument/2006/relationships/hyperlink" Target="https://www.ipress.tw/J0179" TargetMode="External"/><Relationship Id="rId3" Type="http://schemas.openxmlformats.org/officeDocument/2006/relationships/notesSlide" Target="../notesSlides/notesSlide23.xml"/><Relationship Id="rId7" Type="http://schemas.openxmlformats.org/officeDocument/2006/relationships/hyperlink" Target="http://www.ipress.tw/J0154" TargetMode="External"/><Relationship Id="rId12" Type="http://schemas.openxmlformats.org/officeDocument/2006/relationships/hyperlink" Target="http://www.airitilibrary.cn/Publication/alPublicationJournal?PublicationID=10183833" TargetMode="Externa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7.xml"/><Relationship Id="rId6" Type="http://schemas.openxmlformats.org/officeDocument/2006/relationships/hyperlink" Target="http://www.airitilibrary.cn/Publication/PublicationIndex/16818822" TargetMode="External"/><Relationship Id="rId11" Type="http://schemas.openxmlformats.org/officeDocument/2006/relationships/hyperlink" Target="https://www.ipress.tw/J0186" TargetMode="External"/><Relationship Id="rId5" Type="http://schemas.openxmlformats.org/officeDocument/2006/relationships/hyperlink" Target="http://www.ipress.tw/J0102" TargetMode="External"/><Relationship Id="rId10" Type="http://schemas.openxmlformats.org/officeDocument/2006/relationships/hyperlink" Target="http://www.airitilibrary.cn/Publication/alPublicationJournal?PublicationID=1023280X" TargetMode="External"/><Relationship Id="rId4" Type="http://schemas.openxmlformats.org/officeDocument/2006/relationships/hyperlink" Target="http://www.airitilibrary.cn/Publication/PublicationIndex/a0000482" TargetMode="External"/><Relationship Id="rId9" Type="http://schemas.openxmlformats.org/officeDocument/2006/relationships/hyperlink" Target="http://www.ipress.tw/J0138" TargetMode="Externa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8.xml"/><Relationship Id="rId4" Type="http://schemas.openxmlformats.org/officeDocument/2006/relationships/hyperlink" Target="http://www.airitilibrary.cn/Search/JournalDissertation?FirstID=3&amp;SecondID=04&amp;type=IndicatorsesSubject&amp;changeColor=C04&amp;publicationTypeID=" TargetMode="Externa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9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3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椭圆 6"/>
          <p:cNvSpPr/>
          <p:nvPr/>
        </p:nvSpPr>
        <p:spPr>
          <a:xfrm>
            <a:off x="2634798" y="7124"/>
            <a:ext cx="6816725" cy="6816725"/>
          </a:xfrm>
          <a:prstGeom prst="ellipse">
            <a:avLst/>
          </a:prstGeom>
          <a:solidFill>
            <a:srgbClr val="79ACC9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600"/>
              </a:spcBef>
              <a:spcAft>
                <a:spcPts val="0"/>
              </a:spcAft>
              <a:defRPr/>
            </a:pPr>
            <a:endParaRPr kumimoji="0" lang="zh-TW" altLang="en-US" dirty="0">
              <a:solidFill>
                <a:srgbClr val="EC6C0F"/>
              </a:solidFill>
              <a:latin typeface="Calibri" panose="020F0502020204030204" pitchFamily="34" charset="0"/>
            </a:endParaRPr>
          </a:p>
        </p:txBody>
      </p:sp>
      <p:sp>
        <p:nvSpPr>
          <p:cNvPr id="1027" name="文本框 9"/>
          <p:cNvSpPr txBox="1">
            <a:spLocks noChangeArrowheads="1"/>
          </p:cNvSpPr>
          <p:nvPr/>
        </p:nvSpPr>
        <p:spPr bwMode="auto">
          <a:xfrm>
            <a:off x="4442508" y="4681843"/>
            <a:ext cx="3307983" cy="267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9pPr>
          </a:lstStyle>
          <a:p>
            <a:pPr algn="ctr" eaLnBrk="1" hangingPunct="1"/>
            <a:r>
              <a:rPr kumimoji="0" lang="zh-CN" sz="2400" dirty="0" smtClean="0">
                <a:latin typeface="楷体" panose="02010609060101010101" charset="-122"/>
                <a:ea typeface="楷体" panose="02010609060101010101" charset="-122"/>
                <a:cs typeface="汉仪细等线简"/>
              </a:rPr>
              <a:t>河海大学</a:t>
            </a:r>
          </a:p>
          <a:p>
            <a:pPr algn="ctr" eaLnBrk="1" hangingPunct="1"/>
            <a:endParaRPr kumimoji="0" lang="zh-CN" sz="2400" dirty="0" smtClean="0">
              <a:latin typeface="楷体" panose="02010609060101010101" charset="-122"/>
              <a:ea typeface="楷体" panose="02010609060101010101" charset="-122"/>
              <a:cs typeface="汉仪细等线简"/>
            </a:endParaRPr>
          </a:p>
          <a:p>
            <a:pPr algn="ctr" eaLnBrk="1" hangingPunct="1"/>
            <a:r>
              <a:rPr kumimoji="0" lang="en-US" altLang="zh-CN" sz="2400" dirty="0" smtClean="0">
                <a:latin typeface="楷体" panose="02010609060101010101" charset="-122"/>
                <a:ea typeface="楷体" panose="02010609060101010101" charset="-122"/>
                <a:cs typeface="汉仪细等线简"/>
              </a:rPr>
              <a:t>2021.11.4</a:t>
            </a:r>
            <a:endParaRPr kumimoji="0" lang="zh-CN" altLang="en-US" sz="2400" dirty="0">
              <a:latin typeface="楷体" panose="02010609060101010101" charset="-122"/>
              <a:ea typeface="楷体" panose="02010609060101010101" charset="-122"/>
              <a:cs typeface="汉仪细等线简"/>
            </a:endParaRPr>
          </a:p>
          <a:p>
            <a:pPr algn="ctr" eaLnBrk="1" hangingPunct="1"/>
            <a:endParaRPr kumimoji="0" lang="zh-CN" altLang="en-US" sz="2400" dirty="0">
              <a:latin typeface="楷体" panose="02010609060101010101" charset="-122"/>
              <a:ea typeface="楷体" panose="02010609060101010101" charset="-122"/>
              <a:cs typeface="汉仪细等线简"/>
            </a:endParaRPr>
          </a:p>
          <a:p>
            <a:pPr algn="ctr" eaLnBrk="1" hangingPunct="1"/>
            <a:r>
              <a:rPr kumimoji="0" lang="zh-CN" altLang="en-US" sz="2400" dirty="0">
                <a:latin typeface="楷体" panose="02010609060101010101" charset="-122"/>
                <a:ea typeface="楷体" panose="02010609060101010101" charset="-122"/>
                <a:cs typeface="汉仪细等线简"/>
              </a:rPr>
              <a:t>主讲人：罗亮</a:t>
            </a:r>
          </a:p>
          <a:p>
            <a:pPr algn="ctr" eaLnBrk="1" hangingPunct="1"/>
            <a:endParaRPr kumimoji="0" lang="zh-CN" altLang="en-US" sz="2400" dirty="0">
              <a:latin typeface="楷体" panose="02010609060101010101" charset="-122"/>
              <a:ea typeface="楷体" panose="02010609060101010101" charset="-122"/>
              <a:cs typeface="汉仪细等线简"/>
            </a:endParaRPr>
          </a:p>
          <a:p>
            <a:pPr algn="ctr" eaLnBrk="1" hangingPunct="1"/>
            <a:endParaRPr kumimoji="0" lang="en-US" altLang="zh-CN" sz="2400" dirty="0">
              <a:latin typeface="汉仪细等线简"/>
              <a:ea typeface="汉仪细等线简"/>
              <a:cs typeface="汉仪细等线简"/>
            </a:endParaRPr>
          </a:p>
        </p:txBody>
      </p:sp>
      <p:sp>
        <p:nvSpPr>
          <p:cNvPr id="16" name="椭圆 15"/>
          <p:cNvSpPr/>
          <p:nvPr/>
        </p:nvSpPr>
        <p:spPr>
          <a:xfrm>
            <a:off x="1451000" y="2676148"/>
            <a:ext cx="1576388" cy="1576387"/>
          </a:xfrm>
          <a:prstGeom prst="ellipse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0" lang="zh-CN" altLang="en-US">
              <a:solidFill>
                <a:srgbClr val="FFFFFF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17" name="椭圆 16"/>
          <p:cNvSpPr/>
          <p:nvPr/>
        </p:nvSpPr>
        <p:spPr>
          <a:xfrm>
            <a:off x="8206938" y="1520455"/>
            <a:ext cx="985838" cy="987425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0" lang="zh-CN" altLang="en-US">
              <a:solidFill>
                <a:srgbClr val="FFFFFF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18" name="椭圆 17"/>
          <p:cNvSpPr/>
          <p:nvPr/>
        </p:nvSpPr>
        <p:spPr>
          <a:xfrm>
            <a:off x="8956779" y="3165892"/>
            <a:ext cx="2173287" cy="2173287"/>
          </a:xfrm>
          <a:prstGeom prst="ellipse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0" lang="zh-CN" altLang="en-US">
              <a:solidFill>
                <a:srgbClr val="FFFFFF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1034" name="文本框 12"/>
          <p:cNvSpPr txBox="1">
            <a:spLocks noChangeArrowheads="1"/>
          </p:cNvSpPr>
          <p:nvPr/>
        </p:nvSpPr>
        <p:spPr bwMode="auto">
          <a:xfrm>
            <a:off x="2649721" y="2056948"/>
            <a:ext cx="6786880" cy="1322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9pPr>
          </a:lstStyle>
          <a:p>
            <a:pPr algn="ctr" eaLnBrk="1" hangingPunct="1"/>
            <a:endParaRPr kumimoji="0" lang="en-US" altLang="zh-CN" sz="4000" dirty="0" smtClean="0">
              <a:latin typeface="华文细黑" panose="02010600040101010101" pitchFamily="2" charset="-122"/>
              <a:ea typeface="华文细黑" panose="02010600040101010101" pitchFamily="2" charset="-122"/>
            </a:endParaRPr>
          </a:p>
          <a:p>
            <a:pPr algn="ctr" eaLnBrk="1" hangingPunct="1"/>
            <a:r>
              <a:rPr kumimoji="0" lang="zh-CN" altLang="en-US" sz="4000" dirty="0">
                <a:latin typeface="华文细黑" panose="02010600040101010101" pitchFamily="2" charset="-122"/>
                <a:ea typeface="华文细黑" panose="02010600040101010101" pitchFamily="2" charset="-122"/>
                <a:sym typeface="+mn-ea"/>
              </a:rPr>
              <a:t>如何利用台湾学术资源做科研</a:t>
            </a:r>
            <a:endParaRPr kumimoji="0" lang="zh-CN" sz="4000" dirty="0" smtClean="0"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pic>
        <p:nvPicPr>
          <p:cNvPr id="12" name="圖片 10" descr="ALCN平台LOGO(簡)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rgbClr val="FF00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1928587" y="587245"/>
            <a:ext cx="7812087" cy="74125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圖片 16" descr="alexandre-debieve-FO7JIlwjOtU-unsplash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816101"/>
            <a:ext cx="6055200" cy="4037165"/>
          </a:xfrm>
          <a:prstGeom prst="rect">
            <a:avLst/>
          </a:prstGeom>
        </p:spPr>
      </p:pic>
      <p:sp>
        <p:nvSpPr>
          <p:cNvPr id="63" name="任意多边形 62"/>
          <p:cNvSpPr/>
          <p:nvPr/>
        </p:nvSpPr>
        <p:spPr>
          <a:xfrm>
            <a:off x="-134021" y="2"/>
            <a:ext cx="5032666" cy="419100"/>
          </a:xfrm>
          <a:custGeom>
            <a:avLst/>
            <a:gdLst>
              <a:gd name="connsiteX0" fmla="*/ 104775 w 5032666"/>
              <a:gd name="connsiteY0" fmla="*/ 0 h 419100"/>
              <a:gd name="connsiteX1" fmla="*/ 150742 w 5032666"/>
              <a:gd name="connsiteY1" fmla="*/ 0 h 419100"/>
              <a:gd name="connsiteX2" fmla="*/ 161478 w 5032666"/>
              <a:gd name="connsiteY2" fmla="*/ 0 h 419100"/>
              <a:gd name="connsiteX3" fmla="*/ 200025 w 5032666"/>
              <a:gd name="connsiteY3" fmla="*/ 0 h 419100"/>
              <a:gd name="connsiteX4" fmla="*/ 207445 w 5032666"/>
              <a:gd name="connsiteY4" fmla="*/ 0 h 419100"/>
              <a:gd name="connsiteX5" fmla="*/ 225133 w 5032666"/>
              <a:gd name="connsiteY5" fmla="*/ 0 h 419100"/>
              <a:gd name="connsiteX6" fmla="*/ 256728 w 5032666"/>
              <a:gd name="connsiteY6" fmla="*/ 0 h 419100"/>
              <a:gd name="connsiteX7" fmla="*/ 271100 w 5032666"/>
              <a:gd name="connsiteY7" fmla="*/ 0 h 419100"/>
              <a:gd name="connsiteX8" fmla="*/ 281836 w 5032666"/>
              <a:gd name="connsiteY8" fmla="*/ 0 h 419100"/>
              <a:gd name="connsiteX9" fmla="*/ 314326 w 5032666"/>
              <a:gd name="connsiteY9" fmla="*/ 0 h 419100"/>
              <a:gd name="connsiteX10" fmla="*/ 320383 w 5032666"/>
              <a:gd name="connsiteY10" fmla="*/ 0 h 419100"/>
              <a:gd name="connsiteX11" fmla="*/ 327803 w 5032666"/>
              <a:gd name="connsiteY11" fmla="*/ 0 h 419100"/>
              <a:gd name="connsiteX12" fmla="*/ 360293 w 5032666"/>
              <a:gd name="connsiteY12" fmla="*/ 0 h 419100"/>
              <a:gd name="connsiteX13" fmla="*/ 371029 w 5032666"/>
              <a:gd name="connsiteY13" fmla="*/ 0 h 419100"/>
              <a:gd name="connsiteX14" fmla="*/ 377086 w 5032666"/>
              <a:gd name="connsiteY14" fmla="*/ 0 h 419100"/>
              <a:gd name="connsiteX15" fmla="*/ 409576 w 5032666"/>
              <a:gd name="connsiteY15" fmla="*/ 0 h 419100"/>
              <a:gd name="connsiteX16" fmla="*/ 416996 w 5032666"/>
              <a:gd name="connsiteY16" fmla="*/ 0 h 419100"/>
              <a:gd name="connsiteX17" fmla="*/ 434684 w 5032666"/>
              <a:gd name="connsiteY17" fmla="*/ 0 h 419100"/>
              <a:gd name="connsiteX18" fmla="*/ 466279 w 5032666"/>
              <a:gd name="connsiteY18" fmla="*/ 0 h 419100"/>
              <a:gd name="connsiteX19" fmla="*/ 480651 w 5032666"/>
              <a:gd name="connsiteY19" fmla="*/ 0 h 419100"/>
              <a:gd name="connsiteX20" fmla="*/ 491387 w 5032666"/>
              <a:gd name="connsiteY20" fmla="*/ 0 h 419100"/>
              <a:gd name="connsiteX21" fmla="*/ 529934 w 5032666"/>
              <a:gd name="connsiteY21" fmla="*/ 0 h 419100"/>
              <a:gd name="connsiteX22" fmla="*/ 537354 w 5032666"/>
              <a:gd name="connsiteY22" fmla="*/ 0 h 419100"/>
              <a:gd name="connsiteX23" fmla="*/ 561975 w 5032666"/>
              <a:gd name="connsiteY23" fmla="*/ 0 h 419100"/>
              <a:gd name="connsiteX24" fmla="*/ 586637 w 5032666"/>
              <a:gd name="connsiteY24" fmla="*/ 0 h 419100"/>
              <a:gd name="connsiteX25" fmla="*/ 607942 w 5032666"/>
              <a:gd name="connsiteY25" fmla="*/ 0 h 419100"/>
              <a:gd name="connsiteX26" fmla="*/ 618678 w 5032666"/>
              <a:gd name="connsiteY26" fmla="*/ 0 h 419100"/>
              <a:gd name="connsiteX27" fmla="*/ 657225 w 5032666"/>
              <a:gd name="connsiteY27" fmla="*/ 0 h 419100"/>
              <a:gd name="connsiteX28" fmla="*/ 664645 w 5032666"/>
              <a:gd name="connsiteY28" fmla="*/ 0 h 419100"/>
              <a:gd name="connsiteX29" fmla="*/ 682333 w 5032666"/>
              <a:gd name="connsiteY29" fmla="*/ 0 h 419100"/>
              <a:gd name="connsiteX30" fmla="*/ 713928 w 5032666"/>
              <a:gd name="connsiteY30" fmla="*/ 0 h 419100"/>
              <a:gd name="connsiteX31" fmla="*/ 728300 w 5032666"/>
              <a:gd name="connsiteY31" fmla="*/ 0 h 419100"/>
              <a:gd name="connsiteX32" fmla="*/ 739036 w 5032666"/>
              <a:gd name="connsiteY32" fmla="*/ 0 h 419100"/>
              <a:gd name="connsiteX33" fmla="*/ 750329 w 5032666"/>
              <a:gd name="connsiteY33" fmla="*/ 0 h 419100"/>
              <a:gd name="connsiteX34" fmla="*/ 771526 w 5032666"/>
              <a:gd name="connsiteY34" fmla="*/ 0 h 419100"/>
              <a:gd name="connsiteX35" fmla="*/ 777583 w 5032666"/>
              <a:gd name="connsiteY35" fmla="*/ 0 h 419100"/>
              <a:gd name="connsiteX36" fmla="*/ 785003 w 5032666"/>
              <a:gd name="connsiteY36" fmla="*/ 0 h 419100"/>
              <a:gd name="connsiteX37" fmla="*/ 796296 w 5032666"/>
              <a:gd name="connsiteY37" fmla="*/ 0 h 419100"/>
              <a:gd name="connsiteX38" fmla="*/ 807032 w 5032666"/>
              <a:gd name="connsiteY38" fmla="*/ 0 h 419100"/>
              <a:gd name="connsiteX39" fmla="*/ 817493 w 5032666"/>
              <a:gd name="connsiteY39" fmla="*/ 0 h 419100"/>
              <a:gd name="connsiteX40" fmla="*/ 828229 w 5032666"/>
              <a:gd name="connsiteY40" fmla="*/ 0 h 419100"/>
              <a:gd name="connsiteX41" fmla="*/ 834286 w 5032666"/>
              <a:gd name="connsiteY41" fmla="*/ 0 h 419100"/>
              <a:gd name="connsiteX42" fmla="*/ 845579 w 5032666"/>
              <a:gd name="connsiteY42" fmla="*/ 0 h 419100"/>
              <a:gd name="connsiteX43" fmla="*/ 852999 w 5032666"/>
              <a:gd name="connsiteY43" fmla="*/ 0 h 419100"/>
              <a:gd name="connsiteX44" fmla="*/ 866776 w 5032666"/>
              <a:gd name="connsiteY44" fmla="*/ 0 h 419100"/>
              <a:gd name="connsiteX45" fmla="*/ 870687 w 5032666"/>
              <a:gd name="connsiteY45" fmla="*/ 0 h 419100"/>
              <a:gd name="connsiteX46" fmla="*/ 874196 w 5032666"/>
              <a:gd name="connsiteY46" fmla="*/ 0 h 419100"/>
              <a:gd name="connsiteX47" fmla="*/ 891884 w 5032666"/>
              <a:gd name="connsiteY47" fmla="*/ 0 h 419100"/>
              <a:gd name="connsiteX48" fmla="*/ 902282 w 5032666"/>
              <a:gd name="connsiteY48" fmla="*/ 0 h 419100"/>
              <a:gd name="connsiteX49" fmla="*/ 916654 w 5032666"/>
              <a:gd name="connsiteY49" fmla="*/ 0 h 419100"/>
              <a:gd name="connsiteX50" fmla="*/ 923479 w 5032666"/>
              <a:gd name="connsiteY50" fmla="*/ 0 h 419100"/>
              <a:gd name="connsiteX51" fmla="*/ 927390 w 5032666"/>
              <a:gd name="connsiteY51" fmla="*/ 0 h 419100"/>
              <a:gd name="connsiteX52" fmla="*/ 937851 w 5032666"/>
              <a:gd name="connsiteY52" fmla="*/ 0 h 419100"/>
              <a:gd name="connsiteX53" fmla="*/ 948587 w 5032666"/>
              <a:gd name="connsiteY53" fmla="*/ 0 h 419100"/>
              <a:gd name="connsiteX54" fmla="*/ 959880 w 5032666"/>
              <a:gd name="connsiteY54" fmla="*/ 0 h 419100"/>
              <a:gd name="connsiteX55" fmla="*/ 965937 w 5032666"/>
              <a:gd name="connsiteY55" fmla="*/ 0 h 419100"/>
              <a:gd name="connsiteX56" fmla="*/ 973357 w 5032666"/>
              <a:gd name="connsiteY56" fmla="*/ 0 h 419100"/>
              <a:gd name="connsiteX57" fmla="*/ 987134 w 5032666"/>
              <a:gd name="connsiteY57" fmla="*/ 0 h 419100"/>
              <a:gd name="connsiteX58" fmla="*/ 994554 w 5032666"/>
              <a:gd name="connsiteY58" fmla="*/ 0 h 419100"/>
              <a:gd name="connsiteX59" fmla="*/ 1005847 w 5032666"/>
              <a:gd name="connsiteY59" fmla="*/ 0 h 419100"/>
              <a:gd name="connsiteX60" fmla="*/ 1016583 w 5032666"/>
              <a:gd name="connsiteY60" fmla="*/ 0 h 419100"/>
              <a:gd name="connsiteX61" fmla="*/ 1022640 w 5032666"/>
              <a:gd name="connsiteY61" fmla="*/ 0 h 419100"/>
              <a:gd name="connsiteX62" fmla="*/ 1043837 w 5032666"/>
              <a:gd name="connsiteY62" fmla="*/ 0 h 419100"/>
              <a:gd name="connsiteX63" fmla="*/ 1055130 w 5032666"/>
              <a:gd name="connsiteY63" fmla="*/ 0 h 419100"/>
              <a:gd name="connsiteX64" fmla="*/ 1062550 w 5032666"/>
              <a:gd name="connsiteY64" fmla="*/ 0 h 419100"/>
              <a:gd name="connsiteX65" fmla="*/ 1080238 w 5032666"/>
              <a:gd name="connsiteY65" fmla="*/ 0 h 419100"/>
              <a:gd name="connsiteX66" fmla="*/ 1111833 w 5032666"/>
              <a:gd name="connsiteY66" fmla="*/ 0 h 419100"/>
              <a:gd name="connsiteX67" fmla="*/ 1126205 w 5032666"/>
              <a:gd name="connsiteY67" fmla="*/ 0 h 419100"/>
              <a:gd name="connsiteX68" fmla="*/ 1136941 w 5032666"/>
              <a:gd name="connsiteY68" fmla="*/ 0 h 419100"/>
              <a:gd name="connsiteX69" fmla="*/ 1175488 w 5032666"/>
              <a:gd name="connsiteY69" fmla="*/ 0 h 419100"/>
              <a:gd name="connsiteX70" fmla="*/ 1182908 w 5032666"/>
              <a:gd name="connsiteY70" fmla="*/ 0 h 419100"/>
              <a:gd name="connsiteX71" fmla="*/ 1207529 w 5032666"/>
              <a:gd name="connsiteY71" fmla="*/ 0 h 419100"/>
              <a:gd name="connsiteX72" fmla="*/ 1232191 w 5032666"/>
              <a:gd name="connsiteY72" fmla="*/ 0 h 419100"/>
              <a:gd name="connsiteX73" fmla="*/ 1253496 w 5032666"/>
              <a:gd name="connsiteY73" fmla="*/ 0 h 419100"/>
              <a:gd name="connsiteX74" fmla="*/ 1264232 w 5032666"/>
              <a:gd name="connsiteY74" fmla="*/ 0 h 419100"/>
              <a:gd name="connsiteX75" fmla="*/ 1302779 w 5032666"/>
              <a:gd name="connsiteY75" fmla="*/ 0 h 419100"/>
              <a:gd name="connsiteX76" fmla="*/ 1310199 w 5032666"/>
              <a:gd name="connsiteY76" fmla="*/ 0 h 419100"/>
              <a:gd name="connsiteX77" fmla="*/ 1327887 w 5032666"/>
              <a:gd name="connsiteY77" fmla="*/ 0 h 419100"/>
              <a:gd name="connsiteX78" fmla="*/ 1359482 w 5032666"/>
              <a:gd name="connsiteY78" fmla="*/ 0 h 419100"/>
              <a:gd name="connsiteX79" fmla="*/ 1373854 w 5032666"/>
              <a:gd name="connsiteY79" fmla="*/ 0 h 419100"/>
              <a:gd name="connsiteX80" fmla="*/ 1384590 w 5032666"/>
              <a:gd name="connsiteY80" fmla="*/ 0 h 419100"/>
              <a:gd name="connsiteX81" fmla="*/ 1417080 w 5032666"/>
              <a:gd name="connsiteY81" fmla="*/ 0 h 419100"/>
              <a:gd name="connsiteX82" fmla="*/ 1423137 w 5032666"/>
              <a:gd name="connsiteY82" fmla="*/ 0 h 419100"/>
              <a:gd name="connsiteX83" fmla="*/ 1430557 w 5032666"/>
              <a:gd name="connsiteY83" fmla="*/ 0 h 419100"/>
              <a:gd name="connsiteX84" fmla="*/ 1463047 w 5032666"/>
              <a:gd name="connsiteY84" fmla="*/ 0 h 419100"/>
              <a:gd name="connsiteX85" fmla="*/ 1473783 w 5032666"/>
              <a:gd name="connsiteY85" fmla="*/ 0 h 419100"/>
              <a:gd name="connsiteX86" fmla="*/ 1479840 w 5032666"/>
              <a:gd name="connsiteY86" fmla="*/ 0 h 419100"/>
              <a:gd name="connsiteX87" fmla="*/ 1495425 w 5032666"/>
              <a:gd name="connsiteY87" fmla="*/ 0 h 419100"/>
              <a:gd name="connsiteX88" fmla="*/ 1512330 w 5032666"/>
              <a:gd name="connsiteY88" fmla="*/ 0 h 419100"/>
              <a:gd name="connsiteX89" fmla="*/ 1519750 w 5032666"/>
              <a:gd name="connsiteY89" fmla="*/ 0 h 419100"/>
              <a:gd name="connsiteX90" fmla="*/ 1537438 w 5032666"/>
              <a:gd name="connsiteY90" fmla="*/ 0 h 419100"/>
              <a:gd name="connsiteX91" fmla="*/ 1541392 w 5032666"/>
              <a:gd name="connsiteY91" fmla="*/ 0 h 419100"/>
              <a:gd name="connsiteX92" fmla="*/ 1552128 w 5032666"/>
              <a:gd name="connsiteY92" fmla="*/ 0 h 419100"/>
              <a:gd name="connsiteX93" fmla="*/ 1569033 w 5032666"/>
              <a:gd name="connsiteY93" fmla="*/ 0 h 419100"/>
              <a:gd name="connsiteX94" fmla="*/ 1583405 w 5032666"/>
              <a:gd name="connsiteY94" fmla="*/ 0 h 419100"/>
              <a:gd name="connsiteX95" fmla="*/ 1590675 w 5032666"/>
              <a:gd name="connsiteY95" fmla="*/ 0 h 419100"/>
              <a:gd name="connsiteX96" fmla="*/ 1594141 w 5032666"/>
              <a:gd name="connsiteY96" fmla="*/ 0 h 419100"/>
              <a:gd name="connsiteX97" fmla="*/ 1598095 w 5032666"/>
              <a:gd name="connsiteY97" fmla="*/ 0 h 419100"/>
              <a:gd name="connsiteX98" fmla="*/ 1615783 w 5032666"/>
              <a:gd name="connsiteY98" fmla="*/ 0 h 419100"/>
              <a:gd name="connsiteX99" fmla="*/ 1632688 w 5032666"/>
              <a:gd name="connsiteY99" fmla="*/ 0 h 419100"/>
              <a:gd name="connsiteX100" fmla="*/ 1640108 w 5032666"/>
              <a:gd name="connsiteY100" fmla="*/ 0 h 419100"/>
              <a:gd name="connsiteX101" fmla="*/ 1647378 w 5032666"/>
              <a:gd name="connsiteY101" fmla="*/ 0 h 419100"/>
              <a:gd name="connsiteX102" fmla="*/ 1661750 w 5032666"/>
              <a:gd name="connsiteY102" fmla="*/ 0 h 419100"/>
              <a:gd name="connsiteX103" fmla="*/ 1672486 w 5032666"/>
              <a:gd name="connsiteY103" fmla="*/ 0 h 419100"/>
              <a:gd name="connsiteX104" fmla="*/ 1689391 w 5032666"/>
              <a:gd name="connsiteY104" fmla="*/ 0 h 419100"/>
              <a:gd name="connsiteX105" fmla="*/ 1704976 w 5032666"/>
              <a:gd name="connsiteY105" fmla="*/ 0 h 419100"/>
              <a:gd name="connsiteX106" fmla="*/ 1711033 w 5032666"/>
              <a:gd name="connsiteY106" fmla="*/ 0 h 419100"/>
              <a:gd name="connsiteX107" fmla="*/ 1718453 w 5032666"/>
              <a:gd name="connsiteY107" fmla="*/ 0 h 419100"/>
              <a:gd name="connsiteX108" fmla="*/ 1750943 w 5032666"/>
              <a:gd name="connsiteY108" fmla="*/ 0 h 419100"/>
              <a:gd name="connsiteX109" fmla="*/ 1761679 w 5032666"/>
              <a:gd name="connsiteY109" fmla="*/ 0 h 419100"/>
              <a:gd name="connsiteX110" fmla="*/ 1767736 w 5032666"/>
              <a:gd name="connsiteY110" fmla="*/ 0 h 419100"/>
              <a:gd name="connsiteX111" fmla="*/ 1800226 w 5032666"/>
              <a:gd name="connsiteY111" fmla="*/ 0 h 419100"/>
              <a:gd name="connsiteX112" fmla="*/ 1807646 w 5032666"/>
              <a:gd name="connsiteY112" fmla="*/ 0 h 419100"/>
              <a:gd name="connsiteX113" fmla="*/ 1825334 w 5032666"/>
              <a:gd name="connsiteY113" fmla="*/ 0 h 419100"/>
              <a:gd name="connsiteX114" fmla="*/ 1856929 w 5032666"/>
              <a:gd name="connsiteY114" fmla="*/ 0 h 419100"/>
              <a:gd name="connsiteX115" fmla="*/ 1871301 w 5032666"/>
              <a:gd name="connsiteY115" fmla="*/ 0 h 419100"/>
              <a:gd name="connsiteX116" fmla="*/ 1882037 w 5032666"/>
              <a:gd name="connsiteY116" fmla="*/ 0 h 419100"/>
              <a:gd name="connsiteX117" fmla="*/ 1920584 w 5032666"/>
              <a:gd name="connsiteY117" fmla="*/ 0 h 419100"/>
              <a:gd name="connsiteX118" fmla="*/ 1928004 w 5032666"/>
              <a:gd name="connsiteY118" fmla="*/ 0 h 419100"/>
              <a:gd name="connsiteX119" fmla="*/ 1952625 w 5032666"/>
              <a:gd name="connsiteY119" fmla="*/ 0 h 419100"/>
              <a:gd name="connsiteX120" fmla="*/ 1977287 w 5032666"/>
              <a:gd name="connsiteY120" fmla="*/ 0 h 419100"/>
              <a:gd name="connsiteX121" fmla="*/ 1998592 w 5032666"/>
              <a:gd name="connsiteY121" fmla="*/ 0 h 419100"/>
              <a:gd name="connsiteX122" fmla="*/ 2009328 w 5032666"/>
              <a:gd name="connsiteY122" fmla="*/ 0 h 419100"/>
              <a:gd name="connsiteX123" fmla="*/ 2047875 w 5032666"/>
              <a:gd name="connsiteY123" fmla="*/ 0 h 419100"/>
              <a:gd name="connsiteX124" fmla="*/ 2055295 w 5032666"/>
              <a:gd name="connsiteY124" fmla="*/ 0 h 419100"/>
              <a:gd name="connsiteX125" fmla="*/ 2057400 w 5032666"/>
              <a:gd name="connsiteY125" fmla="*/ 0 h 419100"/>
              <a:gd name="connsiteX126" fmla="*/ 2072983 w 5032666"/>
              <a:gd name="connsiteY126" fmla="*/ 0 h 419100"/>
              <a:gd name="connsiteX127" fmla="*/ 2103367 w 5032666"/>
              <a:gd name="connsiteY127" fmla="*/ 0 h 419100"/>
              <a:gd name="connsiteX128" fmla="*/ 2104578 w 5032666"/>
              <a:gd name="connsiteY128" fmla="*/ 0 h 419100"/>
              <a:gd name="connsiteX129" fmla="*/ 2114103 w 5032666"/>
              <a:gd name="connsiteY129" fmla="*/ 0 h 419100"/>
              <a:gd name="connsiteX130" fmla="*/ 2118950 w 5032666"/>
              <a:gd name="connsiteY130" fmla="*/ 0 h 419100"/>
              <a:gd name="connsiteX131" fmla="*/ 2129686 w 5032666"/>
              <a:gd name="connsiteY131" fmla="*/ 0 h 419100"/>
              <a:gd name="connsiteX132" fmla="*/ 2140979 w 5032666"/>
              <a:gd name="connsiteY132" fmla="*/ 0 h 419100"/>
              <a:gd name="connsiteX133" fmla="*/ 2152650 w 5032666"/>
              <a:gd name="connsiteY133" fmla="*/ 0 h 419100"/>
              <a:gd name="connsiteX134" fmla="*/ 2160070 w 5032666"/>
              <a:gd name="connsiteY134" fmla="*/ 0 h 419100"/>
              <a:gd name="connsiteX135" fmla="*/ 2162176 w 5032666"/>
              <a:gd name="connsiteY135" fmla="*/ 0 h 419100"/>
              <a:gd name="connsiteX136" fmla="*/ 2168233 w 5032666"/>
              <a:gd name="connsiteY136" fmla="*/ 0 h 419100"/>
              <a:gd name="connsiteX137" fmla="*/ 2175653 w 5032666"/>
              <a:gd name="connsiteY137" fmla="*/ 0 h 419100"/>
              <a:gd name="connsiteX138" fmla="*/ 2177758 w 5032666"/>
              <a:gd name="connsiteY138" fmla="*/ 0 h 419100"/>
              <a:gd name="connsiteX139" fmla="*/ 2186946 w 5032666"/>
              <a:gd name="connsiteY139" fmla="*/ 0 h 419100"/>
              <a:gd name="connsiteX140" fmla="*/ 2197682 w 5032666"/>
              <a:gd name="connsiteY140" fmla="*/ 0 h 419100"/>
              <a:gd name="connsiteX141" fmla="*/ 2208143 w 5032666"/>
              <a:gd name="connsiteY141" fmla="*/ 0 h 419100"/>
              <a:gd name="connsiteX142" fmla="*/ 2209353 w 5032666"/>
              <a:gd name="connsiteY142" fmla="*/ 0 h 419100"/>
              <a:gd name="connsiteX143" fmla="*/ 2218879 w 5032666"/>
              <a:gd name="connsiteY143" fmla="*/ 0 h 419100"/>
              <a:gd name="connsiteX144" fmla="*/ 2223725 w 5032666"/>
              <a:gd name="connsiteY144" fmla="*/ 0 h 419100"/>
              <a:gd name="connsiteX145" fmla="*/ 2224936 w 5032666"/>
              <a:gd name="connsiteY145" fmla="*/ 0 h 419100"/>
              <a:gd name="connsiteX146" fmla="*/ 2234461 w 5032666"/>
              <a:gd name="connsiteY146" fmla="*/ 0 h 419100"/>
              <a:gd name="connsiteX147" fmla="*/ 2236229 w 5032666"/>
              <a:gd name="connsiteY147" fmla="*/ 0 h 419100"/>
              <a:gd name="connsiteX148" fmla="*/ 2243649 w 5032666"/>
              <a:gd name="connsiteY148" fmla="*/ 0 h 419100"/>
              <a:gd name="connsiteX149" fmla="*/ 2257426 w 5032666"/>
              <a:gd name="connsiteY149" fmla="*/ 0 h 419100"/>
              <a:gd name="connsiteX150" fmla="*/ 2261337 w 5032666"/>
              <a:gd name="connsiteY150" fmla="*/ 0 h 419100"/>
              <a:gd name="connsiteX151" fmla="*/ 2264846 w 5032666"/>
              <a:gd name="connsiteY151" fmla="*/ 0 h 419100"/>
              <a:gd name="connsiteX152" fmla="*/ 2266951 w 5032666"/>
              <a:gd name="connsiteY152" fmla="*/ 0 h 419100"/>
              <a:gd name="connsiteX153" fmla="*/ 2273008 w 5032666"/>
              <a:gd name="connsiteY153" fmla="*/ 0 h 419100"/>
              <a:gd name="connsiteX154" fmla="*/ 2280428 w 5032666"/>
              <a:gd name="connsiteY154" fmla="*/ 0 h 419100"/>
              <a:gd name="connsiteX155" fmla="*/ 2282534 w 5032666"/>
              <a:gd name="connsiteY155" fmla="*/ 0 h 419100"/>
              <a:gd name="connsiteX156" fmla="*/ 2292932 w 5032666"/>
              <a:gd name="connsiteY156" fmla="*/ 0 h 419100"/>
              <a:gd name="connsiteX157" fmla="*/ 2307304 w 5032666"/>
              <a:gd name="connsiteY157" fmla="*/ 0 h 419100"/>
              <a:gd name="connsiteX158" fmla="*/ 2312918 w 5032666"/>
              <a:gd name="connsiteY158" fmla="*/ 0 h 419100"/>
              <a:gd name="connsiteX159" fmla="*/ 2314129 w 5032666"/>
              <a:gd name="connsiteY159" fmla="*/ 0 h 419100"/>
              <a:gd name="connsiteX160" fmla="*/ 2318040 w 5032666"/>
              <a:gd name="connsiteY160" fmla="*/ 0 h 419100"/>
              <a:gd name="connsiteX161" fmla="*/ 2323654 w 5032666"/>
              <a:gd name="connsiteY161" fmla="*/ 0 h 419100"/>
              <a:gd name="connsiteX162" fmla="*/ 2328501 w 5032666"/>
              <a:gd name="connsiteY162" fmla="*/ 0 h 419100"/>
              <a:gd name="connsiteX163" fmla="*/ 2329711 w 5032666"/>
              <a:gd name="connsiteY163" fmla="*/ 0 h 419100"/>
              <a:gd name="connsiteX164" fmla="*/ 2339237 w 5032666"/>
              <a:gd name="connsiteY164" fmla="*/ 0 h 419100"/>
              <a:gd name="connsiteX165" fmla="*/ 2350530 w 5032666"/>
              <a:gd name="connsiteY165" fmla="*/ 0 h 419100"/>
              <a:gd name="connsiteX166" fmla="*/ 2356587 w 5032666"/>
              <a:gd name="connsiteY166" fmla="*/ 0 h 419100"/>
              <a:gd name="connsiteX167" fmla="*/ 2362201 w 5032666"/>
              <a:gd name="connsiteY167" fmla="*/ 0 h 419100"/>
              <a:gd name="connsiteX168" fmla="*/ 2364007 w 5032666"/>
              <a:gd name="connsiteY168" fmla="*/ 0 h 419100"/>
              <a:gd name="connsiteX169" fmla="*/ 2369621 w 5032666"/>
              <a:gd name="connsiteY169" fmla="*/ 0 h 419100"/>
              <a:gd name="connsiteX170" fmla="*/ 2377784 w 5032666"/>
              <a:gd name="connsiteY170" fmla="*/ 0 h 419100"/>
              <a:gd name="connsiteX171" fmla="*/ 2385204 w 5032666"/>
              <a:gd name="connsiteY171" fmla="*/ 0 h 419100"/>
              <a:gd name="connsiteX172" fmla="*/ 2387309 w 5032666"/>
              <a:gd name="connsiteY172" fmla="*/ 0 h 419100"/>
              <a:gd name="connsiteX173" fmla="*/ 2396497 w 5032666"/>
              <a:gd name="connsiteY173" fmla="*/ 0 h 419100"/>
              <a:gd name="connsiteX174" fmla="*/ 2407233 w 5032666"/>
              <a:gd name="connsiteY174" fmla="*/ 0 h 419100"/>
              <a:gd name="connsiteX175" fmla="*/ 2413290 w 5032666"/>
              <a:gd name="connsiteY175" fmla="*/ 0 h 419100"/>
              <a:gd name="connsiteX176" fmla="*/ 2418904 w 5032666"/>
              <a:gd name="connsiteY176" fmla="*/ 0 h 419100"/>
              <a:gd name="connsiteX177" fmla="*/ 2433276 w 5032666"/>
              <a:gd name="connsiteY177" fmla="*/ 0 h 419100"/>
              <a:gd name="connsiteX178" fmla="*/ 2434487 w 5032666"/>
              <a:gd name="connsiteY178" fmla="*/ 0 h 419100"/>
              <a:gd name="connsiteX179" fmla="*/ 2444012 w 5032666"/>
              <a:gd name="connsiteY179" fmla="*/ 0 h 419100"/>
              <a:gd name="connsiteX180" fmla="*/ 2445780 w 5032666"/>
              <a:gd name="connsiteY180" fmla="*/ 0 h 419100"/>
              <a:gd name="connsiteX181" fmla="*/ 2453200 w 5032666"/>
              <a:gd name="connsiteY181" fmla="*/ 0 h 419100"/>
              <a:gd name="connsiteX182" fmla="*/ 2470888 w 5032666"/>
              <a:gd name="connsiteY182" fmla="*/ 0 h 419100"/>
              <a:gd name="connsiteX183" fmla="*/ 2482559 w 5032666"/>
              <a:gd name="connsiteY183" fmla="*/ 0 h 419100"/>
              <a:gd name="connsiteX184" fmla="*/ 2489979 w 5032666"/>
              <a:gd name="connsiteY184" fmla="*/ 0 h 419100"/>
              <a:gd name="connsiteX185" fmla="*/ 2502483 w 5032666"/>
              <a:gd name="connsiteY185" fmla="*/ 0 h 419100"/>
              <a:gd name="connsiteX186" fmla="*/ 2514600 w 5032666"/>
              <a:gd name="connsiteY186" fmla="*/ 0 h 419100"/>
              <a:gd name="connsiteX187" fmla="*/ 2516855 w 5032666"/>
              <a:gd name="connsiteY187" fmla="*/ 0 h 419100"/>
              <a:gd name="connsiteX188" fmla="*/ 2527591 w 5032666"/>
              <a:gd name="connsiteY188" fmla="*/ 0 h 419100"/>
              <a:gd name="connsiteX189" fmla="*/ 2539262 w 5032666"/>
              <a:gd name="connsiteY189" fmla="*/ 0 h 419100"/>
              <a:gd name="connsiteX190" fmla="*/ 2560567 w 5032666"/>
              <a:gd name="connsiteY190" fmla="*/ 0 h 419100"/>
              <a:gd name="connsiteX191" fmla="*/ 2566138 w 5032666"/>
              <a:gd name="connsiteY191" fmla="*/ 0 h 419100"/>
              <a:gd name="connsiteX192" fmla="*/ 2571303 w 5032666"/>
              <a:gd name="connsiteY192" fmla="*/ 0 h 419100"/>
              <a:gd name="connsiteX193" fmla="*/ 2573558 w 5032666"/>
              <a:gd name="connsiteY193" fmla="*/ 0 h 419100"/>
              <a:gd name="connsiteX194" fmla="*/ 2598179 w 5032666"/>
              <a:gd name="connsiteY194" fmla="*/ 0 h 419100"/>
              <a:gd name="connsiteX195" fmla="*/ 2609850 w 5032666"/>
              <a:gd name="connsiteY195" fmla="*/ 0 h 419100"/>
              <a:gd name="connsiteX196" fmla="*/ 2617270 w 5032666"/>
              <a:gd name="connsiteY196" fmla="*/ 0 h 419100"/>
              <a:gd name="connsiteX197" fmla="*/ 2622841 w 5032666"/>
              <a:gd name="connsiteY197" fmla="*/ 0 h 419100"/>
              <a:gd name="connsiteX198" fmla="*/ 2634958 w 5032666"/>
              <a:gd name="connsiteY198" fmla="*/ 0 h 419100"/>
              <a:gd name="connsiteX199" fmla="*/ 2644146 w 5032666"/>
              <a:gd name="connsiteY199" fmla="*/ 0 h 419100"/>
              <a:gd name="connsiteX200" fmla="*/ 2654882 w 5032666"/>
              <a:gd name="connsiteY200" fmla="*/ 0 h 419100"/>
              <a:gd name="connsiteX201" fmla="*/ 2666553 w 5032666"/>
              <a:gd name="connsiteY201" fmla="*/ 0 h 419100"/>
              <a:gd name="connsiteX202" fmla="*/ 2680925 w 5032666"/>
              <a:gd name="connsiteY202" fmla="*/ 0 h 419100"/>
              <a:gd name="connsiteX203" fmla="*/ 2691661 w 5032666"/>
              <a:gd name="connsiteY203" fmla="*/ 0 h 419100"/>
              <a:gd name="connsiteX204" fmla="*/ 2693429 w 5032666"/>
              <a:gd name="connsiteY204" fmla="*/ 0 h 419100"/>
              <a:gd name="connsiteX205" fmla="*/ 2700849 w 5032666"/>
              <a:gd name="connsiteY205" fmla="*/ 0 h 419100"/>
              <a:gd name="connsiteX206" fmla="*/ 2702954 w 5032666"/>
              <a:gd name="connsiteY206" fmla="*/ 0 h 419100"/>
              <a:gd name="connsiteX207" fmla="*/ 2718537 w 5032666"/>
              <a:gd name="connsiteY207" fmla="*/ 0 h 419100"/>
              <a:gd name="connsiteX208" fmla="*/ 2724151 w 5032666"/>
              <a:gd name="connsiteY208" fmla="*/ 0 h 419100"/>
              <a:gd name="connsiteX209" fmla="*/ 2730208 w 5032666"/>
              <a:gd name="connsiteY209" fmla="*/ 0 h 419100"/>
              <a:gd name="connsiteX210" fmla="*/ 2737628 w 5032666"/>
              <a:gd name="connsiteY210" fmla="*/ 0 h 419100"/>
              <a:gd name="connsiteX211" fmla="*/ 2748921 w 5032666"/>
              <a:gd name="connsiteY211" fmla="*/ 0 h 419100"/>
              <a:gd name="connsiteX212" fmla="*/ 2750132 w 5032666"/>
              <a:gd name="connsiteY212" fmla="*/ 0 h 419100"/>
              <a:gd name="connsiteX213" fmla="*/ 2759657 w 5032666"/>
              <a:gd name="connsiteY213" fmla="*/ 0 h 419100"/>
              <a:gd name="connsiteX214" fmla="*/ 2764504 w 5032666"/>
              <a:gd name="connsiteY214" fmla="*/ 0 h 419100"/>
              <a:gd name="connsiteX215" fmla="*/ 2770118 w 5032666"/>
              <a:gd name="connsiteY215" fmla="*/ 0 h 419100"/>
              <a:gd name="connsiteX216" fmla="*/ 2775240 w 5032666"/>
              <a:gd name="connsiteY216" fmla="*/ 0 h 419100"/>
              <a:gd name="connsiteX217" fmla="*/ 2780854 w 5032666"/>
              <a:gd name="connsiteY217" fmla="*/ 0 h 419100"/>
              <a:gd name="connsiteX218" fmla="*/ 2786911 w 5032666"/>
              <a:gd name="connsiteY218" fmla="*/ 0 h 419100"/>
              <a:gd name="connsiteX219" fmla="*/ 2798204 w 5032666"/>
              <a:gd name="connsiteY219" fmla="*/ 0 h 419100"/>
              <a:gd name="connsiteX220" fmla="*/ 2805624 w 5032666"/>
              <a:gd name="connsiteY220" fmla="*/ 0 h 419100"/>
              <a:gd name="connsiteX221" fmla="*/ 2807730 w 5032666"/>
              <a:gd name="connsiteY221" fmla="*/ 0 h 419100"/>
              <a:gd name="connsiteX222" fmla="*/ 2813787 w 5032666"/>
              <a:gd name="connsiteY222" fmla="*/ 0 h 419100"/>
              <a:gd name="connsiteX223" fmla="*/ 2819401 w 5032666"/>
              <a:gd name="connsiteY223" fmla="*/ 0 h 419100"/>
              <a:gd name="connsiteX224" fmla="*/ 2821207 w 5032666"/>
              <a:gd name="connsiteY224" fmla="*/ 0 h 419100"/>
              <a:gd name="connsiteX225" fmla="*/ 2823312 w 5032666"/>
              <a:gd name="connsiteY225" fmla="*/ 0 h 419100"/>
              <a:gd name="connsiteX226" fmla="*/ 2826821 w 5032666"/>
              <a:gd name="connsiteY226" fmla="*/ 0 h 419100"/>
              <a:gd name="connsiteX227" fmla="*/ 2844509 w 5032666"/>
              <a:gd name="connsiteY227" fmla="*/ 0 h 419100"/>
              <a:gd name="connsiteX228" fmla="*/ 2853697 w 5032666"/>
              <a:gd name="connsiteY228" fmla="*/ 0 h 419100"/>
              <a:gd name="connsiteX229" fmla="*/ 2854907 w 5032666"/>
              <a:gd name="connsiteY229" fmla="*/ 0 h 419100"/>
              <a:gd name="connsiteX230" fmla="*/ 2864433 w 5032666"/>
              <a:gd name="connsiteY230" fmla="*/ 0 h 419100"/>
              <a:gd name="connsiteX231" fmla="*/ 2869279 w 5032666"/>
              <a:gd name="connsiteY231" fmla="*/ 0 h 419100"/>
              <a:gd name="connsiteX232" fmla="*/ 2870490 w 5032666"/>
              <a:gd name="connsiteY232" fmla="*/ 0 h 419100"/>
              <a:gd name="connsiteX233" fmla="*/ 2876104 w 5032666"/>
              <a:gd name="connsiteY233" fmla="*/ 0 h 419100"/>
              <a:gd name="connsiteX234" fmla="*/ 2880015 w 5032666"/>
              <a:gd name="connsiteY234" fmla="*/ 0 h 419100"/>
              <a:gd name="connsiteX235" fmla="*/ 2890476 w 5032666"/>
              <a:gd name="connsiteY235" fmla="*/ 0 h 419100"/>
              <a:gd name="connsiteX236" fmla="*/ 2901212 w 5032666"/>
              <a:gd name="connsiteY236" fmla="*/ 0 h 419100"/>
              <a:gd name="connsiteX237" fmla="*/ 2902980 w 5032666"/>
              <a:gd name="connsiteY237" fmla="*/ 0 h 419100"/>
              <a:gd name="connsiteX238" fmla="*/ 2910400 w 5032666"/>
              <a:gd name="connsiteY238" fmla="*/ 0 h 419100"/>
              <a:gd name="connsiteX239" fmla="*/ 2912505 w 5032666"/>
              <a:gd name="connsiteY239" fmla="*/ 0 h 419100"/>
              <a:gd name="connsiteX240" fmla="*/ 2918562 w 5032666"/>
              <a:gd name="connsiteY240" fmla="*/ 0 h 419100"/>
              <a:gd name="connsiteX241" fmla="*/ 2925982 w 5032666"/>
              <a:gd name="connsiteY241" fmla="*/ 0 h 419100"/>
              <a:gd name="connsiteX242" fmla="*/ 2928088 w 5032666"/>
              <a:gd name="connsiteY242" fmla="*/ 0 h 419100"/>
              <a:gd name="connsiteX243" fmla="*/ 2939759 w 5032666"/>
              <a:gd name="connsiteY243" fmla="*/ 0 h 419100"/>
              <a:gd name="connsiteX244" fmla="*/ 2947179 w 5032666"/>
              <a:gd name="connsiteY244" fmla="*/ 0 h 419100"/>
              <a:gd name="connsiteX245" fmla="*/ 2958472 w 5032666"/>
              <a:gd name="connsiteY245" fmla="*/ 0 h 419100"/>
              <a:gd name="connsiteX246" fmla="*/ 2959683 w 5032666"/>
              <a:gd name="connsiteY246" fmla="*/ 0 h 419100"/>
              <a:gd name="connsiteX247" fmla="*/ 2969208 w 5032666"/>
              <a:gd name="connsiteY247" fmla="*/ 0 h 419100"/>
              <a:gd name="connsiteX248" fmla="*/ 2974055 w 5032666"/>
              <a:gd name="connsiteY248" fmla="*/ 0 h 419100"/>
              <a:gd name="connsiteX249" fmla="*/ 2975265 w 5032666"/>
              <a:gd name="connsiteY249" fmla="*/ 0 h 419100"/>
              <a:gd name="connsiteX250" fmla="*/ 2984791 w 5032666"/>
              <a:gd name="connsiteY250" fmla="*/ 0 h 419100"/>
              <a:gd name="connsiteX251" fmla="*/ 2996462 w 5032666"/>
              <a:gd name="connsiteY251" fmla="*/ 0 h 419100"/>
              <a:gd name="connsiteX252" fmla="*/ 3007755 w 5032666"/>
              <a:gd name="connsiteY252" fmla="*/ 0 h 419100"/>
              <a:gd name="connsiteX253" fmla="*/ 3015175 w 5032666"/>
              <a:gd name="connsiteY253" fmla="*/ 0 h 419100"/>
              <a:gd name="connsiteX254" fmla="*/ 3023338 w 5032666"/>
              <a:gd name="connsiteY254" fmla="*/ 0 h 419100"/>
              <a:gd name="connsiteX255" fmla="*/ 3030758 w 5032666"/>
              <a:gd name="connsiteY255" fmla="*/ 0 h 419100"/>
              <a:gd name="connsiteX256" fmla="*/ 3032863 w 5032666"/>
              <a:gd name="connsiteY256" fmla="*/ 0 h 419100"/>
              <a:gd name="connsiteX257" fmla="*/ 3064458 w 5032666"/>
              <a:gd name="connsiteY257" fmla="*/ 0 h 419100"/>
              <a:gd name="connsiteX258" fmla="*/ 3078830 w 5032666"/>
              <a:gd name="connsiteY258" fmla="*/ 0 h 419100"/>
              <a:gd name="connsiteX259" fmla="*/ 3080041 w 5032666"/>
              <a:gd name="connsiteY259" fmla="*/ 0 h 419100"/>
              <a:gd name="connsiteX260" fmla="*/ 3089566 w 5032666"/>
              <a:gd name="connsiteY260" fmla="*/ 0 h 419100"/>
              <a:gd name="connsiteX261" fmla="*/ 3128113 w 5032666"/>
              <a:gd name="connsiteY261" fmla="*/ 0 h 419100"/>
              <a:gd name="connsiteX262" fmla="*/ 3135533 w 5032666"/>
              <a:gd name="connsiteY262" fmla="*/ 0 h 419100"/>
              <a:gd name="connsiteX263" fmla="*/ 3160154 w 5032666"/>
              <a:gd name="connsiteY263" fmla="*/ 0 h 419100"/>
              <a:gd name="connsiteX264" fmla="*/ 3184816 w 5032666"/>
              <a:gd name="connsiteY264" fmla="*/ 0 h 419100"/>
              <a:gd name="connsiteX265" fmla="*/ 3206121 w 5032666"/>
              <a:gd name="connsiteY265" fmla="*/ 0 h 419100"/>
              <a:gd name="connsiteX266" fmla="*/ 3216857 w 5032666"/>
              <a:gd name="connsiteY266" fmla="*/ 0 h 419100"/>
              <a:gd name="connsiteX267" fmla="*/ 3255404 w 5032666"/>
              <a:gd name="connsiteY267" fmla="*/ 0 h 419100"/>
              <a:gd name="connsiteX268" fmla="*/ 3262824 w 5032666"/>
              <a:gd name="connsiteY268" fmla="*/ 0 h 419100"/>
              <a:gd name="connsiteX269" fmla="*/ 3280512 w 5032666"/>
              <a:gd name="connsiteY269" fmla="*/ 0 h 419100"/>
              <a:gd name="connsiteX270" fmla="*/ 3312107 w 5032666"/>
              <a:gd name="connsiteY270" fmla="*/ 0 h 419100"/>
              <a:gd name="connsiteX271" fmla="*/ 3326479 w 5032666"/>
              <a:gd name="connsiteY271" fmla="*/ 0 h 419100"/>
              <a:gd name="connsiteX272" fmla="*/ 3337215 w 5032666"/>
              <a:gd name="connsiteY272" fmla="*/ 0 h 419100"/>
              <a:gd name="connsiteX273" fmla="*/ 3369705 w 5032666"/>
              <a:gd name="connsiteY273" fmla="*/ 0 h 419100"/>
              <a:gd name="connsiteX274" fmla="*/ 3375762 w 5032666"/>
              <a:gd name="connsiteY274" fmla="*/ 0 h 419100"/>
              <a:gd name="connsiteX275" fmla="*/ 3383182 w 5032666"/>
              <a:gd name="connsiteY275" fmla="*/ 0 h 419100"/>
              <a:gd name="connsiteX276" fmla="*/ 3415672 w 5032666"/>
              <a:gd name="connsiteY276" fmla="*/ 0 h 419100"/>
              <a:gd name="connsiteX277" fmla="*/ 3426408 w 5032666"/>
              <a:gd name="connsiteY277" fmla="*/ 0 h 419100"/>
              <a:gd name="connsiteX278" fmla="*/ 3432465 w 5032666"/>
              <a:gd name="connsiteY278" fmla="*/ 0 h 419100"/>
              <a:gd name="connsiteX279" fmla="*/ 3448050 w 5032666"/>
              <a:gd name="connsiteY279" fmla="*/ 0 h 419100"/>
              <a:gd name="connsiteX280" fmla="*/ 3464955 w 5032666"/>
              <a:gd name="connsiteY280" fmla="*/ 0 h 419100"/>
              <a:gd name="connsiteX281" fmla="*/ 3472375 w 5032666"/>
              <a:gd name="connsiteY281" fmla="*/ 0 h 419100"/>
              <a:gd name="connsiteX282" fmla="*/ 3490063 w 5032666"/>
              <a:gd name="connsiteY282" fmla="*/ 0 h 419100"/>
              <a:gd name="connsiteX283" fmla="*/ 3494017 w 5032666"/>
              <a:gd name="connsiteY283" fmla="*/ 0 h 419100"/>
              <a:gd name="connsiteX284" fmla="*/ 3504753 w 5032666"/>
              <a:gd name="connsiteY284" fmla="*/ 0 h 419100"/>
              <a:gd name="connsiteX285" fmla="*/ 3521658 w 5032666"/>
              <a:gd name="connsiteY285" fmla="*/ 0 h 419100"/>
              <a:gd name="connsiteX286" fmla="*/ 3536030 w 5032666"/>
              <a:gd name="connsiteY286" fmla="*/ 0 h 419100"/>
              <a:gd name="connsiteX287" fmla="*/ 3543300 w 5032666"/>
              <a:gd name="connsiteY287" fmla="*/ 0 h 419100"/>
              <a:gd name="connsiteX288" fmla="*/ 3546766 w 5032666"/>
              <a:gd name="connsiteY288" fmla="*/ 0 h 419100"/>
              <a:gd name="connsiteX289" fmla="*/ 3550720 w 5032666"/>
              <a:gd name="connsiteY289" fmla="*/ 0 h 419100"/>
              <a:gd name="connsiteX290" fmla="*/ 3568408 w 5032666"/>
              <a:gd name="connsiteY290" fmla="*/ 0 h 419100"/>
              <a:gd name="connsiteX291" fmla="*/ 3585313 w 5032666"/>
              <a:gd name="connsiteY291" fmla="*/ 0 h 419100"/>
              <a:gd name="connsiteX292" fmla="*/ 3592733 w 5032666"/>
              <a:gd name="connsiteY292" fmla="*/ 0 h 419100"/>
              <a:gd name="connsiteX293" fmla="*/ 3600003 w 5032666"/>
              <a:gd name="connsiteY293" fmla="*/ 0 h 419100"/>
              <a:gd name="connsiteX294" fmla="*/ 3614375 w 5032666"/>
              <a:gd name="connsiteY294" fmla="*/ 0 h 419100"/>
              <a:gd name="connsiteX295" fmla="*/ 3625111 w 5032666"/>
              <a:gd name="connsiteY295" fmla="*/ 0 h 419100"/>
              <a:gd name="connsiteX296" fmla="*/ 3642016 w 5032666"/>
              <a:gd name="connsiteY296" fmla="*/ 0 h 419100"/>
              <a:gd name="connsiteX297" fmla="*/ 3657601 w 5032666"/>
              <a:gd name="connsiteY297" fmla="*/ 0 h 419100"/>
              <a:gd name="connsiteX298" fmla="*/ 3663658 w 5032666"/>
              <a:gd name="connsiteY298" fmla="*/ 0 h 419100"/>
              <a:gd name="connsiteX299" fmla="*/ 3671078 w 5032666"/>
              <a:gd name="connsiteY299" fmla="*/ 0 h 419100"/>
              <a:gd name="connsiteX300" fmla="*/ 3703568 w 5032666"/>
              <a:gd name="connsiteY300" fmla="*/ 0 h 419100"/>
              <a:gd name="connsiteX301" fmla="*/ 3714304 w 5032666"/>
              <a:gd name="connsiteY301" fmla="*/ 0 h 419100"/>
              <a:gd name="connsiteX302" fmla="*/ 3720361 w 5032666"/>
              <a:gd name="connsiteY302" fmla="*/ 0 h 419100"/>
              <a:gd name="connsiteX303" fmla="*/ 3752851 w 5032666"/>
              <a:gd name="connsiteY303" fmla="*/ 0 h 419100"/>
              <a:gd name="connsiteX304" fmla="*/ 3760271 w 5032666"/>
              <a:gd name="connsiteY304" fmla="*/ 0 h 419100"/>
              <a:gd name="connsiteX305" fmla="*/ 3777959 w 5032666"/>
              <a:gd name="connsiteY305" fmla="*/ 0 h 419100"/>
              <a:gd name="connsiteX306" fmla="*/ 3809554 w 5032666"/>
              <a:gd name="connsiteY306" fmla="*/ 0 h 419100"/>
              <a:gd name="connsiteX307" fmla="*/ 3823926 w 5032666"/>
              <a:gd name="connsiteY307" fmla="*/ 0 h 419100"/>
              <a:gd name="connsiteX308" fmla="*/ 3834662 w 5032666"/>
              <a:gd name="connsiteY308" fmla="*/ 0 h 419100"/>
              <a:gd name="connsiteX309" fmla="*/ 3873209 w 5032666"/>
              <a:gd name="connsiteY309" fmla="*/ 0 h 419100"/>
              <a:gd name="connsiteX310" fmla="*/ 3880629 w 5032666"/>
              <a:gd name="connsiteY310" fmla="*/ 0 h 419100"/>
              <a:gd name="connsiteX311" fmla="*/ 3905250 w 5032666"/>
              <a:gd name="connsiteY311" fmla="*/ 0 h 419100"/>
              <a:gd name="connsiteX312" fmla="*/ 3929912 w 5032666"/>
              <a:gd name="connsiteY312" fmla="*/ 0 h 419100"/>
              <a:gd name="connsiteX313" fmla="*/ 3951217 w 5032666"/>
              <a:gd name="connsiteY313" fmla="*/ 0 h 419100"/>
              <a:gd name="connsiteX314" fmla="*/ 3961953 w 5032666"/>
              <a:gd name="connsiteY314" fmla="*/ 0 h 419100"/>
              <a:gd name="connsiteX315" fmla="*/ 4000500 w 5032666"/>
              <a:gd name="connsiteY315" fmla="*/ 0 h 419100"/>
              <a:gd name="connsiteX316" fmla="*/ 4007920 w 5032666"/>
              <a:gd name="connsiteY316" fmla="*/ 0 h 419100"/>
              <a:gd name="connsiteX317" fmla="*/ 4025608 w 5032666"/>
              <a:gd name="connsiteY317" fmla="*/ 0 h 419100"/>
              <a:gd name="connsiteX318" fmla="*/ 4057203 w 5032666"/>
              <a:gd name="connsiteY318" fmla="*/ 0 h 419100"/>
              <a:gd name="connsiteX319" fmla="*/ 4071575 w 5032666"/>
              <a:gd name="connsiteY319" fmla="*/ 0 h 419100"/>
              <a:gd name="connsiteX320" fmla="*/ 4082311 w 5032666"/>
              <a:gd name="connsiteY320" fmla="*/ 0 h 419100"/>
              <a:gd name="connsiteX321" fmla="*/ 4093604 w 5032666"/>
              <a:gd name="connsiteY321" fmla="*/ 0 h 419100"/>
              <a:gd name="connsiteX322" fmla="*/ 4114801 w 5032666"/>
              <a:gd name="connsiteY322" fmla="*/ 0 h 419100"/>
              <a:gd name="connsiteX323" fmla="*/ 4120858 w 5032666"/>
              <a:gd name="connsiteY323" fmla="*/ 0 h 419100"/>
              <a:gd name="connsiteX324" fmla="*/ 4128278 w 5032666"/>
              <a:gd name="connsiteY324" fmla="*/ 0 h 419100"/>
              <a:gd name="connsiteX325" fmla="*/ 4139571 w 5032666"/>
              <a:gd name="connsiteY325" fmla="*/ 0 h 419100"/>
              <a:gd name="connsiteX326" fmla="*/ 4150307 w 5032666"/>
              <a:gd name="connsiteY326" fmla="*/ 0 h 419100"/>
              <a:gd name="connsiteX327" fmla="*/ 4160768 w 5032666"/>
              <a:gd name="connsiteY327" fmla="*/ 0 h 419100"/>
              <a:gd name="connsiteX328" fmla="*/ 4171504 w 5032666"/>
              <a:gd name="connsiteY328" fmla="*/ 0 h 419100"/>
              <a:gd name="connsiteX329" fmla="*/ 4177561 w 5032666"/>
              <a:gd name="connsiteY329" fmla="*/ 0 h 419100"/>
              <a:gd name="connsiteX330" fmla="*/ 4188854 w 5032666"/>
              <a:gd name="connsiteY330" fmla="*/ 0 h 419100"/>
              <a:gd name="connsiteX331" fmla="*/ 4196274 w 5032666"/>
              <a:gd name="connsiteY331" fmla="*/ 0 h 419100"/>
              <a:gd name="connsiteX332" fmla="*/ 4210051 w 5032666"/>
              <a:gd name="connsiteY332" fmla="*/ 0 h 419100"/>
              <a:gd name="connsiteX333" fmla="*/ 4213962 w 5032666"/>
              <a:gd name="connsiteY333" fmla="*/ 0 h 419100"/>
              <a:gd name="connsiteX334" fmla="*/ 4217471 w 5032666"/>
              <a:gd name="connsiteY334" fmla="*/ 0 h 419100"/>
              <a:gd name="connsiteX335" fmla="*/ 4235159 w 5032666"/>
              <a:gd name="connsiteY335" fmla="*/ 0 h 419100"/>
              <a:gd name="connsiteX336" fmla="*/ 4245557 w 5032666"/>
              <a:gd name="connsiteY336" fmla="*/ 0 h 419100"/>
              <a:gd name="connsiteX337" fmla="*/ 4259929 w 5032666"/>
              <a:gd name="connsiteY337" fmla="*/ 0 h 419100"/>
              <a:gd name="connsiteX338" fmla="*/ 4266754 w 5032666"/>
              <a:gd name="connsiteY338" fmla="*/ 0 h 419100"/>
              <a:gd name="connsiteX339" fmla="*/ 4270665 w 5032666"/>
              <a:gd name="connsiteY339" fmla="*/ 0 h 419100"/>
              <a:gd name="connsiteX340" fmla="*/ 4281126 w 5032666"/>
              <a:gd name="connsiteY340" fmla="*/ 0 h 419100"/>
              <a:gd name="connsiteX341" fmla="*/ 4291862 w 5032666"/>
              <a:gd name="connsiteY341" fmla="*/ 0 h 419100"/>
              <a:gd name="connsiteX342" fmla="*/ 4303155 w 5032666"/>
              <a:gd name="connsiteY342" fmla="*/ 0 h 419100"/>
              <a:gd name="connsiteX343" fmla="*/ 4309212 w 5032666"/>
              <a:gd name="connsiteY343" fmla="*/ 0 h 419100"/>
              <a:gd name="connsiteX344" fmla="*/ 4316632 w 5032666"/>
              <a:gd name="connsiteY344" fmla="*/ 0 h 419100"/>
              <a:gd name="connsiteX345" fmla="*/ 4330409 w 5032666"/>
              <a:gd name="connsiteY345" fmla="*/ 0 h 419100"/>
              <a:gd name="connsiteX346" fmla="*/ 4337829 w 5032666"/>
              <a:gd name="connsiteY346" fmla="*/ 0 h 419100"/>
              <a:gd name="connsiteX347" fmla="*/ 4349122 w 5032666"/>
              <a:gd name="connsiteY347" fmla="*/ 0 h 419100"/>
              <a:gd name="connsiteX348" fmla="*/ 4359858 w 5032666"/>
              <a:gd name="connsiteY348" fmla="*/ 0 h 419100"/>
              <a:gd name="connsiteX349" fmla="*/ 4365915 w 5032666"/>
              <a:gd name="connsiteY349" fmla="*/ 0 h 419100"/>
              <a:gd name="connsiteX350" fmla="*/ 4387112 w 5032666"/>
              <a:gd name="connsiteY350" fmla="*/ 0 h 419100"/>
              <a:gd name="connsiteX351" fmla="*/ 4398405 w 5032666"/>
              <a:gd name="connsiteY351" fmla="*/ 0 h 419100"/>
              <a:gd name="connsiteX352" fmla="*/ 4405825 w 5032666"/>
              <a:gd name="connsiteY352" fmla="*/ 0 h 419100"/>
              <a:gd name="connsiteX353" fmla="*/ 4423513 w 5032666"/>
              <a:gd name="connsiteY353" fmla="*/ 0 h 419100"/>
              <a:gd name="connsiteX354" fmla="*/ 4455108 w 5032666"/>
              <a:gd name="connsiteY354" fmla="*/ 0 h 419100"/>
              <a:gd name="connsiteX355" fmla="*/ 4469480 w 5032666"/>
              <a:gd name="connsiteY355" fmla="*/ 0 h 419100"/>
              <a:gd name="connsiteX356" fmla="*/ 4480216 w 5032666"/>
              <a:gd name="connsiteY356" fmla="*/ 0 h 419100"/>
              <a:gd name="connsiteX357" fmla="*/ 4518763 w 5032666"/>
              <a:gd name="connsiteY357" fmla="*/ 0 h 419100"/>
              <a:gd name="connsiteX358" fmla="*/ 4526183 w 5032666"/>
              <a:gd name="connsiteY358" fmla="*/ 0 h 419100"/>
              <a:gd name="connsiteX359" fmla="*/ 4550804 w 5032666"/>
              <a:gd name="connsiteY359" fmla="*/ 0 h 419100"/>
              <a:gd name="connsiteX360" fmla="*/ 4575466 w 5032666"/>
              <a:gd name="connsiteY360" fmla="*/ 0 h 419100"/>
              <a:gd name="connsiteX361" fmla="*/ 4596771 w 5032666"/>
              <a:gd name="connsiteY361" fmla="*/ 0 h 419100"/>
              <a:gd name="connsiteX362" fmla="*/ 4607507 w 5032666"/>
              <a:gd name="connsiteY362" fmla="*/ 0 h 419100"/>
              <a:gd name="connsiteX363" fmla="*/ 4646054 w 5032666"/>
              <a:gd name="connsiteY363" fmla="*/ 0 h 419100"/>
              <a:gd name="connsiteX364" fmla="*/ 4653474 w 5032666"/>
              <a:gd name="connsiteY364" fmla="*/ 0 h 419100"/>
              <a:gd name="connsiteX365" fmla="*/ 4671162 w 5032666"/>
              <a:gd name="connsiteY365" fmla="*/ 0 h 419100"/>
              <a:gd name="connsiteX366" fmla="*/ 4702757 w 5032666"/>
              <a:gd name="connsiteY366" fmla="*/ 0 h 419100"/>
              <a:gd name="connsiteX367" fmla="*/ 4717129 w 5032666"/>
              <a:gd name="connsiteY367" fmla="*/ 0 h 419100"/>
              <a:gd name="connsiteX368" fmla="*/ 4727865 w 5032666"/>
              <a:gd name="connsiteY368" fmla="*/ 0 h 419100"/>
              <a:gd name="connsiteX369" fmla="*/ 4760355 w 5032666"/>
              <a:gd name="connsiteY369" fmla="*/ 0 h 419100"/>
              <a:gd name="connsiteX370" fmla="*/ 4766412 w 5032666"/>
              <a:gd name="connsiteY370" fmla="*/ 0 h 419100"/>
              <a:gd name="connsiteX371" fmla="*/ 4773832 w 5032666"/>
              <a:gd name="connsiteY371" fmla="*/ 0 h 419100"/>
              <a:gd name="connsiteX372" fmla="*/ 4806322 w 5032666"/>
              <a:gd name="connsiteY372" fmla="*/ 0 h 419100"/>
              <a:gd name="connsiteX373" fmla="*/ 4817058 w 5032666"/>
              <a:gd name="connsiteY373" fmla="*/ 0 h 419100"/>
              <a:gd name="connsiteX374" fmla="*/ 4823115 w 5032666"/>
              <a:gd name="connsiteY374" fmla="*/ 0 h 419100"/>
              <a:gd name="connsiteX375" fmla="*/ 4855605 w 5032666"/>
              <a:gd name="connsiteY375" fmla="*/ 0 h 419100"/>
              <a:gd name="connsiteX376" fmla="*/ 4863025 w 5032666"/>
              <a:gd name="connsiteY376" fmla="*/ 0 h 419100"/>
              <a:gd name="connsiteX377" fmla="*/ 4880713 w 5032666"/>
              <a:gd name="connsiteY377" fmla="*/ 0 h 419100"/>
              <a:gd name="connsiteX378" fmla="*/ 4912308 w 5032666"/>
              <a:gd name="connsiteY378" fmla="*/ 0 h 419100"/>
              <a:gd name="connsiteX379" fmla="*/ 4926680 w 5032666"/>
              <a:gd name="connsiteY379" fmla="*/ 0 h 419100"/>
              <a:gd name="connsiteX380" fmla="*/ 4937416 w 5032666"/>
              <a:gd name="connsiteY380" fmla="*/ 0 h 419100"/>
              <a:gd name="connsiteX381" fmla="*/ 4975963 w 5032666"/>
              <a:gd name="connsiteY381" fmla="*/ 0 h 419100"/>
              <a:gd name="connsiteX382" fmla="*/ 4983383 w 5032666"/>
              <a:gd name="connsiteY382" fmla="*/ 0 h 419100"/>
              <a:gd name="connsiteX383" fmla="*/ 5032666 w 5032666"/>
              <a:gd name="connsiteY383" fmla="*/ 0 h 419100"/>
              <a:gd name="connsiteX384" fmla="*/ 4927891 w 5032666"/>
              <a:gd name="connsiteY384" fmla="*/ 419100 h 419100"/>
              <a:gd name="connsiteX385" fmla="*/ 4878608 w 5032666"/>
              <a:gd name="connsiteY385" fmla="*/ 419100 h 419100"/>
              <a:gd name="connsiteX386" fmla="*/ 4871188 w 5032666"/>
              <a:gd name="connsiteY386" fmla="*/ 419100 h 419100"/>
              <a:gd name="connsiteX387" fmla="*/ 4832641 w 5032666"/>
              <a:gd name="connsiteY387" fmla="*/ 419100 h 419100"/>
              <a:gd name="connsiteX388" fmla="*/ 4821905 w 5032666"/>
              <a:gd name="connsiteY388" fmla="*/ 419100 h 419100"/>
              <a:gd name="connsiteX389" fmla="*/ 4807533 w 5032666"/>
              <a:gd name="connsiteY389" fmla="*/ 419100 h 419100"/>
              <a:gd name="connsiteX390" fmla="*/ 4775938 w 5032666"/>
              <a:gd name="connsiteY390" fmla="*/ 419100 h 419100"/>
              <a:gd name="connsiteX391" fmla="*/ 4758250 w 5032666"/>
              <a:gd name="connsiteY391" fmla="*/ 419100 h 419100"/>
              <a:gd name="connsiteX392" fmla="*/ 4750830 w 5032666"/>
              <a:gd name="connsiteY392" fmla="*/ 419100 h 419100"/>
              <a:gd name="connsiteX393" fmla="*/ 4718340 w 5032666"/>
              <a:gd name="connsiteY393" fmla="*/ 419100 h 419100"/>
              <a:gd name="connsiteX394" fmla="*/ 4712283 w 5032666"/>
              <a:gd name="connsiteY394" fmla="*/ 419100 h 419100"/>
              <a:gd name="connsiteX395" fmla="*/ 4701547 w 5032666"/>
              <a:gd name="connsiteY395" fmla="*/ 419100 h 419100"/>
              <a:gd name="connsiteX396" fmla="*/ 4669057 w 5032666"/>
              <a:gd name="connsiteY396" fmla="*/ 419100 h 419100"/>
              <a:gd name="connsiteX397" fmla="*/ 4661637 w 5032666"/>
              <a:gd name="connsiteY397" fmla="*/ 419100 h 419100"/>
              <a:gd name="connsiteX398" fmla="*/ 4655580 w 5032666"/>
              <a:gd name="connsiteY398" fmla="*/ 419100 h 419100"/>
              <a:gd name="connsiteX399" fmla="*/ 4623090 w 5032666"/>
              <a:gd name="connsiteY399" fmla="*/ 419100 h 419100"/>
              <a:gd name="connsiteX400" fmla="*/ 4612354 w 5032666"/>
              <a:gd name="connsiteY400" fmla="*/ 419100 h 419100"/>
              <a:gd name="connsiteX401" fmla="*/ 4597982 w 5032666"/>
              <a:gd name="connsiteY401" fmla="*/ 419100 h 419100"/>
              <a:gd name="connsiteX402" fmla="*/ 4566387 w 5032666"/>
              <a:gd name="connsiteY402" fmla="*/ 419100 h 419100"/>
              <a:gd name="connsiteX403" fmla="*/ 4548699 w 5032666"/>
              <a:gd name="connsiteY403" fmla="*/ 419100 h 419100"/>
              <a:gd name="connsiteX404" fmla="*/ 4541279 w 5032666"/>
              <a:gd name="connsiteY404" fmla="*/ 419100 h 419100"/>
              <a:gd name="connsiteX405" fmla="*/ 4502732 w 5032666"/>
              <a:gd name="connsiteY405" fmla="*/ 419100 h 419100"/>
              <a:gd name="connsiteX406" fmla="*/ 4491996 w 5032666"/>
              <a:gd name="connsiteY406" fmla="*/ 419100 h 419100"/>
              <a:gd name="connsiteX407" fmla="*/ 4470691 w 5032666"/>
              <a:gd name="connsiteY407" fmla="*/ 419100 h 419100"/>
              <a:gd name="connsiteX408" fmla="*/ 4446029 w 5032666"/>
              <a:gd name="connsiteY408" fmla="*/ 419100 h 419100"/>
              <a:gd name="connsiteX409" fmla="*/ 4421408 w 5032666"/>
              <a:gd name="connsiteY409" fmla="*/ 419100 h 419100"/>
              <a:gd name="connsiteX410" fmla="*/ 4413988 w 5032666"/>
              <a:gd name="connsiteY410" fmla="*/ 419100 h 419100"/>
              <a:gd name="connsiteX411" fmla="*/ 4375441 w 5032666"/>
              <a:gd name="connsiteY411" fmla="*/ 419100 h 419100"/>
              <a:gd name="connsiteX412" fmla="*/ 4364705 w 5032666"/>
              <a:gd name="connsiteY412" fmla="*/ 419100 h 419100"/>
              <a:gd name="connsiteX413" fmla="*/ 4350333 w 5032666"/>
              <a:gd name="connsiteY413" fmla="*/ 419100 h 419100"/>
              <a:gd name="connsiteX414" fmla="*/ 4318738 w 5032666"/>
              <a:gd name="connsiteY414" fmla="*/ 419100 h 419100"/>
              <a:gd name="connsiteX415" fmla="*/ 4301050 w 5032666"/>
              <a:gd name="connsiteY415" fmla="*/ 419100 h 419100"/>
              <a:gd name="connsiteX416" fmla="*/ 4293630 w 5032666"/>
              <a:gd name="connsiteY416" fmla="*/ 419100 h 419100"/>
              <a:gd name="connsiteX417" fmla="*/ 4282337 w 5032666"/>
              <a:gd name="connsiteY417" fmla="*/ 419100 h 419100"/>
              <a:gd name="connsiteX418" fmla="*/ 4261140 w 5032666"/>
              <a:gd name="connsiteY418" fmla="*/ 419100 h 419100"/>
              <a:gd name="connsiteX419" fmla="*/ 4255083 w 5032666"/>
              <a:gd name="connsiteY419" fmla="*/ 419100 h 419100"/>
              <a:gd name="connsiteX420" fmla="*/ 4244347 w 5032666"/>
              <a:gd name="connsiteY420" fmla="*/ 419100 h 419100"/>
              <a:gd name="connsiteX421" fmla="*/ 4233054 w 5032666"/>
              <a:gd name="connsiteY421" fmla="*/ 419100 h 419100"/>
              <a:gd name="connsiteX422" fmla="*/ 4225634 w 5032666"/>
              <a:gd name="connsiteY422" fmla="*/ 419100 h 419100"/>
              <a:gd name="connsiteX423" fmla="*/ 4211857 w 5032666"/>
              <a:gd name="connsiteY423" fmla="*/ 419100 h 419100"/>
              <a:gd name="connsiteX424" fmla="*/ 4204437 w 5032666"/>
              <a:gd name="connsiteY424" fmla="*/ 419100 h 419100"/>
              <a:gd name="connsiteX425" fmla="*/ 4198380 w 5032666"/>
              <a:gd name="connsiteY425" fmla="*/ 419100 h 419100"/>
              <a:gd name="connsiteX426" fmla="*/ 4187087 w 5032666"/>
              <a:gd name="connsiteY426" fmla="*/ 419100 h 419100"/>
              <a:gd name="connsiteX427" fmla="*/ 4176351 w 5032666"/>
              <a:gd name="connsiteY427" fmla="*/ 419100 h 419100"/>
              <a:gd name="connsiteX428" fmla="*/ 4165890 w 5032666"/>
              <a:gd name="connsiteY428" fmla="*/ 419100 h 419100"/>
              <a:gd name="connsiteX429" fmla="*/ 4161979 w 5032666"/>
              <a:gd name="connsiteY429" fmla="*/ 419100 h 419100"/>
              <a:gd name="connsiteX430" fmla="*/ 4155154 w 5032666"/>
              <a:gd name="connsiteY430" fmla="*/ 419100 h 419100"/>
              <a:gd name="connsiteX431" fmla="*/ 4140782 w 5032666"/>
              <a:gd name="connsiteY431" fmla="*/ 419100 h 419100"/>
              <a:gd name="connsiteX432" fmla="*/ 4130384 w 5032666"/>
              <a:gd name="connsiteY432" fmla="*/ 419100 h 419100"/>
              <a:gd name="connsiteX433" fmla="*/ 4112696 w 5032666"/>
              <a:gd name="connsiteY433" fmla="*/ 419100 h 419100"/>
              <a:gd name="connsiteX434" fmla="*/ 4109187 w 5032666"/>
              <a:gd name="connsiteY434" fmla="*/ 419100 h 419100"/>
              <a:gd name="connsiteX435" fmla="*/ 4105276 w 5032666"/>
              <a:gd name="connsiteY435" fmla="*/ 419100 h 419100"/>
              <a:gd name="connsiteX436" fmla="*/ 4091499 w 5032666"/>
              <a:gd name="connsiteY436" fmla="*/ 419100 h 419100"/>
              <a:gd name="connsiteX437" fmla="*/ 4084079 w 5032666"/>
              <a:gd name="connsiteY437" fmla="*/ 419100 h 419100"/>
              <a:gd name="connsiteX438" fmla="*/ 4072786 w 5032666"/>
              <a:gd name="connsiteY438" fmla="*/ 419100 h 419100"/>
              <a:gd name="connsiteX439" fmla="*/ 4066729 w 5032666"/>
              <a:gd name="connsiteY439" fmla="*/ 419100 h 419100"/>
              <a:gd name="connsiteX440" fmla="*/ 4055993 w 5032666"/>
              <a:gd name="connsiteY440" fmla="*/ 419100 h 419100"/>
              <a:gd name="connsiteX441" fmla="*/ 4045532 w 5032666"/>
              <a:gd name="connsiteY441" fmla="*/ 419100 h 419100"/>
              <a:gd name="connsiteX442" fmla="*/ 4034796 w 5032666"/>
              <a:gd name="connsiteY442" fmla="*/ 419100 h 419100"/>
              <a:gd name="connsiteX443" fmla="*/ 4023503 w 5032666"/>
              <a:gd name="connsiteY443" fmla="*/ 419100 h 419100"/>
              <a:gd name="connsiteX444" fmla="*/ 4016083 w 5032666"/>
              <a:gd name="connsiteY444" fmla="*/ 419100 h 419100"/>
              <a:gd name="connsiteX445" fmla="*/ 4010026 w 5032666"/>
              <a:gd name="connsiteY445" fmla="*/ 419100 h 419100"/>
              <a:gd name="connsiteX446" fmla="*/ 3988829 w 5032666"/>
              <a:gd name="connsiteY446" fmla="*/ 419100 h 419100"/>
              <a:gd name="connsiteX447" fmla="*/ 3977536 w 5032666"/>
              <a:gd name="connsiteY447" fmla="*/ 419100 h 419100"/>
              <a:gd name="connsiteX448" fmla="*/ 3966800 w 5032666"/>
              <a:gd name="connsiteY448" fmla="*/ 419100 h 419100"/>
              <a:gd name="connsiteX449" fmla="*/ 3952428 w 5032666"/>
              <a:gd name="connsiteY449" fmla="*/ 419100 h 419100"/>
              <a:gd name="connsiteX450" fmla="*/ 3920833 w 5032666"/>
              <a:gd name="connsiteY450" fmla="*/ 419100 h 419100"/>
              <a:gd name="connsiteX451" fmla="*/ 3903145 w 5032666"/>
              <a:gd name="connsiteY451" fmla="*/ 419100 h 419100"/>
              <a:gd name="connsiteX452" fmla="*/ 3895725 w 5032666"/>
              <a:gd name="connsiteY452" fmla="*/ 419100 h 419100"/>
              <a:gd name="connsiteX453" fmla="*/ 3857178 w 5032666"/>
              <a:gd name="connsiteY453" fmla="*/ 419100 h 419100"/>
              <a:gd name="connsiteX454" fmla="*/ 3846442 w 5032666"/>
              <a:gd name="connsiteY454" fmla="*/ 419100 h 419100"/>
              <a:gd name="connsiteX455" fmla="*/ 3825137 w 5032666"/>
              <a:gd name="connsiteY455" fmla="*/ 419100 h 419100"/>
              <a:gd name="connsiteX456" fmla="*/ 3800475 w 5032666"/>
              <a:gd name="connsiteY456" fmla="*/ 419100 h 419100"/>
              <a:gd name="connsiteX457" fmla="*/ 3775854 w 5032666"/>
              <a:gd name="connsiteY457" fmla="*/ 419100 h 419100"/>
              <a:gd name="connsiteX458" fmla="*/ 3768434 w 5032666"/>
              <a:gd name="connsiteY458" fmla="*/ 419100 h 419100"/>
              <a:gd name="connsiteX459" fmla="*/ 3729887 w 5032666"/>
              <a:gd name="connsiteY459" fmla="*/ 419100 h 419100"/>
              <a:gd name="connsiteX460" fmla="*/ 3719151 w 5032666"/>
              <a:gd name="connsiteY460" fmla="*/ 419100 h 419100"/>
              <a:gd name="connsiteX461" fmla="*/ 3704779 w 5032666"/>
              <a:gd name="connsiteY461" fmla="*/ 419100 h 419100"/>
              <a:gd name="connsiteX462" fmla="*/ 3673184 w 5032666"/>
              <a:gd name="connsiteY462" fmla="*/ 419100 h 419100"/>
              <a:gd name="connsiteX463" fmla="*/ 3655496 w 5032666"/>
              <a:gd name="connsiteY463" fmla="*/ 419100 h 419100"/>
              <a:gd name="connsiteX464" fmla="*/ 3648076 w 5032666"/>
              <a:gd name="connsiteY464" fmla="*/ 419100 h 419100"/>
              <a:gd name="connsiteX465" fmla="*/ 3615586 w 5032666"/>
              <a:gd name="connsiteY465" fmla="*/ 419100 h 419100"/>
              <a:gd name="connsiteX466" fmla="*/ 3609529 w 5032666"/>
              <a:gd name="connsiteY466" fmla="*/ 419100 h 419100"/>
              <a:gd name="connsiteX467" fmla="*/ 3598793 w 5032666"/>
              <a:gd name="connsiteY467" fmla="*/ 419100 h 419100"/>
              <a:gd name="connsiteX468" fmla="*/ 3566303 w 5032666"/>
              <a:gd name="connsiteY468" fmla="*/ 419100 h 419100"/>
              <a:gd name="connsiteX469" fmla="*/ 3558883 w 5032666"/>
              <a:gd name="connsiteY469" fmla="*/ 419100 h 419100"/>
              <a:gd name="connsiteX470" fmla="*/ 3552826 w 5032666"/>
              <a:gd name="connsiteY470" fmla="*/ 419100 h 419100"/>
              <a:gd name="connsiteX471" fmla="*/ 3537241 w 5032666"/>
              <a:gd name="connsiteY471" fmla="*/ 419100 h 419100"/>
              <a:gd name="connsiteX472" fmla="*/ 3520336 w 5032666"/>
              <a:gd name="connsiteY472" fmla="*/ 419100 h 419100"/>
              <a:gd name="connsiteX473" fmla="*/ 3509600 w 5032666"/>
              <a:gd name="connsiteY473" fmla="*/ 419100 h 419100"/>
              <a:gd name="connsiteX474" fmla="*/ 3495228 w 5032666"/>
              <a:gd name="connsiteY474" fmla="*/ 419100 h 419100"/>
              <a:gd name="connsiteX475" fmla="*/ 3487958 w 5032666"/>
              <a:gd name="connsiteY475" fmla="*/ 419100 h 419100"/>
              <a:gd name="connsiteX476" fmla="*/ 3480538 w 5032666"/>
              <a:gd name="connsiteY476" fmla="*/ 419100 h 419100"/>
              <a:gd name="connsiteX477" fmla="*/ 3463633 w 5032666"/>
              <a:gd name="connsiteY477" fmla="*/ 419100 h 419100"/>
              <a:gd name="connsiteX478" fmla="*/ 3445945 w 5032666"/>
              <a:gd name="connsiteY478" fmla="*/ 419100 h 419100"/>
              <a:gd name="connsiteX479" fmla="*/ 3441991 w 5032666"/>
              <a:gd name="connsiteY479" fmla="*/ 419100 h 419100"/>
              <a:gd name="connsiteX480" fmla="*/ 3438525 w 5032666"/>
              <a:gd name="connsiteY480" fmla="*/ 419100 h 419100"/>
              <a:gd name="connsiteX481" fmla="*/ 3431255 w 5032666"/>
              <a:gd name="connsiteY481" fmla="*/ 419100 h 419100"/>
              <a:gd name="connsiteX482" fmla="*/ 3416883 w 5032666"/>
              <a:gd name="connsiteY482" fmla="*/ 419100 h 419100"/>
              <a:gd name="connsiteX483" fmla="*/ 3399978 w 5032666"/>
              <a:gd name="connsiteY483" fmla="*/ 419100 h 419100"/>
              <a:gd name="connsiteX484" fmla="*/ 3389242 w 5032666"/>
              <a:gd name="connsiteY484" fmla="*/ 419100 h 419100"/>
              <a:gd name="connsiteX485" fmla="*/ 3385288 w 5032666"/>
              <a:gd name="connsiteY485" fmla="*/ 419100 h 419100"/>
              <a:gd name="connsiteX486" fmla="*/ 3367600 w 5032666"/>
              <a:gd name="connsiteY486" fmla="*/ 419100 h 419100"/>
              <a:gd name="connsiteX487" fmla="*/ 3360180 w 5032666"/>
              <a:gd name="connsiteY487" fmla="*/ 419100 h 419100"/>
              <a:gd name="connsiteX488" fmla="*/ 3343275 w 5032666"/>
              <a:gd name="connsiteY488" fmla="*/ 419100 h 419100"/>
              <a:gd name="connsiteX489" fmla="*/ 3327690 w 5032666"/>
              <a:gd name="connsiteY489" fmla="*/ 419100 h 419100"/>
              <a:gd name="connsiteX490" fmla="*/ 3321633 w 5032666"/>
              <a:gd name="connsiteY490" fmla="*/ 419100 h 419100"/>
              <a:gd name="connsiteX491" fmla="*/ 3310897 w 5032666"/>
              <a:gd name="connsiteY491" fmla="*/ 419100 h 419100"/>
              <a:gd name="connsiteX492" fmla="*/ 3278407 w 5032666"/>
              <a:gd name="connsiteY492" fmla="*/ 419100 h 419100"/>
              <a:gd name="connsiteX493" fmla="*/ 3270987 w 5032666"/>
              <a:gd name="connsiteY493" fmla="*/ 419100 h 419100"/>
              <a:gd name="connsiteX494" fmla="*/ 3264930 w 5032666"/>
              <a:gd name="connsiteY494" fmla="*/ 419100 h 419100"/>
              <a:gd name="connsiteX495" fmla="*/ 3232440 w 5032666"/>
              <a:gd name="connsiteY495" fmla="*/ 419100 h 419100"/>
              <a:gd name="connsiteX496" fmla="*/ 3221704 w 5032666"/>
              <a:gd name="connsiteY496" fmla="*/ 419100 h 419100"/>
              <a:gd name="connsiteX497" fmla="*/ 3207332 w 5032666"/>
              <a:gd name="connsiteY497" fmla="*/ 419100 h 419100"/>
              <a:gd name="connsiteX498" fmla="*/ 3175737 w 5032666"/>
              <a:gd name="connsiteY498" fmla="*/ 419100 h 419100"/>
              <a:gd name="connsiteX499" fmla="*/ 3158049 w 5032666"/>
              <a:gd name="connsiteY499" fmla="*/ 419100 h 419100"/>
              <a:gd name="connsiteX500" fmla="*/ 3150629 w 5032666"/>
              <a:gd name="connsiteY500" fmla="*/ 419100 h 419100"/>
              <a:gd name="connsiteX501" fmla="*/ 3112082 w 5032666"/>
              <a:gd name="connsiteY501" fmla="*/ 419100 h 419100"/>
              <a:gd name="connsiteX502" fmla="*/ 3101346 w 5032666"/>
              <a:gd name="connsiteY502" fmla="*/ 419100 h 419100"/>
              <a:gd name="connsiteX503" fmla="*/ 3080041 w 5032666"/>
              <a:gd name="connsiteY503" fmla="*/ 419100 h 419100"/>
              <a:gd name="connsiteX504" fmla="*/ 3055379 w 5032666"/>
              <a:gd name="connsiteY504" fmla="*/ 419100 h 419100"/>
              <a:gd name="connsiteX505" fmla="*/ 3030758 w 5032666"/>
              <a:gd name="connsiteY505" fmla="*/ 419100 h 419100"/>
              <a:gd name="connsiteX506" fmla="*/ 3023338 w 5032666"/>
              <a:gd name="connsiteY506" fmla="*/ 419100 h 419100"/>
              <a:gd name="connsiteX507" fmla="*/ 2984791 w 5032666"/>
              <a:gd name="connsiteY507" fmla="*/ 419100 h 419100"/>
              <a:gd name="connsiteX508" fmla="*/ 2975266 w 5032666"/>
              <a:gd name="connsiteY508" fmla="*/ 419100 h 419100"/>
              <a:gd name="connsiteX509" fmla="*/ 2974055 w 5032666"/>
              <a:gd name="connsiteY509" fmla="*/ 419100 h 419100"/>
              <a:gd name="connsiteX510" fmla="*/ 2959683 w 5032666"/>
              <a:gd name="connsiteY510" fmla="*/ 419100 h 419100"/>
              <a:gd name="connsiteX511" fmla="*/ 2928088 w 5032666"/>
              <a:gd name="connsiteY511" fmla="*/ 419100 h 419100"/>
              <a:gd name="connsiteX512" fmla="*/ 2925983 w 5032666"/>
              <a:gd name="connsiteY512" fmla="*/ 419100 h 419100"/>
              <a:gd name="connsiteX513" fmla="*/ 2918563 w 5032666"/>
              <a:gd name="connsiteY513" fmla="*/ 419100 h 419100"/>
              <a:gd name="connsiteX514" fmla="*/ 2910400 w 5032666"/>
              <a:gd name="connsiteY514" fmla="*/ 419100 h 419100"/>
              <a:gd name="connsiteX515" fmla="*/ 2902980 w 5032666"/>
              <a:gd name="connsiteY515" fmla="*/ 419100 h 419100"/>
              <a:gd name="connsiteX516" fmla="*/ 2891687 w 5032666"/>
              <a:gd name="connsiteY516" fmla="*/ 419100 h 419100"/>
              <a:gd name="connsiteX517" fmla="*/ 2880016 w 5032666"/>
              <a:gd name="connsiteY517" fmla="*/ 419100 h 419100"/>
              <a:gd name="connsiteX518" fmla="*/ 2870490 w 5032666"/>
              <a:gd name="connsiteY518" fmla="*/ 419100 h 419100"/>
              <a:gd name="connsiteX519" fmla="*/ 2869280 w 5032666"/>
              <a:gd name="connsiteY519" fmla="*/ 419100 h 419100"/>
              <a:gd name="connsiteX520" fmla="*/ 2864433 w 5032666"/>
              <a:gd name="connsiteY520" fmla="*/ 419100 h 419100"/>
              <a:gd name="connsiteX521" fmla="*/ 2854908 w 5032666"/>
              <a:gd name="connsiteY521" fmla="*/ 419100 h 419100"/>
              <a:gd name="connsiteX522" fmla="*/ 2853697 w 5032666"/>
              <a:gd name="connsiteY522" fmla="*/ 419100 h 419100"/>
              <a:gd name="connsiteX523" fmla="*/ 2842404 w 5032666"/>
              <a:gd name="connsiteY523" fmla="*/ 419100 h 419100"/>
              <a:gd name="connsiteX524" fmla="*/ 2834984 w 5032666"/>
              <a:gd name="connsiteY524" fmla="*/ 419100 h 419100"/>
              <a:gd name="connsiteX525" fmla="*/ 2823313 w 5032666"/>
              <a:gd name="connsiteY525" fmla="*/ 419100 h 419100"/>
              <a:gd name="connsiteX526" fmla="*/ 2821207 w 5032666"/>
              <a:gd name="connsiteY526" fmla="*/ 419100 h 419100"/>
              <a:gd name="connsiteX527" fmla="*/ 2813787 w 5032666"/>
              <a:gd name="connsiteY527" fmla="*/ 419100 h 419100"/>
              <a:gd name="connsiteX528" fmla="*/ 2807730 w 5032666"/>
              <a:gd name="connsiteY528" fmla="*/ 419100 h 419100"/>
              <a:gd name="connsiteX529" fmla="*/ 2805625 w 5032666"/>
              <a:gd name="connsiteY529" fmla="*/ 419100 h 419100"/>
              <a:gd name="connsiteX530" fmla="*/ 2798205 w 5032666"/>
              <a:gd name="connsiteY530" fmla="*/ 419100 h 419100"/>
              <a:gd name="connsiteX531" fmla="*/ 2796437 w 5032666"/>
              <a:gd name="connsiteY531" fmla="*/ 419100 h 419100"/>
              <a:gd name="connsiteX532" fmla="*/ 2785701 w 5032666"/>
              <a:gd name="connsiteY532" fmla="*/ 419100 h 419100"/>
              <a:gd name="connsiteX533" fmla="*/ 2775240 w 5032666"/>
              <a:gd name="connsiteY533" fmla="*/ 419100 h 419100"/>
              <a:gd name="connsiteX534" fmla="*/ 2771329 w 5032666"/>
              <a:gd name="connsiteY534" fmla="*/ 419100 h 419100"/>
              <a:gd name="connsiteX535" fmla="*/ 2765715 w 5032666"/>
              <a:gd name="connsiteY535" fmla="*/ 419100 h 419100"/>
              <a:gd name="connsiteX536" fmla="*/ 2764504 w 5032666"/>
              <a:gd name="connsiteY536" fmla="*/ 419100 h 419100"/>
              <a:gd name="connsiteX537" fmla="*/ 2759658 w 5032666"/>
              <a:gd name="connsiteY537" fmla="*/ 419100 h 419100"/>
              <a:gd name="connsiteX538" fmla="*/ 2750132 w 5032666"/>
              <a:gd name="connsiteY538" fmla="*/ 419100 h 419100"/>
              <a:gd name="connsiteX539" fmla="*/ 2748922 w 5032666"/>
              <a:gd name="connsiteY539" fmla="*/ 419100 h 419100"/>
              <a:gd name="connsiteX540" fmla="*/ 2739734 w 5032666"/>
              <a:gd name="connsiteY540" fmla="*/ 419100 h 419100"/>
              <a:gd name="connsiteX541" fmla="*/ 2722046 w 5032666"/>
              <a:gd name="connsiteY541" fmla="*/ 419100 h 419100"/>
              <a:gd name="connsiteX542" fmla="*/ 2718537 w 5032666"/>
              <a:gd name="connsiteY542" fmla="*/ 419100 h 419100"/>
              <a:gd name="connsiteX543" fmla="*/ 2716432 w 5032666"/>
              <a:gd name="connsiteY543" fmla="*/ 419100 h 419100"/>
              <a:gd name="connsiteX544" fmla="*/ 2714626 w 5032666"/>
              <a:gd name="connsiteY544" fmla="*/ 419100 h 419100"/>
              <a:gd name="connsiteX545" fmla="*/ 2709012 w 5032666"/>
              <a:gd name="connsiteY545" fmla="*/ 419100 h 419100"/>
              <a:gd name="connsiteX546" fmla="*/ 2702955 w 5032666"/>
              <a:gd name="connsiteY546" fmla="*/ 419100 h 419100"/>
              <a:gd name="connsiteX547" fmla="*/ 2700849 w 5032666"/>
              <a:gd name="connsiteY547" fmla="*/ 419100 h 419100"/>
              <a:gd name="connsiteX548" fmla="*/ 2693429 w 5032666"/>
              <a:gd name="connsiteY548" fmla="*/ 419100 h 419100"/>
              <a:gd name="connsiteX549" fmla="*/ 2682136 w 5032666"/>
              <a:gd name="connsiteY549" fmla="*/ 419100 h 419100"/>
              <a:gd name="connsiteX550" fmla="*/ 2676079 w 5032666"/>
              <a:gd name="connsiteY550" fmla="*/ 419100 h 419100"/>
              <a:gd name="connsiteX551" fmla="*/ 2670465 w 5032666"/>
              <a:gd name="connsiteY551" fmla="*/ 419100 h 419100"/>
              <a:gd name="connsiteX552" fmla="*/ 2665343 w 5032666"/>
              <a:gd name="connsiteY552" fmla="*/ 419100 h 419100"/>
              <a:gd name="connsiteX553" fmla="*/ 2659729 w 5032666"/>
              <a:gd name="connsiteY553" fmla="*/ 419100 h 419100"/>
              <a:gd name="connsiteX554" fmla="*/ 2654882 w 5032666"/>
              <a:gd name="connsiteY554" fmla="*/ 419100 h 419100"/>
              <a:gd name="connsiteX555" fmla="*/ 2645357 w 5032666"/>
              <a:gd name="connsiteY555" fmla="*/ 419100 h 419100"/>
              <a:gd name="connsiteX556" fmla="*/ 2644146 w 5032666"/>
              <a:gd name="connsiteY556" fmla="*/ 419100 h 419100"/>
              <a:gd name="connsiteX557" fmla="*/ 2632853 w 5032666"/>
              <a:gd name="connsiteY557" fmla="*/ 419100 h 419100"/>
              <a:gd name="connsiteX558" fmla="*/ 2625433 w 5032666"/>
              <a:gd name="connsiteY558" fmla="*/ 419100 h 419100"/>
              <a:gd name="connsiteX559" fmla="*/ 2619376 w 5032666"/>
              <a:gd name="connsiteY559" fmla="*/ 419100 h 419100"/>
              <a:gd name="connsiteX560" fmla="*/ 2613762 w 5032666"/>
              <a:gd name="connsiteY560" fmla="*/ 419100 h 419100"/>
              <a:gd name="connsiteX561" fmla="*/ 2598179 w 5032666"/>
              <a:gd name="connsiteY561" fmla="*/ 419100 h 419100"/>
              <a:gd name="connsiteX562" fmla="*/ 2596074 w 5032666"/>
              <a:gd name="connsiteY562" fmla="*/ 419100 h 419100"/>
              <a:gd name="connsiteX563" fmla="*/ 2588654 w 5032666"/>
              <a:gd name="connsiteY563" fmla="*/ 419100 h 419100"/>
              <a:gd name="connsiteX564" fmla="*/ 2586886 w 5032666"/>
              <a:gd name="connsiteY564" fmla="*/ 419100 h 419100"/>
              <a:gd name="connsiteX565" fmla="*/ 2576150 w 5032666"/>
              <a:gd name="connsiteY565" fmla="*/ 419100 h 419100"/>
              <a:gd name="connsiteX566" fmla="*/ 2561778 w 5032666"/>
              <a:gd name="connsiteY566" fmla="*/ 419100 h 419100"/>
              <a:gd name="connsiteX567" fmla="*/ 2550107 w 5032666"/>
              <a:gd name="connsiteY567" fmla="*/ 419100 h 419100"/>
              <a:gd name="connsiteX568" fmla="*/ 2539371 w 5032666"/>
              <a:gd name="connsiteY568" fmla="*/ 419100 h 419100"/>
              <a:gd name="connsiteX569" fmla="*/ 2530183 w 5032666"/>
              <a:gd name="connsiteY569" fmla="*/ 419100 h 419100"/>
              <a:gd name="connsiteX570" fmla="*/ 2518066 w 5032666"/>
              <a:gd name="connsiteY570" fmla="*/ 419100 h 419100"/>
              <a:gd name="connsiteX571" fmla="*/ 2512495 w 5032666"/>
              <a:gd name="connsiteY571" fmla="*/ 419100 h 419100"/>
              <a:gd name="connsiteX572" fmla="*/ 2505075 w 5032666"/>
              <a:gd name="connsiteY572" fmla="*/ 419100 h 419100"/>
              <a:gd name="connsiteX573" fmla="*/ 2493404 w 5032666"/>
              <a:gd name="connsiteY573" fmla="*/ 419100 h 419100"/>
              <a:gd name="connsiteX574" fmla="*/ 2468783 w 5032666"/>
              <a:gd name="connsiteY574" fmla="*/ 419100 h 419100"/>
              <a:gd name="connsiteX575" fmla="*/ 2466528 w 5032666"/>
              <a:gd name="connsiteY575" fmla="*/ 419100 h 419100"/>
              <a:gd name="connsiteX576" fmla="*/ 2461363 w 5032666"/>
              <a:gd name="connsiteY576" fmla="*/ 419100 h 419100"/>
              <a:gd name="connsiteX577" fmla="*/ 2455792 w 5032666"/>
              <a:gd name="connsiteY577" fmla="*/ 419100 h 419100"/>
              <a:gd name="connsiteX578" fmla="*/ 2434487 w 5032666"/>
              <a:gd name="connsiteY578" fmla="*/ 419100 h 419100"/>
              <a:gd name="connsiteX579" fmla="*/ 2422816 w 5032666"/>
              <a:gd name="connsiteY579" fmla="*/ 419100 h 419100"/>
              <a:gd name="connsiteX580" fmla="*/ 2412080 w 5032666"/>
              <a:gd name="connsiteY580" fmla="*/ 419100 h 419100"/>
              <a:gd name="connsiteX581" fmla="*/ 2409825 w 5032666"/>
              <a:gd name="connsiteY581" fmla="*/ 419100 h 419100"/>
              <a:gd name="connsiteX582" fmla="*/ 2397708 w 5032666"/>
              <a:gd name="connsiteY582" fmla="*/ 419100 h 419100"/>
              <a:gd name="connsiteX583" fmla="*/ 2385204 w 5032666"/>
              <a:gd name="connsiteY583" fmla="*/ 419100 h 419100"/>
              <a:gd name="connsiteX584" fmla="*/ 2377784 w 5032666"/>
              <a:gd name="connsiteY584" fmla="*/ 419100 h 419100"/>
              <a:gd name="connsiteX585" fmla="*/ 2366113 w 5032666"/>
              <a:gd name="connsiteY585" fmla="*/ 419100 h 419100"/>
              <a:gd name="connsiteX586" fmla="*/ 2348425 w 5032666"/>
              <a:gd name="connsiteY586" fmla="*/ 419100 h 419100"/>
              <a:gd name="connsiteX587" fmla="*/ 2341005 w 5032666"/>
              <a:gd name="connsiteY587" fmla="*/ 419100 h 419100"/>
              <a:gd name="connsiteX588" fmla="*/ 2339237 w 5032666"/>
              <a:gd name="connsiteY588" fmla="*/ 419100 h 419100"/>
              <a:gd name="connsiteX589" fmla="*/ 2329712 w 5032666"/>
              <a:gd name="connsiteY589" fmla="*/ 419100 h 419100"/>
              <a:gd name="connsiteX590" fmla="*/ 2328501 w 5032666"/>
              <a:gd name="connsiteY590" fmla="*/ 419100 h 419100"/>
              <a:gd name="connsiteX591" fmla="*/ 2314129 w 5032666"/>
              <a:gd name="connsiteY591" fmla="*/ 419100 h 419100"/>
              <a:gd name="connsiteX592" fmla="*/ 2308515 w 5032666"/>
              <a:gd name="connsiteY592" fmla="*/ 419100 h 419100"/>
              <a:gd name="connsiteX593" fmla="*/ 2302458 w 5032666"/>
              <a:gd name="connsiteY593" fmla="*/ 419100 h 419100"/>
              <a:gd name="connsiteX594" fmla="*/ 2291722 w 5032666"/>
              <a:gd name="connsiteY594" fmla="*/ 419100 h 419100"/>
              <a:gd name="connsiteX595" fmla="*/ 2282534 w 5032666"/>
              <a:gd name="connsiteY595" fmla="*/ 419100 h 419100"/>
              <a:gd name="connsiteX596" fmla="*/ 2280429 w 5032666"/>
              <a:gd name="connsiteY596" fmla="*/ 419100 h 419100"/>
              <a:gd name="connsiteX597" fmla="*/ 2273009 w 5032666"/>
              <a:gd name="connsiteY597" fmla="*/ 419100 h 419100"/>
              <a:gd name="connsiteX598" fmla="*/ 2264846 w 5032666"/>
              <a:gd name="connsiteY598" fmla="*/ 419100 h 419100"/>
              <a:gd name="connsiteX599" fmla="*/ 2259232 w 5032666"/>
              <a:gd name="connsiteY599" fmla="*/ 419100 h 419100"/>
              <a:gd name="connsiteX600" fmla="*/ 2257426 w 5032666"/>
              <a:gd name="connsiteY600" fmla="*/ 419100 h 419100"/>
              <a:gd name="connsiteX601" fmla="*/ 2251812 w 5032666"/>
              <a:gd name="connsiteY601" fmla="*/ 419100 h 419100"/>
              <a:gd name="connsiteX602" fmla="*/ 2245755 w 5032666"/>
              <a:gd name="connsiteY602" fmla="*/ 419100 h 419100"/>
              <a:gd name="connsiteX603" fmla="*/ 2234462 w 5032666"/>
              <a:gd name="connsiteY603" fmla="*/ 419100 h 419100"/>
              <a:gd name="connsiteX604" fmla="*/ 2224936 w 5032666"/>
              <a:gd name="connsiteY604" fmla="*/ 419100 h 419100"/>
              <a:gd name="connsiteX605" fmla="*/ 2223726 w 5032666"/>
              <a:gd name="connsiteY605" fmla="*/ 419100 h 419100"/>
              <a:gd name="connsiteX606" fmla="*/ 2218879 w 5032666"/>
              <a:gd name="connsiteY606" fmla="*/ 419100 h 419100"/>
              <a:gd name="connsiteX607" fmla="*/ 2213265 w 5032666"/>
              <a:gd name="connsiteY607" fmla="*/ 419100 h 419100"/>
              <a:gd name="connsiteX608" fmla="*/ 2209354 w 5032666"/>
              <a:gd name="connsiteY608" fmla="*/ 419100 h 419100"/>
              <a:gd name="connsiteX609" fmla="*/ 2208143 w 5032666"/>
              <a:gd name="connsiteY609" fmla="*/ 419100 h 419100"/>
              <a:gd name="connsiteX610" fmla="*/ 2202529 w 5032666"/>
              <a:gd name="connsiteY610" fmla="*/ 419100 h 419100"/>
              <a:gd name="connsiteX611" fmla="*/ 2188157 w 5032666"/>
              <a:gd name="connsiteY611" fmla="*/ 419100 h 419100"/>
              <a:gd name="connsiteX612" fmla="*/ 2177759 w 5032666"/>
              <a:gd name="connsiteY612" fmla="*/ 419100 h 419100"/>
              <a:gd name="connsiteX613" fmla="*/ 2175653 w 5032666"/>
              <a:gd name="connsiteY613" fmla="*/ 419100 h 419100"/>
              <a:gd name="connsiteX614" fmla="*/ 2168233 w 5032666"/>
              <a:gd name="connsiteY614" fmla="*/ 419100 h 419100"/>
              <a:gd name="connsiteX615" fmla="*/ 2162176 w 5032666"/>
              <a:gd name="connsiteY615" fmla="*/ 419100 h 419100"/>
              <a:gd name="connsiteX616" fmla="*/ 2160071 w 5032666"/>
              <a:gd name="connsiteY616" fmla="*/ 419100 h 419100"/>
              <a:gd name="connsiteX617" fmla="*/ 2156562 w 5032666"/>
              <a:gd name="connsiteY617" fmla="*/ 419100 h 419100"/>
              <a:gd name="connsiteX618" fmla="*/ 2152651 w 5032666"/>
              <a:gd name="connsiteY618" fmla="*/ 419100 h 419100"/>
              <a:gd name="connsiteX619" fmla="*/ 2138874 w 5032666"/>
              <a:gd name="connsiteY619" fmla="*/ 419100 h 419100"/>
              <a:gd name="connsiteX620" fmla="*/ 2131454 w 5032666"/>
              <a:gd name="connsiteY620" fmla="*/ 419100 h 419100"/>
              <a:gd name="connsiteX621" fmla="*/ 2129686 w 5032666"/>
              <a:gd name="connsiteY621" fmla="*/ 419100 h 419100"/>
              <a:gd name="connsiteX622" fmla="*/ 2120161 w 5032666"/>
              <a:gd name="connsiteY622" fmla="*/ 419100 h 419100"/>
              <a:gd name="connsiteX623" fmla="*/ 2118950 w 5032666"/>
              <a:gd name="connsiteY623" fmla="*/ 419100 h 419100"/>
              <a:gd name="connsiteX624" fmla="*/ 2114104 w 5032666"/>
              <a:gd name="connsiteY624" fmla="*/ 419100 h 419100"/>
              <a:gd name="connsiteX625" fmla="*/ 2104578 w 5032666"/>
              <a:gd name="connsiteY625" fmla="*/ 419100 h 419100"/>
              <a:gd name="connsiteX626" fmla="*/ 2103368 w 5032666"/>
              <a:gd name="connsiteY626" fmla="*/ 419100 h 419100"/>
              <a:gd name="connsiteX627" fmla="*/ 2092907 w 5032666"/>
              <a:gd name="connsiteY627" fmla="*/ 419100 h 419100"/>
              <a:gd name="connsiteX628" fmla="*/ 2082171 w 5032666"/>
              <a:gd name="connsiteY628" fmla="*/ 419100 h 419100"/>
              <a:gd name="connsiteX629" fmla="*/ 2072983 w 5032666"/>
              <a:gd name="connsiteY629" fmla="*/ 419100 h 419100"/>
              <a:gd name="connsiteX630" fmla="*/ 2070878 w 5032666"/>
              <a:gd name="connsiteY630" fmla="*/ 419100 h 419100"/>
              <a:gd name="connsiteX631" fmla="*/ 2063458 w 5032666"/>
              <a:gd name="connsiteY631" fmla="*/ 419100 h 419100"/>
              <a:gd name="connsiteX632" fmla="*/ 2057401 w 5032666"/>
              <a:gd name="connsiteY632" fmla="*/ 419100 h 419100"/>
              <a:gd name="connsiteX633" fmla="*/ 2055295 w 5032666"/>
              <a:gd name="connsiteY633" fmla="*/ 419100 h 419100"/>
              <a:gd name="connsiteX634" fmla="*/ 2047875 w 5032666"/>
              <a:gd name="connsiteY634" fmla="*/ 419100 h 419100"/>
              <a:gd name="connsiteX635" fmla="*/ 2036204 w 5032666"/>
              <a:gd name="connsiteY635" fmla="*/ 419100 h 419100"/>
              <a:gd name="connsiteX636" fmla="*/ 2024911 w 5032666"/>
              <a:gd name="connsiteY636" fmla="*/ 419100 h 419100"/>
              <a:gd name="connsiteX637" fmla="*/ 2014175 w 5032666"/>
              <a:gd name="connsiteY637" fmla="*/ 419100 h 419100"/>
              <a:gd name="connsiteX638" fmla="*/ 2009328 w 5032666"/>
              <a:gd name="connsiteY638" fmla="*/ 419100 h 419100"/>
              <a:gd name="connsiteX639" fmla="*/ 1999803 w 5032666"/>
              <a:gd name="connsiteY639" fmla="*/ 419100 h 419100"/>
              <a:gd name="connsiteX640" fmla="*/ 1998592 w 5032666"/>
              <a:gd name="connsiteY640" fmla="*/ 419100 h 419100"/>
              <a:gd name="connsiteX641" fmla="*/ 1968208 w 5032666"/>
              <a:gd name="connsiteY641" fmla="*/ 419100 h 419100"/>
              <a:gd name="connsiteX642" fmla="*/ 1952625 w 5032666"/>
              <a:gd name="connsiteY642" fmla="*/ 419100 h 419100"/>
              <a:gd name="connsiteX643" fmla="*/ 1950520 w 5032666"/>
              <a:gd name="connsiteY643" fmla="*/ 419100 h 419100"/>
              <a:gd name="connsiteX644" fmla="*/ 1943100 w 5032666"/>
              <a:gd name="connsiteY644" fmla="*/ 419100 h 419100"/>
              <a:gd name="connsiteX645" fmla="*/ 1904553 w 5032666"/>
              <a:gd name="connsiteY645" fmla="*/ 419100 h 419100"/>
              <a:gd name="connsiteX646" fmla="*/ 1893817 w 5032666"/>
              <a:gd name="connsiteY646" fmla="*/ 419100 h 419100"/>
              <a:gd name="connsiteX647" fmla="*/ 1872512 w 5032666"/>
              <a:gd name="connsiteY647" fmla="*/ 419100 h 419100"/>
              <a:gd name="connsiteX648" fmla="*/ 1847850 w 5032666"/>
              <a:gd name="connsiteY648" fmla="*/ 419100 h 419100"/>
              <a:gd name="connsiteX649" fmla="*/ 1823229 w 5032666"/>
              <a:gd name="connsiteY649" fmla="*/ 419100 h 419100"/>
              <a:gd name="connsiteX650" fmla="*/ 1815809 w 5032666"/>
              <a:gd name="connsiteY650" fmla="*/ 419100 h 419100"/>
              <a:gd name="connsiteX651" fmla="*/ 1777262 w 5032666"/>
              <a:gd name="connsiteY651" fmla="*/ 419100 h 419100"/>
              <a:gd name="connsiteX652" fmla="*/ 1766526 w 5032666"/>
              <a:gd name="connsiteY652" fmla="*/ 419100 h 419100"/>
              <a:gd name="connsiteX653" fmla="*/ 1752154 w 5032666"/>
              <a:gd name="connsiteY653" fmla="*/ 419100 h 419100"/>
              <a:gd name="connsiteX654" fmla="*/ 1720559 w 5032666"/>
              <a:gd name="connsiteY654" fmla="*/ 419100 h 419100"/>
              <a:gd name="connsiteX655" fmla="*/ 1702871 w 5032666"/>
              <a:gd name="connsiteY655" fmla="*/ 419100 h 419100"/>
              <a:gd name="connsiteX656" fmla="*/ 1695451 w 5032666"/>
              <a:gd name="connsiteY656" fmla="*/ 419100 h 419100"/>
              <a:gd name="connsiteX657" fmla="*/ 1662961 w 5032666"/>
              <a:gd name="connsiteY657" fmla="*/ 419100 h 419100"/>
              <a:gd name="connsiteX658" fmla="*/ 1656904 w 5032666"/>
              <a:gd name="connsiteY658" fmla="*/ 419100 h 419100"/>
              <a:gd name="connsiteX659" fmla="*/ 1646168 w 5032666"/>
              <a:gd name="connsiteY659" fmla="*/ 419100 h 419100"/>
              <a:gd name="connsiteX660" fmla="*/ 1613678 w 5032666"/>
              <a:gd name="connsiteY660" fmla="*/ 419100 h 419100"/>
              <a:gd name="connsiteX661" fmla="*/ 1606258 w 5032666"/>
              <a:gd name="connsiteY661" fmla="*/ 419100 h 419100"/>
              <a:gd name="connsiteX662" fmla="*/ 1600201 w 5032666"/>
              <a:gd name="connsiteY662" fmla="*/ 419100 h 419100"/>
              <a:gd name="connsiteX663" fmla="*/ 1584616 w 5032666"/>
              <a:gd name="connsiteY663" fmla="*/ 419100 h 419100"/>
              <a:gd name="connsiteX664" fmla="*/ 1567711 w 5032666"/>
              <a:gd name="connsiteY664" fmla="*/ 419100 h 419100"/>
              <a:gd name="connsiteX665" fmla="*/ 1556975 w 5032666"/>
              <a:gd name="connsiteY665" fmla="*/ 419100 h 419100"/>
              <a:gd name="connsiteX666" fmla="*/ 1542603 w 5032666"/>
              <a:gd name="connsiteY666" fmla="*/ 419100 h 419100"/>
              <a:gd name="connsiteX667" fmla="*/ 1535333 w 5032666"/>
              <a:gd name="connsiteY667" fmla="*/ 419100 h 419100"/>
              <a:gd name="connsiteX668" fmla="*/ 1527913 w 5032666"/>
              <a:gd name="connsiteY668" fmla="*/ 419100 h 419100"/>
              <a:gd name="connsiteX669" fmla="*/ 1511008 w 5032666"/>
              <a:gd name="connsiteY669" fmla="*/ 419100 h 419100"/>
              <a:gd name="connsiteX670" fmla="*/ 1493320 w 5032666"/>
              <a:gd name="connsiteY670" fmla="*/ 419100 h 419100"/>
              <a:gd name="connsiteX671" fmla="*/ 1489366 w 5032666"/>
              <a:gd name="connsiteY671" fmla="*/ 419100 h 419100"/>
              <a:gd name="connsiteX672" fmla="*/ 1485900 w 5032666"/>
              <a:gd name="connsiteY672" fmla="*/ 419100 h 419100"/>
              <a:gd name="connsiteX673" fmla="*/ 1478630 w 5032666"/>
              <a:gd name="connsiteY673" fmla="*/ 419100 h 419100"/>
              <a:gd name="connsiteX674" fmla="*/ 1464258 w 5032666"/>
              <a:gd name="connsiteY674" fmla="*/ 419100 h 419100"/>
              <a:gd name="connsiteX675" fmla="*/ 1447353 w 5032666"/>
              <a:gd name="connsiteY675" fmla="*/ 419100 h 419100"/>
              <a:gd name="connsiteX676" fmla="*/ 1436617 w 5032666"/>
              <a:gd name="connsiteY676" fmla="*/ 419100 h 419100"/>
              <a:gd name="connsiteX677" fmla="*/ 1432663 w 5032666"/>
              <a:gd name="connsiteY677" fmla="*/ 419100 h 419100"/>
              <a:gd name="connsiteX678" fmla="*/ 1414975 w 5032666"/>
              <a:gd name="connsiteY678" fmla="*/ 419100 h 419100"/>
              <a:gd name="connsiteX679" fmla="*/ 1407555 w 5032666"/>
              <a:gd name="connsiteY679" fmla="*/ 419100 h 419100"/>
              <a:gd name="connsiteX680" fmla="*/ 1390650 w 5032666"/>
              <a:gd name="connsiteY680" fmla="*/ 419100 h 419100"/>
              <a:gd name="connsiteX681" fmla="*/ 1375065 w 5032666"/>
              <a:gd name="connsiteY681" fmla="*/ 419100 h 419100"/>
              <a:gd name="connsiteX682" fmla="*/ 1369008 w 5032666"/>
              <a:gd name="connsiteY682" fmla="*/ 419100 h 419100"/>
              <a:gd name="connsiteX683" fmla="*/ 1358272 w 5032666"/>
              <a:gd name="connsiteY683" fmla="*/ 419100 h 419100"/>
              <a:gd name="connsiteX684" fmla="*/ 1325782 w 5032666"/>
              <a:gd name="connsiteY684" fmla="*/ 419100 h 419100"/>
              <a:gd name="connsiteX685" fmla="*/ 1318362 w 5032666"/>
              <a:gd name="connsiteY685" fmla="*/ 419100 h 419100"/>
              <a:gd name="connsiteX686" fmla="*/ 1312305 w 5032666"/>
              <a:gd name="connsiteY686" fmla="*/ 419100 h 419100"/>
              <a:gd name="connsiteX687" fmla="*/ 1279815 w 5032666"/>
              <a:gd name="connsiteY687" fmla="*/ 419100 h 419100"/>
              <a:gd name="connsiteX688" fmla="*/ 1269079 w 5032666"/>
              <a:gd name="connsiteY688" fmla="*/ 419100 h 419100"/>
              <a:gd name="connsiteX689" fmla="*/ 1254707 w 5032666"/>
              <a:gd name="connsiteY689" fmla="*/ 419100 h 419100"/>
              <a:gd name="connsiteX690" fmla="*/ 1223112 w 5032666"/>
              <a:gd name="connsiteY690" fmla="*/ 419100 h 419100"/>
              <a:gd name="connsiteX691" fmla="*/ 1205424 w 5032666"/>
              <a:gd name="connsiteY691" fmla="*/ 419100 h 419100"/>
              <a:gd name="connsiteX692" fmla="*/ 1198004 w 5032666"/>
              <a:gd name="connsiteY692" fmla="*/ 419100 h 419100"/>
              <a:gd name="connsiteX693" fmla="*/ 1159457 w 5032666"/>
              <a:gd name="connsiteY693" fmla="*/ 419100 h 419100"/>
              <a:gd name="connsiteX694" fmla="*/ 1148721 w 5032666"/>
              <a:gd name="connsiteY694" fmla="*/ 419100 h 419100"/>
              <a:gd name="connsiteX695" fmla="*/ 1127416 w 5032666"/>
              <a:gd name="connsiteY695" fmla="*/ 419100 h 419100"/>
              <a:gd name="connsiteX696" fmla="*/ 1102754 w 5032666"/>
              <a:gd name="connsiteY696" fmla="*/ 419100 h 419100"/>
              <a:gd name="connsiteX697" fmla="*/ 1078133 w 5032666"/>
              <a:gd name="connsiteY697" fmla="*/ 419100 h 419100"/>
              <a:gd name="connsiteX698" fmla="*/ 1070713 w 5032666"/>
              <a:gd name="connsiteY698" fmla="*/ 419100 h 419100"/>
              <a:gd name="connsiteX699" fmla="*/ 1032166 w 5032666"/>
              <a:gd name="connsiteY699" fmla="*/ 419100 h 419100"/>
              <a:gd name="connsiteX700" fmla="*/ 1021430 w 5032666"/>
              <a:gd name="connsiteY700" fmla="*/ 419100 h 419100"/>
              <a:gd name="connsiteX701" fmla="*/ 1007058 w 5032666"/>
              <a:gd name="connsiteY701" fmla="*/ 419100 h 419100"/>
              <a:gd name="connsiteX702" fmla="*/ 975463 w 5032666"/>
              <a:gd name="connsiteY702" fmla="*/ 419100 h 419100"/>
              <a:gd name="connsiteX703" fmla="*/ 957775 w 5032666"/>
              <a:gd name="connsiteY703" fmla="*/ 419100 h 419100"/>
              <a:gd name="connsiteX704" fmla="*/ 950355 w 5032666"/>
              <a:gd name="connsiteY704" fmla="*/ 419100 h 419100"/>
              <a:gd name="connsiteX705" fmla="*/ 939062 w 5032666"/>
              <a:gd name="connsiteY705" fmla="*/ 419100 h 419100"/>
              <a:gd name="connsiteX706" fmla="*/ 917865 w 5032666"/>
              <a:gd name="connsiteY706" fmla="*/ 419100 h 419100"/>
              <a:gd name="connsiteX707" fmla="*/ 911808 w 5032666"/>
              <a:gd name="connsiteY707" fmla="*/ 419100 h 419100"/>
              <a:gd name="connsiteX708" fmla="*/ 901072 w 5032666"/>
              <a:gd name="connsiteY708" fmla="*/ 419100 h 419100"/>
              <a:gd name="connsiteX709" fmla="*/ 889779 w 5032666"/>
              <a:gd name="connsiteY709" fmla="*/ 419100 h 419100"/>
              <a:gd name="connsiteX710" fmla="*/ 882359 w 5032666"/>
              <a:gd name="connsiteY710" fmla="*/ 419100 h 419100"/>
              <a:gd name="connsiteX711" fmla="*/ 868582 w 5032666"/>
              <a:gd name="connsiteY711" fmla="*/ 419100 h 419100"/>
              <a:gd name="connsiteX712" fmla="*/ 861162 w 5032666"/>
              <a:gd name="connsiteY712" fmla="*/ 419100 h 419100"/>
              <a:gd name="connsiteX713" fmla="*/ 855105 w 5032666"/>
              <a:gd name="connsiteY713" fmla="*/ 419100 h 419100"/>
              <a:gd name="connsiteX714" fmla="*/ 843812 w 5032666"/>
              <a:gd name="connsiteY714" fmla="*/ 419100 h 419100"/>
              <a:gd name="connsiteX715" fmla="*/ 833076 w 5032666"/>
              <a:gd name="connsiteY715" fmla="*/ 419100 h 419100"/>
              <a:gd name="connsiteX716" fmla="*/ 822615 w 5032666"/>
              <a:gd name="connsiteY716" fmla="*/ 419100 h 419100"/>
              <a:gd name="connsiteX717" fmla="*/ 818704 w 5032666"/>
              <a:gd name="connsiteY717" fmla="*/ 419100 h 419100"/>
              <a:gd name="connsiteX718" fmla="*/ 811879 w 5032666"/>
              <a:gd name="connsiteY718" fmla="*/ 419100 h 419100"/>
              <a:gd name="connsiteX719" fmla="*/ 797507 w 5032666"/>
              <a:gd name="connsiteY719" fmla="*/ 419100 h 419100"/>
              <a:gd name="connsiteX720" fmla="*/ 787109 w 5032666"/>
              <a:gd name="connsiteY720" fmla="*/ 419100 h 419100"/>
              <a:gd name="connsiteX721" fmla="*/ 769421 w 5032666"/>
              <a:gd name="connsiteY721" fmla="*/ 419100 h 419100"/>
              <a:gd name="connsiteX722" fmla="*/ 765912 w 5032666"/>
              <a:gd name="connsiteY722" fmla="*/ 419100 h 419100"/>
              <a:gd name="connsiteX723" fmla="*/ 762001 w 5032666"/>
              <a:gd name="connsiteY723" fmla="*/ 419100 h 419100"/>
              <a:gd name="connsiteX724" fmla="*/ 748224 w 5032666"/>
              <a:gd name="connsiteY724" fmla="*/ 419100 h 419100"/>
              <a:gd name="connsiteX725" fmla="*/ 740804 w 5032666"/>
              <a:gd name="connsiteY725" fmla="*/ 419100 h 419100"/>
              <a:gd name="connsiteX726" fmla="*/ 729511 w 5032666"/>
              <a:gd name="connsiteY726" fmla="*/ 419100 h 419100"/>
              <a:gd name="connsiteX727" fmla="*/ 723454 w 5032666"/>
              <a:gd name="connsiteY727" fmla="*/ 419100 h 419100"/>
              <a:gd name="connsiteX728" fmla="*/ 712718 w 5032666"/>
              <a:gd name="connsiteY728" fmla="*/ 419100 h 419100"/>
              <a:gd name="connsiteX729" fmla="*/ 702257 w 5032666"/>
              <a:gd name="connsiteY729" fmla="*/ 419100 h 419100"/>
              <a:gd name="connsiteX730" fmla="*/ 691521 w 5032666"/>
              <a:gd name="connsiteY730" fmla="*/ 419100 h 419100"/>
              <a:gd name="connsiteX731" fmla="*/ 680228 w 5032666"/>
              <a:gd name="connsiteY731" fmla="*/ 419100 h 419100"/>
              <a:gd name="connsiteX732" fmla="*/ 672808 w 5032666"/>
              <a:gd name="connsiteY732" fmla="*/ 419100 h 419100"/>
              <a:gd name="connsiteX733" fmla="*/ 666751 w 5032666"/>
              <a:gd name="connsiteY733" fmla="*/ 419100 h 419100"/>
              <a:gd name="connsiteX734" fmla="*/ 645554 w 5032666"/>
              <a:gd name="connsiteY734" fmla="*/ 419100 h 419100"/>
              <a:gd name="connsiteX735" fmla="*/ 634261 w 5032666"/>
              <a:gd name="connsiteY735" fmla="*/ 419100 h 419100"/>
              <a:gd name="connsiteX736" fmla="*/ 623525 w 5032666"/>
              <a:gd name="connsiteY736" fmla="*/ 419100 h 419100"/>
              <a:gd name="connsiteX737" fmla="*/ 609153 w 5032666"/>
              <a:gd name="connsiteY737" fmla="*/ 419100 h 419100"/>
              <a:gd name="connsiteX738" fmla="*/ 577558 w 5032666"/>
              <a:gd name="connsiteY738" fmla="*/ 419100 h 419100"/>
              <a:gd name="connsiteX739" fmla="*/ 559870 w 5032666"/>
              <a:gd name="connsiteY739" fmla="*/ 419100 h 419100"/>
              <a:gd name="connsiteX740" fmla="*/ 552450 w 5032666"/>
              <a:gd name="connsiteY740" fmla="*/ 419100 h 419100"/>
              <a:gd name="connsiteX741" fmla="*/ 513903 w 5032666"/>
              <a:gd name="connsiteY741" fmla="*/ 419100 h 419100"/>
              <a:gd name="connsiteX742" fmla="*/ 503167 w 5032666"/>
              <a:gd name="connsiteY742" fmla="*/ 419100 h 419100"/>
              <a:gd name="connsiteX743" fmla="*/ 481862 w 5032666"/>
              <a:gd name="connsiteY743" fmla="*/ 419100 h 419100"/>
              <a:gd name="connsiteX744" fmla="*/ 457200 w 5032666"/>
              <a:gd name="connsiteY744" fmla="*/ 419100 h 419100"/>
              <a:gd name="connsiteX745" fmla="*/ 432579 w 5032666"/>
              <a:gd name="connsiteY745" fmla="*/ 419100 h 419100"/>
              <a:gd name="connsiteX746" fmla="*/ 425159 w 5032666"/>
              <a:gd name="connsiteY746" fmla="*/ 419100 h 419100"/>
              <a:gd name="connsiteX747" fmla="*/ 386612 w 5032666"/>
              <a:gd name="connsiteY747" fmla="*/ 419100 h 419100"/>
              <a:gd name="connsiteX748" fmla="*/ 375876 w 5032666"/>
              <a:gd name="connsiteY748" fmla="*/ 419100 h 419100"/>
              <a:gd name="connsiteX749" fmla="*/ 361504 w 5032666"/>
              <a:gd name="connsiteY749" fmla="*/ 419100 h 419100"/>
              <a:gd name="connsiteX750" fmla="*/ 329909 w 5032666"/>
              <a:gd name="connsiteY750" fmla="*/ 419100 h 419100"/>
              <a:gd name="connsiteX751" fmla="*/ 312221 w 5032666"/>
              <a:gd name="connsiteY751" fmla="*/ 419100 h 419100"/>
              <a:gd name="connsiteX752" fmla="*/ 304801 w 5032666"/>
              <a:gd name="connsiteY752" fmla="*/ 419100 h 419100"/>
              <a:gd name="connsiteX753" fmla="*/ 272311 w 5032666"/>
              <a:gd name="connsiteY753" fmla="*/ 419100 h 419100"/>
              <a:gd name="connsiteX754" fmla="*/ 266254 w 5032666"/>
              <a:gd name="connsiteY754" fmla="*/ 419100 h 419100"/>
              <a:gd name="connsiteX755" fmla="*/ 255518 w 5032666"/>
              <a:gd name="connsiteY755" fmla="*/ 419100 h 419100"/>
              <a:gd name="connsiteX756" fmla="*/ 223028 w 5032666"/>
              <a:gd name="connsiteY756" fmla="*/ 419100 h 419100"/>
              <a:gd name="connsiteX757" fmla="*/ 215608 w 5032666"/>
              <a:gd name="connsiteY757" fmla="*/ 419100 h 419100"/>
              <a:gd name="connsiteX758" fmla="*/ 209551 w 5032666"/>
              <a:gd name="connsiteY758" fmla="*/ 419100 h 419100"/>
              <a:gd name="connsiteX759" fmla="*/ 177061 w 5032666"/>
              <a:gd name="connsiteY759" fmla="*/ 419100 h 419100"/>
              <a:gd name="connsiteX760" fmla="*/ 166325 w 5032666"/>
              <a:gd name="connsiteY760" fmla="*/ 419100 h 419100"/>
              <a:gd name="connsiteX761" fmla="*/ 151953 w 5032666"/>
              <a:gd name="connsiteY761" fmla="*/ 419100 h 419100"/>
              <a:gd name="connsiteX762" fmla="*/ 120358 w 5032666"/>
              <a:gd name="connsiteY762" fmla="*/ 419100 h 419100"/>
              <a:gd name="connsiteX763" fmla="*/ 102670 w 5032666"/>
              <a:gd name="connsiteY763" fmla="*/ 419100 h 419100"/>
              <a:gd name="connsiteX764" fmla="*/ 95250 w 5032666"/>
              <a:gd name="connsiteY764" fmla="*/ 419100 h 419100"/>
              <a:gd name="connsiteX765" fmla="*/ 56703 w 5032666"/>
              <a:gd name="connsiteY765" fmla="*/ 419100 h 419100"/>
              <a:gd name="connsiteX766" fmla="*/ 45967 w 5032666"/>
              <a:gd name="connsiteY766" fmla="*/ 419100 h 419100"/>
              <a:gd name="connsiteX767" fmla="*/ 0 w 5032666"/>
              <a:gd name="connsiteY767" fmla="*/ 419100 h 419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</a:cxnLst>
            <a:rect l="l" t="t" r="r" b="b"/>
            <a:pathLst>
              <a:path w="5032666" h="419100">
                <a:moveTo>
                  <a:pt x="104775" y="0"/>
                </a:moveTo>
                <a:lnTo>
                  <a:pt x="150742" y="0"/>
                </a:lnTo>
                <a:lnTo>
                  <a:pt x="161478" y="0"/>
                </a:lnTo>
                <a:lnTo>
                  <a:pt x="200025" y="0"/>
                </a:lnTo>
                <a:lnTo>
                  <a:pt x="207445" y="0"/>
                </a:lnTo>
                <a:lnTo>
                  <a:pt x="225133" y="0"/>
                </a:lnTo>
                <a:lnTo>
                  <a:pt x="256728" y="0"/>
                </a:lnTo>
                <a:lnTo>
                  <a:pt x="271100" y="0"/>
                </a:lnTo>
                <a:lnTo>
                  <a:pt x="281836" y="0"/>
                </a:lnTo>
                <a:lnTo>
                  <a:pt x="314326" y="0"/>
                </a:lnTo>
                <a:lnTo>
                  <a:pt x="320383" y="0"/>
                </a:lnTo>
                <a:lnTo>
                  <a:pt x="327803" y="0"/>
                </a:lnTo>
                <a:lnTo>
                  <a:pt x="360293" y="0"/>
                </a:lnTo>
                <a:lnTo>
                  <a:pt x="371029" y="0"/>
                </a:lnTo>
                <a:lnTo>
                  <a:pt x="377086" y="0"/>
                </a:lnTo>
                <a:lnTo>
                  <a:pt x="409576" y="0"/>
                </a:lnTo>
                <a:lnTo>
                  <a:pt x="416996" y="0"/>
                </a:lnTo>
                <a:lnTo>
                  <a:pt x="434684" y="0"/>
                </a:lnTo>
                <a:lnTo>
                  <a:pt x="466279" y="0"/>
                </a:lnTo>
                <a:lnTo>
                  <a:pt x="480651" y="0"/>
                </a:lnTo>
                <a:lnTo>
                  <a:pt x="491387" y="0"/>
                </a:lnTo>
                <a:lnTo>
                  <a:pt x="529934" y="0"/>
                </a:lnTo>
                <a:lnTo>
                  <a:pt x="537354" y="0"/>
                </a:lnTo>
                <a:lnTo>
                  <a:pt x="561975" y="0"/>
                </a:lnTo>
                <a:lnTo>
                  <a:pt x="586637" y="0"/>
                </a:lnTo>
                <a:lnTo>
                  <a:pt x="607942" y="0"/>
                </a:lnTo>
                <a:lnTo>
                  <a:pt x="618678" y="0"/>
                </a:lnTo>
                <a:lnTo>
                  <a:pt x="657225" y="0"/>
                </a:lnTo>
                <a:lnTo>
                  <a:pt x="664645" y="0"/>
                </a:lnTo>
                <a:lnTo>
                  <a:pt x="682333" y="0"/>
                </a:lnTo>
                <a:lnTo>
                  <a:pt x="713928" y="0"/>
                </a:lnTo>
                <a:lnTo>
                  <a:pt x="728300" y="0"/>
                </a:lnTo>
                <a:lnTo>
                  <a:pt x="739036" y="0"/>
                </a:lnTo>
                <a:lnTo>
                  <a:pt x="750329" y="0"/>
                </a:lnTo>
                <a:lnTo>
                  <a:pt x="771526" y="0"/>
                </a:lnTo>
                <a:lnTo>
                  <a:pt x="777583" y="0"/>
                </a:lnTo>
                <a:lnTo>
                  <a:pt x="785003" y="0"/>
                </a:lnTo>
                <a:lnTo>
                  <a:pt x="796296" y="0"/>
                </a:lnTo>
                <a:lnTo>
                  <a:pt x="807032" y="0"/>
                </a:lnTo>
                <a:lnTo>
                  <a:pt x="817493" y="0"/>
                </a:lnTo>
                <a:lnTo>
                  <a:pt x="828229" y="0"/>
                </a:lnTo>
                <a:lnTo>
                  <a:pt x="834286" y="0"/>
                </a:lnTo>
                <a:lnTo>
                  <a:pt x="845579" y="0"/>
                </a:lnTo>
                <a:lnTo>
                  <a:pt x="852999" y="0"/>
                </a:lnTo>
                <a:lnTo>
                  <a:pt x="866776" y="0"/>
                </a:lnTo>
                <a:lnTo>
                  <a:pt x="870687" y="0"/>
                </a:lnTo>
                <a:lnTo>
                  <a:pt x="874196" y="0"/>
                </a:lnTo>
                <a:lnTo>
                  <a:pt x="891884" y="0"/>
                </a:lnTo>
                <a:lnTo>
                  <a:pt x="902282" y="0"/>
                </a:lnTo>
                <a:lnTo>
                  <a:pt x="916654" y="0"/>
                </a:lnTo>
                <a:lnTo>
                  <a:pt x="923479" y="0"/>
                </a:lnTo>
                <a:lnTo>
                  <a:pt x="927390" y="0"/>
                </a:lnTo>
                <a:lnTo>
                  <a:pt x="937851" y="0"/>
                </a:lnTo>
                <a:lnTo>
                  <a:pt x="948587" y="0"/>
                </a:lnTo>
                <a:lnTo>
                  <a:pt x="959880" y="0"/>
                </a:lnTo>
                <a:lnTo>
                  <a:pt x="965937" y="0"/>
                </a:lnTo>
                <a:lnTo>
                  <a:pt x="973357" y="0"/>
                </a:lnTo>
                <a:lnTo>
                  <a:pt x="987134" y="0"/>
                </a:lnTo>
                <a:lnTo>
                  <a:pt x="994554" y="0"/>
                </a:lnTo>
                <a:lnTo>
                  <a:pt x="1005847" y="0"/>
                </a:lnTo>
                <a:lnTo>
                  <a:pt x="1016583" y="0"/>
                </a:lnTo>
                <a:lnTo>
                  <a:pt x="1022640" y="0"/>
                </a:lnTo>
                <a:lnTo>
                  <a:pt x="1043837" y="0"/>
                </a:lnTo>
                <a:lnTo>
                  <a:pt x="1055130" y="0"/>
                </a:lnTo>
                <a:lnTo>
                  <a:pt x="1062550" y="0"/>
                </a:lnTo>
                <a:lnTo>
                  <a:pt x="1080238" y="0"/>
                </a:lnTo>
                <a:lnTo>
                  <a:pt x="1111833" y="0"/>
                </a:lnTo>
                <a:lnTo>
                  <a:pt x="1126205" y="0"/>
                </a:lnTo>
                <a:lnTo>
                  <a:pt x="1136941" y="0"/>
                </a:lnTo>
                <a:lnTo>
                  <a:pt x="1175488" y="0"/>
                </a:lnTo>
                <a:lnTo>
                  <a:pt x="1182908" y="0"/>
                </a:lnTo>
                <a:lnTo>
                  <a:pt x="1207529" y="0"/>
                </a:lnTo>
                <a:lnTo>
                  <a:pt x="1232191" y="0"/>
                </a:lnTo>
                <a:lnTo>
                  <a:pt x="1253496" y="0"/>
                </a:lnTo>
                <a:lnTo>
                  <a:pt x="1264232" y="0"/>
                </a:lnTo>
                <a:lnTo>
                  <a:pt x="1302779" y="0"/>
                </a:lnTo>
                <a:lnTo>
                  <a:pt x="1310199" y="0"/>
                </a:lnTo>
                <a:lnTo>
                  <a:pt x="1327887" y="0"/>
                </a:lnTo>
                <a:lnTo>
                  <a:pt x="1359482" y="0"/>
                </a:lnTo>
                <a:lnTo>
                  <a:pt x="1373854" y="0"/>
                </a:lnTo>
                <a:lnTo>
                  <a:pt x="1384590" y="0"/>
                </a:lnTo>
                <a:lnTo>
                  <a:pt x="1417080" y="0"/>
                </a:lnTo>
                <a:lnTo>
                  <a:pt x="1423137" y="0"/>
                </a:lnTo>
                <a:lnTo>
                  <a:pt x="1430557" y="0"/>
                </a:lnTo>
                <a:lnTo>
                  <a:pt x="1463047" y="0"/>
                </a:lnTo>
                <a:lnTo>
                  <a:pt x="1473783" y="0"/>
                </a:lnTo>
                <a:lnTo>
                  <a:pt x="1479840" y="0"/>
                </a:lnTo>
                <a:lnTo>
                  <a:pt x="1495425" y="0"/>
                </a:lnTo>
                <a:lnTo>
                  <a:pt x="1512330" y="0"/>
                </a:lnTo>
                <a:lnTo>
                  <a:pt x="1519750" y="0"/>
                </a:lnTo>
                <a:lnTo>
                  <a:pt x="1537438" y="0"/>
                </a:lnTo>
                <a:lnTo>
                  <a:pt x="1541392" y="0"/>
                </a:lnTo>
                <a:lnTo>
                  <a:pt x="1552128" y="0"/>
                </a:lnTo>
                <a:lnTo>
                  <a:pt x="1569033" y="0"/>
                </a:lnTo>
                <a:lnTo>
                  <a:pt x="1583405" y="0"/>
                </a:lnTo>
                <a:lnTo>
                  <a:pt x="1590675" y="0"/>
                </a:lnTo>
                <a:lnTo>
                  <a:pt x="1594141" y="0"/>
                </a:lnTo>
                <a:lnTo>
                  <a:pt x="1598095" y="0"/>
                </a:lnTo>
                <a:lnTo>
                  <a:pt x="1615783" y="0"/>
                </a:lnTo>
                <a:lnTo>
                  <a:pt x="1632688" y="0"/>
                </a:lnTo>
                <a:lnTo>
                  <a:pt x="1640108" y="0"/>
                </a:lnTo>
                <a:lnTo>
                  <a:pt x="1647378" y="0"/>
                </a:lnTo>
                <a:lnTo>
                  <a:pt x="1661750" y="0"/>
                </a:lnTo>
                <a:lnTo>
                  <a:pt x="1672486" y="0"/>
                </a:lnTo>
                <a:lnTo>
                  <a:pt x="1689391" y="0"/>
                </a:lnTo>
                <a:lnTo>
                  <a:pt x="1704976" y="0"/>
                </a:lnTo>
                <a:lnTo>
                  <a:pt x="1711033" y="0"/>
                </a:lnTo>
                <a:lnTo>
                  <a:pt x="1718453" y="0"/>
                </a:lnTo>
                <a:lnTo>
                  <a:pt x="1750943" y="0"/>
                </a:lnTo>
                <a:lnTo>
                  <a:pt x="1761679" y="0"/>
                </a:lnTo>
                <a:lnTo>
                  <a:pt x="1767736" y="0"/>
                </a:lnTo>
                <a:lnTo>
                  <a:pt x="1800226" y="0"/>
                </a:lnTo>
                <a:lnTo>
                  <a:pt x="1807646" y="0"/>
                </a:lnTo>
                <a:lnTo>
                  <a:pt x="1825334" y="0"/>
                </a:lnTo>
                <a:lnTo>
                  <a:pt x="1856929" y="0"/>
                </a:lnTo>
                <a:lnTo>
                  <a:pt x="1871301" y="0"/>
                </a:lnTo>
                <a:lnTo>
                  <a:pt x="1882037" y="0"/>
                </a:lnTo>
                <a:lnTo>
                  <a:pt x="1920584" y="0"/>
                </a:lnTo>
                <a:lnTo>
                  <a:pt x="1928004" y="0"/>
                </a:lnTo>
                <a:lnTo>
                  <a:pt x="1952625" y="0"/>
                </a:lnTo>
                <a:lnTo>
                  <a:pt x="1977287" y="0"/>
                </a:lnTo>
                <a:lnTo>
                  <a:pt x="1998592" y="0"/>
                </a:lnTo>
                <a:lnTo>
                  <a:pt x="2009328" y="0"/>
                </a:lnTo>
                <a:lnTo>
                  <a:pt x="2047875" y="0"/>
                </a:lnTo>
                <a:lnTo>
                  <a:pt x="2055295" y="0"/>
                </a:lnTo>
                <a:lnTo>
                  <a:pt x="2057400" y="0"/>
                </a:lnTo>
                <a:lnTo>
                  <a:pt x="2072983" y="0"/>
                </a:lnTo>
                <a:lnTo>
                  <a:pt x="2103367" y="0"/>
                </a:lnTo>
                <a:lnTo>
                  <a:pt x="2104578" y="0"/>
                </a:lnTo>
                <a:lnTo>
                  <a:pt x="2114103" y="0"/>
                </a:lnTo>
                <a:lnTo>
                  <a:pt x="2118950" y="0"/>
                </a:lnTo>
                <a:lnTo>
                  <a:pt x="2129686" y="0"/>
                </a:lnTo>
                <a:lnTo>
                  <a:pt x="2140979" y="0"/>
                </a:lnTo>
                <a:lnTo>
                  <a:pt x="2152650" y="0"/>
                </a:lnTo>
                <a:lnTo>
                  <a:pt x="2160070" y="0"/>
                </a:lnTo>
                <a:lnTo>
                  <a:pt x="2162176" y="0"/>
                </a:lnTo>
                <a:lnTo>
                  <a:pt x="2168233" y="0"/>
                </a:lnTo>
                <a:lnTo>
                  <a:pt x="2175653" y="0"/>
                </a:lnTo>
                <a:lnTo>
                  <a:pt x="2177758" y="0"/>
                </a:lnTo>
                <a:lnTo>
                  <a:pt x="2186946" y="0"/>
                </a:lnTo>
                <a:lnTo>
                  <a:pt x="2197682" y="0"/>
                </a:lnTo>
                <a:lnTo>
                  <a:pt x="2208143" y="0"/>
                </a:lnTo>
                <a:lnTo>
                  <a:pt x="2209353" y="0"/>
                </a:lnTo>
                <a:lnTo>
                  <a:pt x="2218879" y="0"/>
                </a:lnTo>
                <a:lnTo>
                  <a:pt x="2223725" y="0"/>
                </a:lnTo>
                <a:lnTo>
                  <a:pt x="2224936" y="0"/>
                </a:lnTo>
                <a:lnTo>
                  <a:pt x="2234461" y="0"/>
                </a:lnTo>
                <a:lnTo>
                  <a:pt x="2236229" y="0"/>
                </a:lnTo>
                <a:lnTo>
                  <a:pt x="2243649" y="0"/>
                </a:lnTo>
                <a:lnTo>
                  <a:pt x="2257426" y="0"/>
                </a:lnTo>
                <a:lnTo>
                  <a:pt x="2261337" y="0"/>
                </a:lnTo>
                <a:lnTo>
                  <a:pt x="2264846" y="0"/>
                </a:lnTo>
                <a:lnTo>
                  <a:pt x="2266951" y="0"/>
                </a:lnTo>
                <a:lnTo>
                  <a:pt x="2273008" y="0"/>
                </a:lnTo>
                <a:lnTo>
                  <a:pt x="2280428" y="0"/>
                </a:lnTo>
                <a:lnTo>
                  <a:pt x="2282534" y="0"/>
                </a:lnTo>
                <a:lnTo>
                  <a:pt x="2292932" y="0"/>
                </a:lnTo>
                <a:lnTo>
                  <a:pt x="2307304" y="0"/>
                </a:lnTo>
                <a:lnTo>
                  <a:pt x="2312918" y="0"/>
                </a:lnTo>
                <a:lnTo>
                  <a:pt x="2314129" y="0"/>
                </a:lnTo>
                <a:lnTo>
                  <a:pt x="2318040" y="0"/>
                </a:lnTo>
                <a:lnTo>
                  <a:pt x="2323654" y="0"/>
                </a:lnTo>
                <a:lnTo>
                  <a:pt x="2328501" y="0"/>
                </a:lnTo>
                <a:lnTo>
                  <a:pt x="2329711" y="0"/>
                </a:lnTo>
                <a:lnTo>
                  <a:pt x="2339237" y="0"/>
                </a:lnTo>
                <a:lnTo>
                  <a:pt x="2350530" y="0"/>
                </a:lnTo>
                <a:lnTo>
                  <a:pt x="2356587" y="0"/>
                </a:lnTo>
                <a:lnTo>
                  <a:pt x="2362201" y="0"/>
                </a:lnTo>
                <a:lnTo>
                  <a:pt x="2364007" y="0"/>
                </a:lnTo>
                <a:lnTo>
                  <a:pt x="2369621" y="0"/>
                </a:lnTo>
                <a:lnTo>
                  <a:pt x="2377784" y="0"/>
                </a:lnTo>
                <a:lnTo>
                  <a:pt x="2385204" y="0"/>
                </a:lnTo>
                <a:lnTo>
                  <a:pt x="2387309" y="0"/>
                </a:lnTo>
                <a:lnTo>
                  <a:pt x="2396497" y="0"/>
                </a:lnTo>
                <a:lnTo>
                  <a:pt x="2407233" y="0"/>
                </a:lnTo>
                <a:lnTo>
                  <a:pt x="2413290" y="0"/>
                </a:lnTo>
                <a:lnTo>
                  <a:pt x="2418904" y="0"/>
                </a:lnTo>
                <a:lnTo>
                  <a:pt x="2433276" y="0"/>
                </a:lnTo>
                <a:lnTo>
                  <a:pt x="2434487" y="0"/>
                </a:lnTo>
                <a:lnTo>
                  <a:pt x="2444012" y="0"/>
                </a:lnTo>
                <a:lnTo>
                  <a:pt x="2445780" y="0"/>
                </a:lnTo>
                <a:lnTo>
                  <a:pt x="2453200" y="0"/>
                </a:lnTo>
                <a:lnTo>
                  <a:pt x="2470888" y="0"/>
                </a:lnTo>
                <a:lnTo>
                  <a:pt x="2482559" y="0"/>
                </a:lnTo>
                <a:lnTo>
                  <a:pt x="2489979" y="0"/>
                </a:lnTo>
                <a:lnTo>
                  <a:pt x="2502483" y="0"/>
                </a:lnTo>
                <a:lnTo>
                  <a:pt x="2514600" y="0"/>
                </a:lnTo>
                <a:lnTo>
                  <a:pt x="2516855" y="0"/>
                </a:lnTo>
                <a:lnTo>
                  <a:pt x="2527591" y="0"/>
                </a:lnTo>
                <a:lnTo>
                  <a:pt x="2539262" y="0"/>
                </a:lnTo>
                <a:lnTo>
                  <a:pt x="2560567" y="0"/>
                </a:lnTo>
                <a:lnTo>
                  <a:pt x="2566138" y="0"/>
                </a:lnTo>
                <a:lnTo>
                  <a:pt x="2571303" y="0"/>
                </a:lnTo>
                <a:lnTo>
                  <a:pt x="2573558" y="0"/>
                </a:lnTo>
                <a:lnTo>
                  <a:pt x="2598179" y="0"/>
                </a:lnTo>
                <a:lnTo>
                  <a:pt x="2609850" y="0"/>
                </a:lnTo>
                <a:lnTo>
                  <a:pt x="2617270" y="0"/>
                </a:lnTo>
                <a:lnTo>
                  <a:pt x="2622841" y="0"/>
                </a:lnTo>
                <a:lnTo>
                  <a:pt x="2634958" y="0"/>
                </a:lnTo>
                <a:lnTo>
                  <a:pt x="2644146" y="0"/>
                </a:lnTo>
                <a:lnTo>
                  <a:pt x="2654882" y="0"/>
                </a:lnTo>
                <a:lnTo>
                  <a:pt x="2666553" y="0"/>
                </a:lnTo>
                <a:lnTo>
                  <a:pt x="2680925" y="0"/>
                </a:lnTo>
                <a:lnTo>
                  <a:pt x="2691661" y="0"/>
                </a:lnTo>
                <a:lnTo>
                  <a:pt x="2693429" y="0"/>
                </a:lnTo>
                <a:lnTo>
                  <a:pt x="2700849" y="0"/>
                </a:lnTo>
                <a:lnTo>
                  <a:pt x="2702954" y="0"/>
                </a:lnTo>
                <a:lnTo>
                  <a:pt x="2718537" y="0"/>
                </a:lnTo>
                <a:lnTo>
                  <a:pt x="2724151" y="0"/>
                </a:lnTo>
                <a:lnTo>
                  <a:pt x="2730208" y="0"/>
                </a:lnTo>
                <a:lnTo>
                  <a:pt x="2737628" y="0"/>
                </a:lnTo>
                <a:lnTo>
                  <a:pt x="2748921" y="0"/>
                </a:lnTo>
                <a:lnTo>
                  <a:pt x="2750132" y="0"/>
                </a:lnTo>
                <a:lnTo>
                  <a:pt x="2759657" y="0"/>
                </a:lnTo>
                <a:lnTo>
                  <a:pt x="2764504" y="0"/>
                </a:lnTo>
                <a:lnTo>
                  <a:pt x="2770118" y="0"/>
                </a:lnTo>
                <a:lnTo>
                  <a:pt x="2775240" y="0"/>
                </a:lnTo>
                <a:lnTo>
                  <a:pt x="2780854" y="0"/>
                </a:lnTo>
                <a:lnTo>
                  <a:pt x="2786911" y="0"/>
                </a:lnTo>
                <a:lnTo>
                  <a:pt x="2798204" y="0"/>
                </a:lnTo>
                <a:lnTo>
                  <a:pt x="2805624" y="0"/>
                </a:lnTo>
                <a:lnTo>
                  <a:pt x="2807730" y="0"/>
                </a:lnTo>
                <a:lnTo>
                  <a:pt x="2813787" y="0"/>
                </a:lnTo>
                <a:lnTo>
                  <a:pt x="2819401" y="0"/>
                </a:lnTo>
                <a:lnTo>
                  <a:pt x="2821207" y="0"/>
                </a:lnTo>
                <a:lnTo>
                  <a:pt x="2823312" y="0"/>
                </a:lnTo>
                <a:lnTo>
                  <a:pt x="2826821" y="0"/>
                </a:lnTo>
                <a:lnTo>
                  <a:pt x="2844509" y="0"/>
                </a:lnTo>
                <a:lnTo>
                  <a:pt x="2853697" y="0"/>
                </a:lnTo>
                <a:lnTo>
                  <a:pt x="2854907" y="0"/>
                </a:lnTo>
                <a:lnTo>
                  <a:pt x="2864433" y="0"/>
                </a:lnTo>
                <a:lnTo>
                  <a:pt x="2869279" y="0"/>
                </a:lnTo>
                <a:lnTo>
                  <a:pt x="2870490" y="0"/>
                </a:lnTo>
                <a:lnTo>
                  <a:pt x="2876104" y="0"/>
                </a:lnTo>
                <a:lnTo>
                  <a:pt x="2880015" y="0"/>
                </a:lnTo>
                <a:lnTo>
                  <a:pt x="2890476" y="0"/>
                </a:lnTo>
                <a:lnTo>
                  <a:pt x="2901212" y="0"/>
                </a:lnTo>
                <a:lnTo>
                  <a:pt x="2902980" y="0"/>
                </a:lnTo>
                <a:lnTo>
                  <a:pt x="2910400" y="0"/>
                </a:lnTo>
                <a:lnTo>
                  <a:pt x="2912505" y="0"/>
                </a:lnTo>
                <a:lnTo>
                  <a:pt x="2918562" y="0"/>
                </a:lnTo>
                <a:lnTo>
                  <a:pt x="2925982" y="0"/>
                </a:lnTo>
                <a:lnTo>
                  <a:pt x="2928088" y="0"/>
                </a:lnTo>
                <a:lnTo>
                  <a:pt x="2939759" y="0"/>
                </a:lnTo>
                <a:lnTo>
                  <a:pt x="2947179" y="0"/>
                </a:lnTo>
                <a:lnTo>
                  <a:pt x="2958472" y="0"/>
                </a:lnTo>
                <a:lnTo>
                  <a:pt x="2959683" y="0"/>
                </a:lnTo>
                <a:lnTo>
                  <a:pt x="2969208" y="0"/>
                </a:lnTo>
                <a:lnTo>
                  <a:pt x="2974055" y="0"/>
                </a:lnTo>
                <a:lnTo>
                  <a:pt x="2975265" y="0"/>
                </a:lnTo>
                <a:lnTo>
                  <a:pt x="2984791" y="0"/>
                </a:lnTo>
                <a:lnTo>
                  <a:pt x="2996462" y="0"/>
                </a:lnTo>
                <a:lnTo>
                  <a:pt x="3007755" y="0"/>
                </a:lnTo>
                <a:lnTo>
                  <a:pt x="3015175" y="0"/>
                </a:lnTo>
                <a:lnTo>
                  <a:pt x="3023338" y="0"/>
                </a:lnTo>
                <a:lnTo>
                  <a:pt x="3030758" y="0"/>
                </a:lnTo>
                <a:lnTo>
                  <a:pt x="3032863" y="0"/>
                </a:lnTo>
                <a:lnTo>
                  <a:pt x="3064458" y="0"/>
                </a:lnTo>
                <a:lnTo>
                  <a:pt x="3078830" y="0"/>
                </a:lnTo>
                <a:lnTo>
                  <a:pt x="3080041" y="0"/>
                </a:lnTo>
                <a:lnTo>
                  <a:pt x="3089566" y="0"/>
                </a:lnTo>
                <a:lnTo>
                  <a:pt x="3128113" y="0"/>
                </a:lnTo>
                <a:lnTo>
                  <a:pt x="3135533" y="0"/>
                </a:lnTo>
                <a:lnTo>
                  <a:pt x="3160154" y="0"/>
                </a:lnTo>
                <a:lnTo>
                  <a:pt x="3184816" y="0"/>
                </a:lnTo>
                <a:lnTo>
                  <a:pt x="3206121" y="0"/>
                </a:lnTo>
                <a:lnTo>
                  <a:pt x="3216857" y="0"/>
                </a:lnTo>
                <a:lnTo>
                  <a:pt x="3255404" y="0"/>
                </a:lnTo>
                <a:lnTo>
                  <a:pt x="3262824" y="0"/>
                </a:lnTo>
                <a:lnTo>
                  <a:pt x="3280512" y="0"/>
                </a:lnTo>
                <a:lnTo>
                  <a:pt x="3312107" y="0"/>
                </a:lnTo>
                <a:lnTo>
                  <a:pt x="3326479" y="0"/>
                </a:lnTo>
                <a:lnTo>
                  <a:pt x="3337215" y="0"/>
                </a:lnTo>
                <a:lnTo>
                  <a:pt x="3369705" y="0"/>
                </a:lnTo>
                <a:lnTo>
                  <a:pt x="3375762" y="0"/>
                </a:lnTo>
                <a:lnTo>
                  <a:pt x="3383182" y="0"/>
                </a:lnTo>
                <a:lnTo>
                  <a:pt x="3415672" y="0"/>
                </a:lnTo>
                <a:lnTo>
                  <a:pt x="3426408" y="0"/>
                </a:lnTo>
                <a:lnTo>
                  <a:pt x="3432465" y="0"/>
                </a:lnTo>
                <a:lnTo>
                  <a:pt x="3448050" y="0"/>
                </a:lnTo>
                <a:lnTo>
                  <a:pt x="3464955" y="0"/>
                </a:lnTo>
                <a:lnTo>
                  <a:pt x="3472375" y="0"/>
                </a:lnTo>
                <a:lnTo>
                  <a:pt x="3490063" y="0"/>
                </a:lnTo>
                <a:lnTo>
                  <a:pt x="3494017" y="0"/>
                </a:lnTo>
                <a:lnTo>
                  <a:pt x="3504753" y="0"/>
                </a:lnTo>
                <a:lnTo>
                  <a:pt x="3521658" y="0"/>
                </a:lnTo>
                <a:lnTo>
                  <a:pt x="3536030" y="0"/>
                </a:lnTo>
                <a:lnTo>
                  <a:pt x="3543300" y="0"/>
                </a:lnTo>
                <a:lnTo>
                  <a:pt x="3546766" y="0"/>
                </a:lnTo>
                <a:lnTo>
                  <a:pt x="3550720" y="0"/>
                </a:lnTo>
                <a:lnTo>
                  <a:pt x="3568408" y="0"/>
                </a:lnTo>
                <a:lnTo>
                  <a:pt x="3585313" y="0"/>
                </a:lnTo>
                <a:lnTo>
                  <a:pt x="3592733" y="0"/>
                </a:lnTo>
                <a:lnTo>
                  <a:pt x="3600003" y="0"/>
                </a:lnTo>
                <a:lnTo>
                  <a:pt x="3614375" y="0"/>
                </a:lnTo>
                <a:lnTo>
                  <a:pt x="3625111" y="0"/>
                </a:lnTo>
                <a:lnTo>
                  <a:pt x="3642016" y="0"/>
                </a:lnTo>
                <a:lnTo>
                  <a:pt x="3657601" y="0"/>
                </a:lnTo>
                <a:lnTo>
                  <a:pt x="3663658" y="0"/>
                </a:lnTo>
                <a:lnTo>
                  <a:pt x="3671078" y="0"/>
                </a:lnTo>
                <a:lnTo>
                  <a:pt x="3703568" y="0"/>
                </a:lnTo>
                <a:lnTo>
                  <a:pt x="3714304" y="0"/>
                </a:lnTo>
                <a:lnTo>
                  <a:pt x="3720361" y="0"/>
                </a:lnTo>
                <a:lnTo>
                  <a:pt x="3752851" y="0"/>
                </a:lnTo>
                <a:lnTo>
                  <a:pt x="3760271" y="0"/>
                </a:lnTo>
                <a:lnTo>
                  <a:pt x="3777959" y="0"/>
                </a:lnTo>
                <a:lnTo>
                  <a:pt x="3809554" y="0"/>
                </a:lnTo>
                <a:lnTo>
                  <a:pt x="3823926" y="0"/>
                </a:lnTo>
                <a:lnTo>
                  <a:pt x="3834662" y="0"/>
                </a:lnTo>
                <a:lnTo>
                  <a:pt x="3873209" y="0"/>
                </a:lnTo>
                <a:lnTo>
                  <a:pt x="3880629" y="0"/>
                </a:lnTo>
                <a:lnTo>
                  <a:pt x="3905250" y="0"/>
                </a:lnTo>
                <a:lnTo>
                  <a:pt x="3929912" y="0"/>
                </a:lnTo>
                <a:lnTo>
                  <a:pt x="3951217" y="0"/>
                </a:lnTo>
                <a:lnTo>
                  <a:pt x="3961953" y="0"/>
                </a:lnTo>
                <a:lnTo>
                  <a:pt x="4000500" y="0"/>
                </a:lnTo>
                <a:lnTo>
                  <a:pt x="4007920" y="0"/>
                </a:lnTo>
                <a:lnTo>
                  <a:pt x="4025608" y="0"/>
                </a:lnTo>
                <a:lnTo>
                  <a:pt x="4057203" y="0"/>
                </a:lnTo>
                <a:lnTo>
                  <a:pt x="4071575" y="0"/>
                </a:lnTo>
                <a:lnTo>
                  <a:pt x="4082311" y="0"/>
                </a:lnTo>
                <a:lnTo>
                  <a:pt x="4093604" y="0"/>
                </a:lnTo>
                <a:lnTo>
                  <a:pt x="4114801" y="0"/>
                </a:lnTo>
                <a:lnTo>
                  <a:pt x="4120858" y="0"/>
                </a:lnTo>
                <a:lnTo>
                  <a:pt x="4128278" y="0"/>
                </a:lnTo>
                <a:lnTo>
                  <a:pt x="4139571" y="0"/>
                </a:lnTo>
                <a:lnTo>
                  <a:pt x="4150307" y="0"/>
                </a:lnTo>
                <a:lnTo>
                  <a:pt x="4160768" y="0"/>
                </a:lnTo>
                <a:lnTo>
                  <a:pt x="4171504" y="0"/>
                </a:lnTo>
                <a:lnTo>
                  <a:pt x="4177561" y="0"/>
                </a:lnTo>
                <a:lnTo>
                  <a:pt x="4188854" y="0"/>
                </a:lnTo>
                <a:lnTo>
                  <a:pt x="4196274" y="0"/>
                </a:lnTo>
                <a:lnTo>
                  <a:pt x="4210051" y="0"/>
                </a:lnTo>
                <a:lnTo>
                  <a:pt x="4213962" y="0"/>
                </a:lnTo>
                <a:lnTo>
                  <a:pt x="4217471" y="0"/>
                </a:lnTo>
                <a:lnTo>
                  <a:pt x="4235159" y="0"/>
                </a:lnTo>
                <a:lnTo>
                  <a:pt x="4245557" y="0"/>
                </a:lnTo>
                <a:lnTo>
                  <a:pt x="4259929" y="0"/>
                </a:lnTo>
                <a:lnTo>
                  <a:pt x="4266754" y="0"/>
                </a:lnTo>
                <a:lnTo>
                  <a:pt x="4270665" y="0"/>
                </a:lnTo>
                <a:lnTo>
                  <a:pt x="4281126" y="0"/>
                </a:lnTo>
                <a:lnTo>
                  <a:pt x="4291862" y="0"/>
                </a:lnTo>
                <a:lnTo>
                  <a:pt x="4303155" y="0"/>
                </a:lnTo>
                <a:lnTo>
                  <a:pt x="4309212" y="0"/>
                </a:lnTo>
                <a:lnTo>
                  <a:pt x="4316632" y="0"/>
                </a:lnTo>
                <a:lnTo>
                  <a:pt x="4330409" y="0"/>
                </a:lnTo>
                <a:lnTo>
                  <a:pt x="4337829" y="0"/>
                </a:lnTo>
                <a:lnTo>
                  <a:pt x="4349122" y="0"/>
                </a:lnTo>
                <a:lnTo>
                  <a:pt x="4359858" y="0"/>
                </a:lnTo>
                <a:lnTo>
                  <a:pt x="4365915" y="0"/>
                </a:lnTo>
                <a:lnTo>
                  <a:pt x="4387112" y="0"/>
                </a:lnTo>
                <a:lnTo>
                  <a:pt x="4398405" y="0"/>
                </a:lnTo>
                <a:lnTo>
                  <a:pt x="4405825" y="0"/>
                </a:lnTo>
                <a:lnTo>
                  <a:pt x="4423513" y="0"/>
                </a:lnTo>
                <a:lnTo>
                  <a:pt x="4455108" y="0"/>
                </a:lnTo>
                <a:lnTo>
                  <a:pt x="4469480" y="0"/>
                </a:lnTo>
                <a:lnTo>
                  <a:pt x="4480216" y="0"/>
                </a:lnTo>
                <a:lnTo>
                  <a:pt x="4518763" y="0"/>
                </a:lnTo>
                <a:lnTo>
                  <a:pt x="4526183" y="0"/>
                </a:lnTo>
                <a:lnTo>
                  <a:pt x="4550804" y="0"/>
                </a:lnTo>
                <a:lnTo>
                  <a:pt x="4575466" y="0"/>
                </a:lnTo>
                <a:lnTo>
                  <a:pt x="4596771" y="0"/>
                </a:lnTo>
                <a:lnTo>
                  <a:pt x="4607507" y="0"/>
                </a:lnTo>
                <a:lnTo>
                  <a:pt x="4646054" y="0"/>
                </a:lnTo>
                <a:lnTo>
                  <a:pt x="4653474" y="0"/>
                </a:lnTo>
                <a:lnTo>
                  <a:pt x="4671162" y="0"/>
                </a:lnTo>
                <a:lnTo>
                  <a:pt x="4702757" y="0"/>
                </a:lnTo>
                <a:lnTo>
                  <a:pt x="4717129" y="0"/>
                </a:lnTo>
                <a:lnTo>
                  <a:pt x="4727865" y="0"/>
                </a:lnTo>
                <a:lnTo>
                  <a:pt x="4760355" y="0"/>
                </a:lnTo>
                <a:lnTo>
                  <a:pt x="4766412" y="0"/>
                </a:lnTo>
                <a:lnTo>
                  <a:pt x="4773832" y="0"/>
                </a:lnTo>
                <a:lnTo>
                  <a:pt x="4806322" y="0"/>
                </a:lnTo>
                <a:lnTo>
                  <a:pt x="4817058" y="0"/>
                </a:lnTo>
                <a:lnTo>
                  <a:pt x="4823115" y="0"/>
                </a:lnTo>
                <a:lnTo>
                  <a:pt x="4855605" y="0"/>
                </a:lnTo>
                <a:lnTo>
                  <a:pt x="4863025" y="0"/>
                </a:lnTo>
                <a:lnTo>
                  <a:pt x="4880713" y="0"/>
                </a:lnTo>
                <a:lnTo>
                  <a:pt x="4912308" y="0"/>
                </a:lnTo>
                <a:lnTo>
                  <a:pt x="4926680" y="0"/>
                </a:lnTo>
                <a:lnTo>
                  <a:pt x="4937416" y="0"/>
                </a:lnTo>
                <a:lnTo>
                  <a:pt x="4975963" y="0"/>
                </a:lnTo>
                <a:lnTo>
                  <a:pt x="4983383" y="0"/>
                </a:lnTo>
                <a:lnTo>
                  <a:pt x="5032666" y="0"/>
                </a:lnTo>
                <a:lnTo>
                  <a:pt x="4927891" y="419100"/>
                </a:lnTo>
                <a:lnTo>
                  <a:pt x="4878608" y="419100"/>
                </a:lnTo>
                <a:lnTo>
                  <a:pt x="4871188" y="419100"/>
                </a:lnTo>
                <a:lnTo>
                  <a:pt x="4832641" y="419100"/>
                </a:lnTo>
                <a:lnTo>
                  <a:pt x="4821905" y="419100"/>
                </a:lnTo>
                <a:lnTo>
                  <a:pt x="4807533" y="419100"/>
                </a:lnTo>
                <a:lnTo>
                  <a:pt x="4775938" y="419100"/>
                </a:lnTo>
                <a:lnTo>
                  <a:pt x="4758250" y="419100"/>
                </a:lnTo>
                <a:lnTo>
                  <a:pt x="4750830" y="419100"/>
                </a:lnTo>
                <a:lnTo>
                  <a:pt x="4718340" y="419100"/>
                </a:lnTo>
                <a:lnTo>
                  <a:pt x="4712283" y="419100"/>
                </a:lnTo>
                <a:lnTo>
                  <a:pt x="4701547" y="419100"/>
                </a:lnTo>
                <a:lnTo>
                  <a:pt x="4669057" y="419100"/>
                </a:lnTo>
                <a:lnTo>
                  <a:pt x="4661637" y="419100"/>
                </a:lnTo>
                <a:lnTo>
                  <a:pt x="4655580" y="419100"/>
                </a:lnTo>
                <a:lnTo>
                  <a:pt x="4623090" y="419100"/>
                </a:lnTo>
                <a:lnTo>
                  <a:pt x="4612354" y="419100"/>
                </a:lnTo>
                <a:lnTo>
                  <a:pt x="4597982" y="419100"/>
                </a:lnTo>
                <a:lnTo>
                  <a:pt x="4566387" y="419100"/>
                </a:lnTo>
                <a:lnTo>
                  <a:pt x="4548699" y="419100"/>
                </a:lnTo>
                <a:lnTo>
                  <a:pt x="4541279" y="419100"/>
                </a:lnTo>
                <a:lnTo>
                  <a:pt x="4502732" y="419100"/>
                </a:lnTo>
                <a:lnTo>
                  <a:pt x="4491996" y="419100"/>
                </a:lnTo>
                <a:lnTo>
                  <a:pt x="4470691" y="419100"/>
                </a:lnTo>
                <a:lnTo>
                  <a:pt x="4446029" y="419100"/>
                </a:lnTo>
                <a:lnTo>
                  <a:pt x="4421408" y="419100"/>
                </a:lnTo>
                <a:lnTo>
                  <a:pt x="4413988" y="419100"/>
                </a:lnTo>
                <a:lnTo>
                  <a:pt x="4375441" y="419100"/>
                </a:lnTo>
                <a:lnTo>
                  <a:pt x="4364705" y="419100"/>
                </a:lnTo>
                <a:lnTo>
                  <a:pt x="4350333" y="419100"/>
                </a:lnTo>
                <a:lnTo>
                  <a:pt x="4318738" y="419100"/>
                </a:lnTo>
                <a:lnTo>
                  <a:pt x="4301050" y="419100"/>
                </a:lnTo>
                <a:lnTo>
                  <a:pt x="4293630" y="419100"/>
                </a:lnTo>
                <a:lnTo>
                  <a:pt x="4282337" y="419100"/>
                </a:lnTo>
                <a:lnTo>
                  <a:pt x="4261140" y="419100"/>
                </a:lnTo>
                <a:lnTo>
                  <a:pt x="4255083" y="419100"/>
                </a:lnTo>
                <a:lnTo>
                  <a:pt x="4244347" y="419100"/>
                </a:lnTo>
                <a:lnTo>
                  <a:pt x="4233054" y="419100"/>
                </a:lnTo>
                <a:lnTo>
                  <a:pt x="4225634" y="419100"/>
                </a:lnTo>
                <a:lnTo>
                  <a:pt x="4211857" y="419100"/>
                </a:lnTo>
                <a:lnTo>
                  <a:pt x="4204437" y="419100"/>
                </a:lnTo>
                <a:lnTo>
                  <a:pt x="4198380" y="419100"/>
                </a:lnTo>
                <a:lnTo>
                  <a:pt x="4187087" y="419100"/>
                </a:lnTo>
                <a:lnTo>
                  <a:pt x="4176351" y="419100"/>
                </a:lnTo>
                <a:lnTo>
                  <a:pt x="4165890" y="419100"/>
                </a:lnTo>
                <a:lnTo>
                  <a:pt x="4161979" y="419100"/>
                </a:lnTo>
                <a:lnTo>
                  <a:pt x="4155154" y="419100"/>
                </a:lnTo>
                <a:lnTo>
                  <a:pt x="4140782" y="419100"/>
                </a:lnTo>
                <a:lnTo>
                  <a:pt x="4130384" y="419100"/>
                </a:lnTo>
                <a:lnTo>
                  <a:pt x="4112696" y="419100"/>
                </a:lnTo>
                <a:lnTo>
                  <a:pt x="4109187" y="419100"/>
                </a:lnTo>
                <a:lnTo>
                  <a:pt x="4105276" y="419100"/>
                </a:lnTo>
                <a:lnTo>
                  <a:pt x="4091499" y="419100"/>
                </a:lnTo>
                <a:lnTo>
                  <a:pt x="4084079" y="419100"/>
                </a:lnTo>
                <a:lnTo>
                  <a:pt x="4072786" y="419100"/>
                </a:lnTo>
                <a:lnTo>
                  <a:pt x="4066729" y="419100"/>
                </a:lnTo>
                <a:lnTo>
                  <a:pt x="4055993" y="419100"/>
                </a:lnTo>
                <a:lnTo>
                  <a:pt x="4045532" y="419100"/>
                </a:lnTo>
                <a:lnTo>
                  <a:pt x="4034796" y="419100"/>
                </a:lnTo>
                <a:lnTo>
                  <a:pt x="4023503" y="419100"/>
                </a:lnTo>
                <a:lnTo>
                  <a:pt x="4016083" y="419100"/>
                </a:lnTo>
                <a:lnTo>
                  <a:pt x="4010026" y="419100"/>
                </a:lnTo>
                <a:lnTo>
                  <a:pt x="3988829" y="419100"/>
                </a:lnTo>
                <a:lnTo>
                  <a:pt x="3977536" y="419100"/>
                </a:lnTo>
                <a:lnTo>
                  <a:pt x="3966800" y="419100"/>
                </a:lnTo>
                <a:lnTo>
                  <a:pt x="3952428" y="419100"/>
                </a:lnTo>
                <a:lnTo>
                  <a:pt x="3920833" y="419100"/>
                </a:lnTo>
                <a:lnTo>
                  <a:pt x="3903145" y="419100"/>
                </a:lnTo>
                <a:lnTo>
                  <a:pt x="3895725" y="419100"/>
                </a:lnTo>
                <a:lnTo>
                  <a:pt x="3857178" y="419100"/>
                </a:lnTo>
                <a:lnTo>
                  <a:pt x="3846442" y="419100"/>
                </a:lnTo>
                <a:lnTo>
                  <a:pt x="3825137" y="419100"/>
                </a:lnTo>
                <a:lnTo>
                  <a:pt x="3800475" y="419100"/>
                </a:lnTo>
                <a:lnTo>
                  <a:pt x="3775854" y="419100"/>
                </a:lnTo>
                <a:lnTo>
                  <a:pt x="3768434" y="419100"/>
                </a:lnTo>
                <a:lnTo>
                  <a:pt x="3729887" y="419100"/>
                </a:lnTo>
                <a:lnTo>
                  <a:pt x="3719151" y="419100"/>
                </a:lnTo>
                <a:lnTo>
                  <a:pt x="3704779" y="419100"/>
                </a:lnTo>
                <a:lnTo>
                  <a:pt x="3673184" y="419100"/>
                </a:lnTo>
                <a:lnTo>
                  <a:pt x="3655496" y="419100"/>
                </a:lnTo>
                <a:lnTo>
                  <a:pt x="3648076" y="419100"/>
                </a:lnTo>
                <a:lnTo>
                  <a:pt x="3615586" y="419100"/>
                </a:lnTo>
                <a:lnTo>
                  <a:pt x="3609529" y="419100"/>
                </a:lnTo>
                <a:lnTo>
                  <a:pt x="3598793" y="419100"/>
                </a:lnTo>
                <a:lnTo>
                  <a:pt x="3566303" y="419100"/>
                </a:lnTo>
                <a:lnTo>
                  <a:pt x="3558883" y="419100"/>
                </a:lnTo>
                <a:lnTo>
                  <a:pt x="3552826" y="419100"/>
                </a:lnTo>
                <a:lnTo>
                  <a:pt x="3537241" y="419100"/>
                </a:lnTo>
                <a:lnTo>
                  <a:pt x="3520336" y="419100"/>
                </a:lnTo>
                <a:lnTo>
                  <a:pt x="3509600" y="419100"/>
                </a:lnTo>
                <a:lnTo>
                  <a:pt x="3495228" y="419100"/>
                </a:lnTo>
                <a:lnTo>
                  <a:pt x="3487958" y="419100"/>
                </a:lnTo>
                <a:lnTo>
                  <a:pt x="3480538" y="419100"/>
                </a:lnTo>
                <a:lnTo>
                  <a:pt x="3463633" y="419100"/>
                </a:lnTo>
                <a:lnTo>
                  <a:pt x="3445945" y="419100"/>
                </a:lnTo>
                <a:lnTo>
                  <a:pt x="3441991" y="419100"/>
                </a:lnTo>
                <a:lnTo>
                  <a:pt x="3438525" y="419100"/>
                </a:lnTo>
                <a:lnTo>
                  <a:pt x="3431255" y="419100"/>
                </a:lnTo>
                <a:lnTo>
                  <a:pt x="3416883" y="419100"/>
                </a:lnTo>
                <a:lnTo>
                  <a:pt x="3399978" y="419100"/>
                </a:lnTo>
                <a:lnTo>
                  <a:pt x="3389242" y="419100"/>
                </a:lnTo>
                <a:lnTo>
                  <a:pt x="3385288" y="419100"/>
                </a:lnTo>
                <a:lnTo>
                  <a:pt x="3367600" y="419100"/>
                </a:lnTo>
                <a:lnTo>
                  <a:pt x="3360180" y="419100"/>
                </a:lnTo>
                <a:lnTo>
                  <a:pt x="3343275" y="419100"/>
                </a:lnTo>
                <a:lnTo>
                  <a:pt x="3327690" y="419100"/>
                </a:lnTo>
                <a:lnTo>
                  <a:pt x="3321633" y="419100"/>
                </a:lnTo>
                <a:lnTo>
                  <a:pt x="3310897" y="419100"/>
                </a:lnTo>
                <a:lnTo>
                  <a:pt x="3278407" y="419100"/>
                </a:lnTo>
                <a:lnTo>
                  <a:pt x="3270987" y="419100"/>
                </a:lnTo>
                <a:lnTo>
                  <a:pt x="3264930" y="419100"/>
                </a:lnTo>
                <a:lnTo>
                  <a:pt x="3232440" y="419100"/>
                </a:lnTo>
                <a:lnTo>
                  <a:pt x="3221704" y="419100"/>
                </a:lnTo>
                <a:lnTo>
                  <a:pt x="3207332" y="419100"/>
                </a:lnTo>
                <a:lnTo>
                  <a:pt x="3175737" y="419100"/>
                </a:lnTo>
                <a:lnTo>
                  <a:pt x="3158049" y="419100"/>
                </a:lnTo>
                <a:lnTo>
                  <a:pt x="3150629" y="419100"/>
                </a:lnTo>
                <a:lnTo>
                  <a:pt x="3112082" y="419100"/>
                </a:lnTo>
                <a:lnTo>
                  <a:pt x="3101346" y="419100"/>
                </a:lnTo>
                <a:lnTo>
                  <a:pt x="3080041" y="419100"/>
                </a:lnTo>
                <a:lnTo>
                  <a:pt x="3055379" y="419100"/>
                </a:lnTo>
                <a:lnTo>
                  <a:pt x="3030758" y="419100"/>
                </a:lnTo>
                <a:lnTo>
                  <a:pt x="3023338" y="419100"/>
                </a:lnTo>
                <a:lnTo>
                  <a:pt x="2984791" y="419100"/>
                </a:lnTo>
                <a:lnTo>
                  <a:pt x="2975266" y="419100"/>
                </a:lnTo>
                <a:lnTo>
                  <a:pt x="2974055" y="419100"/>
                </a:lnTo>
                <a:lnTo>
                  <a:pt x="2959683" y="419100"/>
                </a:lnTo>
                <a:lnTo>
                  <a:pt x="2928088" y="419100"/>
                </a:lnTo>
                <a:lnTo>
                  <a:pt x="2925983" y="419100"/>
                </a:lnTo>
                <a:lnTo>
                  <a:pt x="2918563" y="419100"/>
                </a:lnTo>
                <a:lnTo>
                  <a:pt x="2910400" y="419100"/>
                </a:lnTo>
                <a:lnTo>
                  <a:pt x="2902980" y="419100"/>
                </a:lnTo>
                <a:lnTo>
                  <a:pt x="2891687" y="419100"/>
                </a:lnTo>
                <a:lnTo>
                  <a:pt x="2880016" y="419100"/>
                </a:lnTo>
                <a:lnTo>
                  <a:pt x="2870490" y="419100"/>
                </a:lnTo>
                <a:lnTo>
                  <a:pt x="2869280" y="419100"/>
                </a:lnTo>
                <a:lnTo>
                  <a:pt x="2864433" y="419100"/>
                </a:lnTo>
                <a:lnTo>
                  <a:pt x="2854908" y="419100"/>
                </a:lnTo>
                <a:lnTo>
                  <a:pt x="2853697" y="419100"/>
                </a:lnTo>
                <a:lnTo>
                  <a:pt x="2842404" y="419100"/>
                </a:lnTo>
                <a:lnTo>
                  <a:pt x="2834984" y="419100"/>
                </a:lnTo>
                <a:lnTo>
                  <a:pt x="2823313" y="419100"/>
                </a:lnTo>
                <a:lnTo>
                  <a:pt x="2821207" y="419100"/>
                </a:lnTo>
                <a:lnTo>
                  <a:pt x="2813787" y="419100"/>
                </a:lnTo>
                <a:lnTo>
                  <a:pt x="2807730" y="419100"/>
                </a:lnTo>
                <a:lnTo>
                  <a:pt x="2805625" y="419100"/>
                </a:lnTo>
                <a:lnTo>
                  <a:pt x="2798205" y="419100"/>
                </a:lnTo>
                <a:lnTo>
                  <a:pt x="2796437" y="419100"/>
                </a:lnTo>
                <a:lnTo>
                  <a:pt x="2785701" y="419100"/>
                </a:lnTo>
                <a:lnTo>
                  <a:pt x="2775240" y="419100"/>
                </a:lnTo>
                <a:lnTo>
                  <a:pt x="2771329" y="419100"/>
                </a:lnTo>
                <a:lnTo>
                  <a:pt x="2765715" y="419100"/>
                </a:lnTo>
                <a:lnTo>
                  <a:pt x="2764504" y="419100"/>
                </a:lnTo>
                <a:lnTo>
                  <a:pt x="2759658" y="419100"/>
                </a:lnTo>
                <a:lnTo>
                  <a:pt x="2750132" y="419100"/>
                </a:lnTo>
                <a:lnTo>
                  <a:pt x="2748922" y="419100"/>
                </a:lnTo>
                <a:lnTo>
                  <a:pt x="2739734" y="419100"/>
                </a:lnTo>
                <a:lnTo>
                  <a:pt x="2722046" y="419100"/>
                </a:lnTo>
                <a:lnTo>
                  <a:pt x="2718537" y="419100"/>
                </a:lnTo>
                <a:lnTo>
                  <a:pt x="2716432" y="419100"/>
                </a:lnTo>
                <a:lnTo>
                  <a:pt x="2714626" y="419100"/>
                </a:lnTo>
                <a:lnTo>
                  <a:pt x="2709012" y="419100"/>
                </a:lnTo>
                <a:lnTo>
                  <a:pt x="2702955" y="419100"/>
                </a:lnTo>
                <a:lnTo>
                  <a:pt x="2700849" y="419100"/>
                </a:lnTo>
                <a:lnTo>
                  <a:pt x="2693429" y="419100"/>
                </a:lnTo>
                <a:lnTo>
                  <a:pt x="2682136" y="419100"/>
                </a:lnTo>
                <a:lnTo>
                  <a:pt x="2676079" y="419100"/>
                </a:lnTo>
                <a:lnTo>
                  <a:pt x="2670465" y="419100"/>
                </a:lnTo>
                <a:lnTo>
                  <a:pt x="2665343" y="419100"/>
                </a:lnTo>
                <a:lnTo>
                  <a:pt x="2659729" y="419100"/>
                </a:lnTo>
                <a:lnTo>
                  <a:pt x="2654882" y="419100"/>
                </a:lnTo>
                <a:lnTo>
                  <a:pt x="2645357" y="419100"/>
                </a:lnTo>
                <a:lnTo>
                  <a:pt x="2644146" y="419100"/>
                </a:lnTo>
                <a:lnTo>
                  <a:pt x="2632853" y="419100"/>
                </a:lnTo>
                <a:lnTo>
                  <a:pt x="2625433" y="419100"/>
                </a:lnTo>
                <a:lnTo>
                  <a:pt x="2619376" y="419100"/>
                </a:lnTo>
                <a:lnTo>
                  <a:pt x="2613762" y="419100"/>
                </a:lnTo>
                <a:lnTo>
                  <a:pt x="2598179" y="419100"/>
                </a:lnTo>
                <a:lnTo>
                  <a:pt x="2596074" y="419100"/>
                </a:lnTo>
                <a:lnTo>
                  <a:pt x="2588654" y="419100"/>
                </a:lnTo>
                <a:lnTo>
                  <a:pt x="2586886" y="419100"/>
                </a:lnTo>
                <a:lnTo>
                  <a:pt x="2576150" y="419100"/>
                </a:lnTo>
                <a:lnTo>
                  <a:pt x="2561778" y="419100"/>
                </a:lnTo>
                <a:lnTo>
                  <a:pt x="2550107" y="419100"/>
                </a:lnTo>
                <a:lnTo>
                  <a:pt x="2539371" y="419100"/>
                </a:lnTo>
                <a:lnTo>
                  <a:pt x="2530183" y="419100"/>
                </a:lnTo>
                <a:lnTo>
                  <a:pt x="2518066" y="419100"/>
                </a:lnTo>
                <a:lnTo>
                  <a:pt x="2512495" y="419100"/>
                </a:lnTo>
                <a:lnTo>
                  <a:pt x="2505075" y="419100"/>
                </a:lnTo>
                <a:lnTo>
                  <a:pt x="2493404" y="419100"/>
                </a:lnTo>
                <a:lnTo>
                  <a:pt x="2468783" y="419100"/>
                </a:lnTo>
                <a:lnTo>
                  <a:pt x="2466528" y="419100"/>
                </a:lnTo>
                <a:lnTo>
                  <a:pt x="2461363" y="419100"/>
                </a:lnTo>
                <a:lnTo>
                  <a:pt x="2455792" y="419100"/>
                </a:lnTo>
                <a:lnTo>
                  <a:pt x="2434487" y="419100"/>
                </a:lnTo>
                <a:lnTo>
                  <a:pt x="2422816" y="419100"/>
                </a:lnTo>
                <a:lnTo>
                  <a:pt x="2412080" y="419100"/>
                </a:lnTo>
                <a:lnTo>
                  <a:pt x="2409825" y="419100"/>
                </a:lnTo>
                <a:lnTo>
                  <a:pt x="2397708" y="419100"/>
                </a:lnTo>
                <a:lnTo>
                  <a:pt x="2385204" y="419100"/>
                </a:lnTo>
                <a:lnTo>
                  <a:pt x="2377784" y="419100"/>
                </a:lnTo>
                <a:lnTo>
                  <a:pt x="2366113" y="419100"/>
                </a:lnTo>
                <a:lnTo>
                  <a:pt x="2348425" y="419100"/>
                </a:lnTo>
                <a:lnTo>
                  <a:pt x="2341005" y="419100"/>
                </a:lnTo>
                <a:lnTo>
                  <a:pt x="2339237" y="419100"/>
                </a:lnTo>
                <a:lnTo>
                  <a:pt x="2329712" y="419100"/>
                </a:lnTo>
                <a:lnTo>
                  <a:pt x="2328501" y="419100"/>
                </a:lnTo>
                <a:lnTo>
                  <a:pt x="2314129" y="419100"/>
                </a:lnTo>
                <a:lnTo>
                  <a:pt x="2308515" y="419100"/>
                </a:lnTo>
                <a:lnTo>
                  <a:pt x="2302458" y="419100"/>
                </a:lnTo>
                <a:lnTo>
                  <a:pt x="2291722" y="419100"/>
                </a:lnTo>
                <a:lnTo>
                  <a:pt x="2282534" y="419100"/>
                </a:lnTo>
                <a:lnTo>
                  <a:pt x="2280429" y="419100"/>
                </a:lnTo>
                <a:lnTo>
                  <a:pt x="2273009" y="419100"/>
                </a:lnTo>
                <a:lnTo>
                  <a:pt x="2264846" y="419100"/>
                </a:lnTo>
                <a:lnTo>
                  <a:pt x="2259232" y="419100"/>
                </a:lnTo>
                <a:lnTo>
                  <a:pt x="2257426" y="419100"/>
                </a:lnTo>
                <a:lnTo>
                  <a:pt x="2251812" y="419100"/>
                </a:lnTo>
                <a:lnTo>
                  <a:pt x="2245755" y="419100"/>
                </a:lnTo>
                <a:lnTo>
                  <a:pt x="2234462" y="419100"/>
                </a:lnTo>
                <a:lnTo>
                  <a:pt x="2224936" y="419100"/>
                </a:lnTo>
                <a:lnTo>
                  <a:pt x="2223726" y="419100"/>
                </a:lnTo>
                <a:lnTo>
                  <a:pt x="2218879" y="419100"/>
                </a:lnTo>
                <a:lnTo>
                  <a:pt x="2213265" y="419100"/>
                </a:lnTo>
                <a:lnTo>
                  <a:pt x="2209354" y="419100"/>
                </a:lnTo>
                <a:lnTo>
                  <a:pt x="2208143" y="419100"/>
                </a:lnTo>
                <a:lnTo>
                  <a:pt x="2202529" y="419100"/>
                </a:lnTo>
                <a:lnTo>
                  <a:pt x="2188157" y="419100"/>
                </a:lnTo>
                <a:lnTo>
                  <a:pt x="2177759" y="419100"/>
                </a:lnTo>
                <a:lnTo>
                  <a:pt x="2175653" y="419100"/>
                </a:lnTo>
                <a:lnTo>
                  <a:pt x="2168233" y="419100"/>
                </a:lnTo>
                <a:lnTo>
                  <a:pt x="2162176" y="419100"/>
                </a:lnTo>
                <a:lnTo>
                  <a:pt x="2160071" y="419100"/>
                </a:lnTo>
                <a:lnTo>
                  <a:pt x="2156562" y="419100"/>
                </a:lnTo>
                <a:lnTo>
                  <a:pt x="2152651" y="419100"/>
                </a:lnTo>
                <a:lnTo>
                  <a:pt x="2138874" y="419100"/>
                </a:lnTo>
                <a:lnTo>
                  <a:pt x="2131454" y="419100"/>
                </a:lnTo>
                <a:lnTo>
                  <a:pt x="2129686" y="419100"/>
                </a:lnTo>
                <a:lnTo>
                  <a:pt x="2120161" y="419100"/>
                </a:lnTo>
                <a:lnTo>
                  <a:pt x="2118950" y="419100"/>
                </a:lnTo>
                <a:lnTo>
                  <a:pt x="2114104" y="419100"/>
                </a:lnTo>
                <a:lnTo>
                  <a:pt x="2104578" y="419100"/>
                </a:lnTo>
                <a:lnTo>
                  <a:pt x="2103368" y="419100"/>
                </a:lnTo>
                <a:lnTo>
                  <a:pt x="2092907" y="419100"/>
                </a:lnTo>
                <a:lnTo>
                  <a:pt x="2082171" y="419100"/>
                </a:lnTo>
                <a:lnTo>
                  <a:pt x="2072983" y="419100"/>
                </a:lnTo>
                <a:lnTo>
                  <a:pt x="2070878" y="419100"/>
                </a:lnTo>
                <a:lnTo>
                  <a:pt x="2063458" y="419100"/>
                </a:lnTo>
                <a:lnTo>
                  <a:pt x="2057401" y="419100"/>
                </a:lnTo>
                <a:lnTo>
                  <a:pt x="2055295" y="419100"/>
                </a:lnTo>
                <a:lnTo>
                  <a:pt x="2047875" y="419100"/>
                </a:lnTo>
                <a:lnTo>
                  <a:pt x="2036204" y="419100"/>
                </a:lnTo>
                <a:lnTo>
                  <a:pt x="2024911" y="419100"/>
                </a:lnTo>
                <a:lnTo>
                  <a:pt x="2014175" y="419100"/>
                </a:lnTo>
                <a:lnTo>
                  <a:pt x="2009328" y="419100"/>
                </a:lnTo>
                <a:lnTo>
                  <a:pt x="1999803" y="419100"/>
                </a:lnTo>
                <a:lnTo>
                  <a:pt x="1998592" y="419100"/>
                </a:lnTo>
                <a:lnTo>
                  <a:pt x="1968208" y="419100"/>
                </a:lnTo>
                <a:lnTo>
                  <a:pt x="1952625" y="419100"/>
                </a:lnTo>
                <a:lnTo>
                  <a:pt x="1950520" y="419100"/>
                </a:lnTo>
                <a:lnTo>
                  <a:pt x="1943100" y="419100"/>
                </a:lnTo>
                <a:lnTo>
                  <a:pt x="1904553" y="419100"/>
                </a:lnTo>
                <a:lnTo>
                  <a:pt x="1893817" y="419100"/>
                </a:lnTo>
                <a:lnTo>
                  <a:pt x="1872512" y="419100"/>
                </a:lnTo>
                <a:lnTo>
                  <a:pt x="1847850" y="419100"/>
                </a:lnTo>
                <a:lnTo>
                  <a:pt x="1823229" y="419100"/>
                </a:lnTo>
                <a:lnTo>
                  <a:pt x="1815809" y="419100"/>
                </a:lnTo>
                <a:lnTo>
                  <a:pt x="1777262" y="419100"/>
                </a:lnTo>
                <a:lnTo>
                  <a:pt x="1766526" y="419100"/>
                </a:lnTo>
                <a:lnTo>
                  <a:pt x="1752154" y="419100"/>
                </a:lnTo>
                <a:lnTo>
                  <a:pt x="1720559" y="419100"/>
                </a:lnTo>
                <a:lnTo>
                  <a:pt x="1702871" y="419100"/>
                </a:lnTo>
                <a:lnTo>
                  <a:pt x="1695451" y="419100"/>
                </a:lnTo>
                <a:lnTo>
                  <a:pt x="1662961" y="419100"/>
                </a:lnTo>
                <a:lnTo>
                  <a:pt x="1656904" y="419100"/>
                </a:lnTo>
                <a:lnTo>
                  <a:pt x="1646168" y="419100"/>
                </a:lnTo>
                <a:lnTo>
                  <a:pt x="1613678" y="419100"/>
                </a:lnTo>
                <a:lnTo>
                  <a:pt x="1606258" y="419100"/>
                </a:lnTo>
                <a:lnTo>
                  <a:pt x="1600201" y="419100"/>
                </a:lnTo>
                <a:lnTo>
                  <a:pt x="1584616" y="419100"/>
                </a:lnTo>
                <a:lnTo>
                  <a:pt x="1567711" y="419100"/>
                </a:lnTo>
                <a:lnTo>
                  <a:pt x="1556975" y="419100"/>
                </a:lnTo>
                <a:lnTo>
                  <a:pt x="1542603" y="419100"/>
                </a:lnTo>
                <a:lnTo>
                  <a:pt x="1535333" y="419100"/>
                </a:lnTo>
                <a:lnTo>
                  <a:pt x="1527913" y="419100"/>
                </a:lnTo>
                <a:lnTo>
                  <a:pt x="1511008" y="419100"/>
                </a:lnTo>
                <a:lnTo>
                  <a:pt x="1493320" y="419100"/>
                </a:lnTo>
                <a:lnTo>
                  <a:pt x="1489366" y="419100"/>
                </a:lnTo>
                <a:lnTo>
                  <a:pt x="1485900" y="419100"/>
                </a:lnTo>
                <a:lnTo>
                  <a:pt x="1478630" y="419100"/>
                </a:lnTo>
                <a:lnTo>
                  <a:pt x="1464258" y="419100"/>
                </a:lnTo>
                <a:lnTo>
                  <a:pt x="1447353" y="419100"/>
                </a:lnTo>
                <a:lnTo>
                  <a:pt x="1436617" y="419100"/>
                </a:lnTo>
                <a:lnTo>
                  <a:pt x="1432663" y="419100"/>
                </a:lnTo>
                <a:lnTo>
                  <a:pt x="1414975" y="419100"/>
                </a:lnTo>
                <a:lnTo>
                  <a:pt x="1407555" y="419100"/>
                </a:lnTo>
                <a:lnTo>
                  <a:pt x="1390650" y="419100"/>
                </a:lnTo>
                <a:lnTo>
                  <a:pt x="1375065" y="419100"/>
                </a:lnTo>
                <a:lnTo>
                  <a:pt x="1369008" y="419100"/>
                </a:lnTo>
                <a:lnTo>
                  <a:pt x="1358272" y="419100"/>
                </a:lnTo>
                <a:lnTo>
                  <a:pt x="1325782" y="419100"/>
                </a:lnTo>
                <a:lnTo>
                  <a:pt x="1318362" y="419100"/>
                </a:lnTo>
                <a:lnTo>
                  <a:pt x="1312305" y="419100"/>
                </a:lnTo>
                <a:lnTo>
                  <a:pt x="1279815" y="419100"/>
                </a:lnTo>
                <a:lnTo>
                  <a:pt x="1269079" y="419100"/>
                </a:lnTo>
                <a:lnTo>
                  <a:pt x="1254707" y="419100"/>
                </a:lnTo>
                <a:lnTo>
                  <a:pt x="1223112" y="419100"/>
                </a:lnTo>
                <a:lnTo>
                  <a:pt x="1205424" y="419100"/>
                </a:lnTo>
                <a:lnTo>
                  <a:pt x="1198004" y="419100"/>
                </a:lnTo>
                <a:lnTo>
                  <a:pt x="1159457" y="419100"/>
                </a:lnTo>
                <a:lnTo>
                  <a:pt x="1148721" y="419100"/>
                </a:lnTo>
                <a:lnTo>
                  <a:pt x="1127416" y="419100"/>
                </a:lnTo>
                <a:lnTo>
                  <a:pt x="1102754" y="419100"/>
                </a:lnTo>
                <a:lnTo>
                  <a:pt x="1078133" y="419100"/>
                </a:lnTo>
                <a:lnTo>
                  <a:pt x="1070713" y="419100"/>
                </a:lnTo>
                <a:lnTo>
                  <a:pt x="1032166" y="419100"/>
                </a:lnTo>
                <a:lnTo>
                  <a:pt x="1021430" y="419100"/>
                </a:lnTo>
                <a:lnTo>
                  <a:pt x="1007058" y="419100"/>
                </a:lnTo>
                <a:lnTo>
                  <a:pt x="975463" y="419100"/>
                </a:lnTo>
                <a:lnTo>
                  <a:pt x="957775" y="419100"/>
                </a:lnTo>
                <a:lnTo>
                  <a:pt x="950355" y="419100"/>
                </a:lnTo>
                <a:lnTo>
                  <a:pt x="939062" y="419100"/>
                </a:lnTo>
                <a:lnTo>
                  <a:pt x="917865" y="419100"/>
                </a:lnTo>
                <a:lnTo>
                  <a:pt x="911808" y="419100"/>
                </a:lnTo>
                <a:lnTo>
                  <a:pt x="901072" y="419100"/>
                </a:lnTo>
                <a:lnTo>
                  <a:pt x="889779" y="419100"/>
                </a:lnTo>
                <a:lnTo>
                  <a:pt x="882359" y="419100"/>
                </a:lnTo>
                <a:lnTo>
                  <a:pt x="868582" y="419100"/>
                </a:lnTo>
                <a:lnTo>
                  <a:pt x="861162" y="419100"/>
                </a:lnTo>
                <a:lnTo>
                  <a:pt x="855105" y="419100"/>
                </a:lnTo>
                <a:lnTo>
                  <a:pt x="843812" y="419100"/>
                </a:lnTo>
                <a:lnTo>
                  <a:pt x="833076" y="419100"/>
                </a:lnTo>
                <a:lnTo>
                  <a:pt x="822615" y="419100"/>
                </a:lnTo>
                <a:lnTo>
                  <a:pt x="818704" y="419100"/>
                </a:lnTo>
                <a:lnTo>
                  <a:pt x="811879" y="419100"/>
                </a:lnTo>
                <a:lnTo>
                  <a:pt x="797507" y="419100"/>
                </a:lnTo>
                <a:lnTo>
                  <a:pt x="787109" y="419100"/>
                </a:lnTo>
                <a:lnTo>
                  <a:pt x="769421" y="419100"/>
                </a:lnTo>
                <a:lnTo>
                  <a:pt x="765912" y="419100"/>
                </a:lnTo>
                <a:lnTo>
                  <a:pt x="762001" y="419100"/>
                </a:lnTo>
                <a:lnTo>
                  <a:pt x="748224" y="419100"/>
                </a:lnTo>
                <a:lnTo>
                  <a:pt x="740804" y="419100"/>
                </a:lnTo>
                <a:lnTo>
                  <a:pt x="729511" y="419100"/>
                </a:lnTo>
                <a:lnTo>
                  <a:pt x="723454" y="419100"/>
                </a:lnTo>
                <a:lnTo>
                  <a:pt x="712718" y="419100"/>
                </a:lnTo>
                <a:lnTo>
                  <a:pt x="702257" y="419100"/>
                </a:lnTo>
                <a:lnTo>
                  <a:pt x="691521" y="419100"/>
                </a:lnTo>
                <a:lnTo>
                  <a:pt x="680228" y="419100"/>
                </a:lnTo>
                <a:lnTo>
                  <a:pt x="672808" y="419100"/>
                </a:lnTo>
                <a:lnTo>
                  <a:pt x="666751" y="419100"/>
                </a:lnTo>
                <a:lnTo>
                  <a:pt x="645554" y="419100"/>
                </a:lnTo>
                <a:lnTo>
                  <a:pt x="634261" y="419100"/>
                </a:lnTo>
                <a:lnTo>
                  <a:pt x="623525" y="419100"/>
                </a:lnTo>
                <a:lnTo>
                  <a:pt x="609153" y="419100"/>
                </a:lnTo>
                <a:lnTo>
                  <a:pt x="577558" y="419100"/>
                </a:lnTo>
                <a:lnTo>
                  <a:pt x="559870" y="419100"/>
                </a:lnTo>
                <a:lnTo>
                  <a:pt x="552450" y="419100"/>
                </a:lnTo>
                <a:lnTo>
                  <a:pt x="513903" y="419100"/>
                </a:lnTo>
                <a:lnTo>
                  <a:pt x="503167" y="419100"/>
                </a:lnTo>
                <a:lnTo>
                  <a:pt x="481862" y="419100"/>
                </a:lnTo>
                <a:lnTo>
                  <a:pt x="457200" y="419100"/>
                </a:lnTo>
                <a:lnTo>
                  <a:pt x="432579" y="419100"/>
                </a:lnTo>
                <a:lnTo>
                  <a:pt x="425159" y="419100"/>
                </a:lnTo>
                <a:lnTo>
                  <a:pt x="386612" y="419100"/>
                </a:lnTo>
                <a:lnTo>
                  <a:pt x="375876" y="419100"/>
                </a:lnTo>
                <a:lnTo>
                  <a:pt x="361504" y="419100"/>
                </a:lnTo>
                <a:lnTo>
                  <a:pt x="329909" y="419100"/>
                </a:lnTo>
                <a:lnTo>
                  <a:pt x="312221" y="419100"/>
                </a:lnTo>
                <a:lnTo>
                  <a:pt x="304801" y="419100"/>
                </a:lnTo>
                <a:lnTo>
                  <a:pt x="272311" y="419100"/>
                </a:lnTo>
                <a:lnTo>
                  <a:pt x="266254" y="419100"/>
                </a:lnTo>
                <a:lnTo>
                  <a:pt x="255518" y="419100"/>
                </a:lnTo>
                <a:lnTo>
                  <a:pt x="223028" y="419100"/>
                </a:lnTo>
                <a:lnTo>
                  <a:pt x="215608" y="419100"/>
                </a:lnTo>
                <a:lnTo>
                  <a:pt x="209551" y="419100"/>
                </a:lnTo>
                <a:lnTo>
                  <a:pt x="177061" y="419100"/>
                </a:lnTo>
                <a:lnTo>
                  <a:pt x="166325" y="419100"/>
                </a:lnTo>
                <a:lnTo>
                  <a:pt x="151953" y="419100"/>
                </a:lnTo>
                <a:lnTo>
                  <a:pt x="120358" y="419100"/>
                </a:lnTo>
                <a:lnTo>
                  <a:pt x="102670" y="419100"/>
                </a:lnTo>
                <a:lnTo>
                  <a:pt x="95250" y="419100"/>
                </a:lnTo>
                <a:lnTo>
                  <a:pt x="56703" y="419100"/>
                </a:lnTo>
                <a:lnTo>
                  <a:pt x="45967" y="419100"/>
                </a:lnTo>
                <a:lnTo>
                  <a:pt x="0" y="41910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OPPOSans R" panose="00020600040101010101" pitchFamily="18" charset="-122"/>
              <a:ea typeface="OPPOSans R" panose="00020600040101010101" pitchFamily="18" charset="-122"/>
            </a:endParaRPr>
          </a:p>
        </p:txBody>
      </p:sp>
      <p:grpSp>
        <p:nvGrpSpPr>
          <p:cNvPr id="64" name="组合 63"/>
          <p:cNvGrpSpPr/>
          <p:nvPr/>
        </p:nvGrpSpPr>
        <p:grpSpPr>
          <a:xfrm>
            <a:off x="-391195" y="-1"/>
            <a:ext cx="1417774" cy="723901"/>
            <a:chOff x="-391195" y="-1"/>
            <a:chExt cx="1697596" cy="866775"/>
          </a:xfrm>
        </p:grpSpPr>
        <p:sp>
          <p:nvSpPr>
            <p:cNvPr id="65" name="任意多边形 64"/>
            <p:cNvSpPr/>
            <p:nvPr/>
          </p:nvSpPr>
          <p:spPr>
            <a:xfrm>
              <a:off x="238265" y="-1"/>
              <a:ext cx="333967" cy="866775"/>
            </a:xfrm>
            <a:custGeom>
              <a:avLst/>
              <a:gdLst>
                <a:gd name="connsiteX0" fmla="*/ 895550 w 1380209"/>
                <a:gd name="connsiteY0" fmla="*/ 0 h 3582188"/>
                <a:gd name="connsiteX1" fmla="*/ 1380209 w 1380209"/>
                <a:gd name="connsiteY1" fmla="*/ 0 h 3582188"/>
                <a:gd name="connsiteX2" fmla="*/ 484659 w 1380209"/>
                <a:gd name="connsiteY2" fmla="*/ 3582188 h 3582188"/>
                <a:gd name="connsiteX3" fmla="*/ 0 w 1380209"/>
                <a:gd name="connsiteY3" fmla="*/ 3582188 h 35821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80209" h="3582188">
                  <a:moveTo>
                    <a:pt x="895550" y="0"/>
                  </a:moveTo>
                  <a:lnTo>
                    <a:pt x="1380209" y="0"/>
                  </a:lnTo>
                  <a:lnTo>
                    <a:pt x="484659" y="3582188"/>
                  </a:lnTo>
                  <a:lnTo>
                    <a:pt x="0" y="3582188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OPPOSans R" panose="00020600040101010101" pitchFamily="18" charset="-122"/>
                <a:ea typeface="OPPOSans R" panose="00020600040101010101" pitchFamily="18" charset="-122"/>
              </a:endParaRPr>
            </a:p>
          </p:txBody>
        </p:sp>
        <p:sp>
          <p:nvSpPr>
            <p:cNvPr id="66" name="任意多边形 65"/>
            <p:cNvSpPr/>
            <p:nvPr/>
          </p:nvSpPr>
          <p:spPr>
            <a:xfrm>
              <a:off x="421807" y="-1"/>
              <a:ext cx="333967" cy="866775"/>
            </a:xfrm>
            <a:custGeom>
              <a:avLst/>
              <a:gdLst>
                <a:gd name="connsiteX0" fmla="*/ 895550 w 1380209"/>
                <a:gd name="connsiteY0" fmla="*/ 0 h 3582188"/>
                <a:gd name="connsiteX1" fmla="*/ 1380209 w 1380209"/>
                <a:gd name="connsiteY1" fmla="*/ 0 h 3582188"/>
                <a:gd name="connsiteX2" fmla="*/ 484659 w 1380209"/>
                <a:gd name="connsiteY2" fmla="*/ 3582188 h 3582188"/>
                <a:gd name="connsiteX3" fmla="*/ 0 w 1380209"/>
                <a:gd name="connsiteY3" fmla="*/ 3582188 h 35821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80209" h="3582188">
                  <a:moveTo>
                    <a:pt x="895550" y="0"/>
                  </a:moveTo>
                  <a:lnTo>
                    <a:pt x="1380209" y="0"/>
                  </a:lnTo>
                  <a:lnTo>
                    <a:pt x="484659" y="3582188"/>
                  </a:lnTo>
                  <a:lnTo>
                    <a:pt x="0" y="3582188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OPPOSans R" panose="00020600040101010101" pitchFamily="18" charset="-122"/>
                <a:ea typeface="OPPOSans R" panose="00020600040101010101" pitchFamily="18" charset="-122"/>
              </a:endParaRPr>
            </a:p>
          </p:txBody>
        </p:sp>
        <p:sp>
          <p:nvSpPr>
            <p:cNvPr id="67" name="任意多边形 66"/>
            <p:cNvSpPr/>
            <p:nvPr/>
          </p:nvSpPr>
          <p:spPr>
            <a:xfrm>
              <a:off x="605349" y="-1"/>
              <a:ext cx="333967" cy="866775"/>
            </a:xfrm>
            <a:custGeom>
              <a:avLst/>
              <a:gdLst>
                <a:gd name="connsiteX0" fmla="*/ 895550 w 1380209"/>
                <a:gd name="connsiteY0" fmla="*/ 0 h 3582188"/>
                <a:gd name="connsiteX1" fmla="*/ 1380209 w 1380209"/>
                <a:gd name="connsiteY1" fmla="*/ 0 h 3582188"/>
                <a:gd name="connsiteX2" fmla="*/ 484659 w 1380209"/>
                <a:gd name="connsiteY2" fmla="*/ 3582188 h 3582188"/>
                <a:gd name="connsiteX3" fmla="*/ 0 w 1380209"/>
                <a:gd name="connsiteY3" fmla="*/ 3582188 h 35821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80209" h="3582188">
                  <a:moveTo>
                    <a:pt x="895550" y="0"/>
                  </a:moveTo>
                  <a:lnTo>
                    <a:pt x="1380209" y="0"/>
                  </a:lnTo>
                  <a:lnTo>
                    <a:pt x="484659" y="3582188"/>
                  </a:lnTo>
                  <a:lnTo>
                    <a:pt x="0" y="3582188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OPPOSans R" panose="00020600040101010101" pitchFamily="18" charset="-122"/>
                <a:ea typeface="OPPOSans R" panose="00020600040101010101" pitchFamily="18" charset="-122"/>
              </a:endParaRPr>
            </a:p>
          </p:txBody>
        </p:sp>
        <p:sp>
          <p:nvSpPr>
            <p:cNvPr id="68" name="任意多边形 67"/>
            <p:cNvSpPr/>
            <p:nvPr/>
          </p:nvSpPr>
          <p:spPr>
            <a:xfrm>
              <a:off x="788891" y="-1"/>
              <a:ext cx="333967" cy="866775"/>
            </a:xfrm>
            <a:custGeom>
              <a:avLst/>
              <a:gdLst>
                <a:gd name="connsiteX0" fmla="*/ 895550 w 1380209"/>
                <a:gd name="connsiteY0" fmla="*/ 0 h 3582188"/>
                <a:gd name="connsiteX1" fmla="*/ 1380209 w 1380209"/>
                <a:gd name="connsiteY1" fmla="*/ 0 h 3582188"/>
                <a:gd name="connsiteX2" fmla="*/ 484659 w 1380209"/>
                <a:gd name="connsiteY2" fmla="*/ 3582188 h 3582188"/>
                <a:gd name="connsiteX3" fmla="*/ 0 w 1380209"/>
                <a:gd name="connsiteY3" fmla="*/ 3582188 h 35821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80209" h="3582188">
                  <a:moveTo>
                    <a:pt x="895550" y="0"/>
                  </a:moveTo>
                  <a:lnTo>
                    <a:pt x="1380209" y="0"/>
                  </a:lnTo>
                  <a:lnTo>
                    <a:pt x="484659" y="3582188"/>
                  </a:lnTo>
                  <a:lnTo>
                    <a:pt x="0" y="3582188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OPPOSans R" panose="00020600040101010101" pitchFamily="18" charset="-122"/>
                <a:ea typeface="OPPOSans R" panose="00020600040101010101" pitchFamily="18" charset="-122"/>
              </a:endParaRPr>
            </a:p>
          </p:txBody>
        </p:sp>
        <p:sp>
          <p:nvSpPr>
            <p:cNvPr id="69" name="任意多边形 68"/>
            <p:cNvSpPr/>
            <p:nvPr/>
          </p:nvSpPr>
          <p:spPr>
            <a:xfrm>
              <a:off x="972434" y="-1"/>
              <a:ext cx="333967" cy="866775"/>
            </a:xfrm>
            <a:custGeom>
              <a:avLst/>
              <a:gdLst>
                <a:gd name="connsiteX0" fmla="*/ 895550 w 1380209"/>
                <a:gd name="connsiteY0" fmla="*/ 0 h 3582188"/>
                <a:gd name="connsiteX1" fmla="*/ 1380209 w 1380209"/>
                <a:gd name="connsiteY1" fmla="*/ 0 h 3582188"/>
                <a:gd name="connsiteX2" fmla="*/ 484659 w 1380209"/>
                <a:gd name="connsiteY2" fmla="*/ 3582188 h 3582188"/>
                <a:gd name="connsiteX3" fmla="*/ 0 w 1380209"/>
                <a:gd name="connsiteY3" fmla="*/ 3582188 h 35821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80209" h="3582188">
                  <a:moveTo>
                    <a:pt x="895550" y="0"/>
                  </a:moveTo>
                  <a:lnTo>
                    <a:pt x="1380209" y="0"/>
                  </a:lnTo>
                  <a:lnTo>
                    <a:pt x="484659" y="3582188"/>
                  </a:lnTo>
                  <a:lnTo>
                    <a:pt x="0" y="3582188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OPPOSans R" panose="00020600040101010101" pitchFamily="18" charset="-122"/>
                <a:ea typeface="OPPOSans R" panose="00020600040101010101" pitchFamily="18" charset="-122"/>
              </a:endParaRPr>
            </a:p>
          </p:txBody>
        </p:sp>
        <p:sp>
          <p:nvSpPr>
            <p:cNvPr id="70" name="任意多边形 69"/>
            <p:cNvSpPr/>
            <p:nvPr/>
          </p:nvSpPr>
          <p:spPr>
            <a:xfrm>
              <a:off x="-391195" y="-1"/>
              <a:ext cx="779885" cy="866775"/>
            </a:xfrm>
            <a:custGeom>
              <a:avLst/>
              <a:gdLst>
                <a:gd name="connsiteX0" fmla="*/ 167467 w 602715"/>
                <a:gd name="connsiteY0" fmla="*/ 0 h 669866"/>
                <a:gd name="connsiteX1" fmla="*/ 240938 w 602715"/>
                <a:gd name="connsiteY1" fmla="*/ 0 h 669866"/>
                <a:gd name="connsiteX2" fmla="*/ 258098 w 602715"/>
                <a:gd name="connsiteY2" fmla="*/ 0 h 669866"/>
                <a:gd name="connsiteX3" fmla="*/ 319710 w 602715"/>
                <a:gd name="connsiteY3" fmla="*/ 0 h 669866"/>
                <a:gd name="connsiteX4" fmla="*/ 331569 w 602715"/>
                <a:gd name="connsiteY4" fmla="*/ 0 h 669866"/>
                <a:gd name="connsiteX5" fmla="*/ 359841 w 602715"/>
                <a:gd name="connsiteY5" fmla="*/ 0 h 669866"/>
                <a:gd name="connsiteX6" fmla="*/ 410341 w 602715"/>
                <a:gd name="connsiteY6" fmla="*/ 0 h 669866"/>
                <a:gd name="connsiteX7" fmla="*/ 433312 w 602715"/>
                <a:gd name="connsiteY7" fmla="*/ 0 h 669866"/>
                <a:gd name="connsiteX8" fmla="*/ 450472 w 602715"/>
                <a:gd name="connsiteY8" fmla="*/ 0 h 669866"/>
                <a:gd name="connsiteX9" fmla="*/ 512084 w 602715"/>
                <a:gd name="connsiteY9" fmla="*/ 0 h 669866"/>
                <a:gd name="connsiteX10" fmla="*/ 523943 w 602715"/>
                <a:gd name="connsiteY10" fmla="*/ 0 h 669866"/>
                <a:gd name="connsiteX11" fmla="*/ 602715 w 602715"/>
                <a:gd name="connsiteY11" fmla="*/ 0 h 669866"/>
                <a:gd name="connsiteX12" fmla="*/ 435248 w 602715"/>
                <a:gd name="connsiteY12" fmla="*/ 669866 h 669866"/>
                <a:gd name="connsiteX13" fmla="*/ 356476 w 602715"/>
                <a:gd name="connsiteY13" fmla="*/ 669866 h 669866"/>
                <a:gd name="connsiteX14" fmla="*/ 344617 w 602715"/>
                <a:gd name="connsiteY14" fmla="*/ 669866 h 669866"/>
                <a:gd name="connsiteX15" fmla="*/ 283005 w 602715"/>
                <a:gd name="connsiteY15" fmla="*/ 669866 h 669866"/>
                <a:gd name="connsiteX16" fmla="*/ 265845 w 602715"/>
                <a:gd name="connsiteY16" fmla="*/ 669866 h 669866"/>
                <a:gd name="connsiteX17" fmla="*/ 242874 w 602715"/>
                <a:gd name="connsiteY17" fmla="*/ 669866 h 669866"/>
                <a:gd name="connsiteX18" fmla="*/ 192374 w 602715"/>
                <a:gd name="connsiteY18" fmla="*/ 669866 h 669866"/>
                <a:gd name="connsiteX19" fmla="*/ 164102 w 602715"/>
                <a:gd name="connsiteY19" fmla="*/ 669866 h 669866"/>
                <a:gd name="connsiteX20" fmla="*/ 152243 w 602715"/>
                <a:gd name="connsiteY20" fmla="*/ 669866 h 669866"/>
                <a:gd name="connsiteX21" fmla="*/ 90631 w 602715"/>
                <a:gd name="connsiteY21" fmla="*/ 669866 h 669866"/>
                <a:gd name="connsiteX22" fmla="*/ 73471 w 602715"/>
                <a:gd name="connsiteY22" fmla="*/ 669866 h 669866"/>
                <a:gd name="connsiteX23" fmla="*/ 0 w 602715"/>
                <a:gd name="connsiteY23" fmla="*/ 669866 h 669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2715" h="669866">
                  <a:moveTo>
                    <a:pt x="167467" y="0"/>
                  </a:moveTo>
                  <a:lnTo>
                    <a:pt x="240938" y="0"/>
                  </a:lnTo>
                  <a:lnTo>
                    <a:pt x="258098" y="0"/>
                  </a:lnTo>
                  <a:lnTo>
                    <a:pt x="319710" y="0"/>
                  </a:lnTo>
                  <a:lnTo>
                    <a:pt x="331569" y="0"/>
                  </a:lnTo>
                  <a:lnTo>
                    <a:pt x="359841" y="0"/>
                  </a:lnTo>
                  <a:lnTo>
                    <a:pt x="410341" y="0"/>
                  </a:lnTo>
                  <a:lnTo>
                    <a:pt x="433312" y="0"/>
                  </a:lnTo>
                  <a:lnTo>
                    <a:pt x="450472" y="0"/>
                  </a:lnTo>
                  <a:lnTo>
                    <a:pt x="512084" y="0"/>
                  </a:lnTo>
                  <a:lnTo>
                    <a:pt x="523943" y="0"/>
                  </a:lnTo>
                  <a:lnTo>
                    <a:pt x="602715" y="0"/>
                  </a:lnTo>
                  <a:lnTo>
                    <a:pt x="435248" y="669866"/>
                  </a:lnTo>
                  <a:lnTo>
                    <a:pt x="356476" y="669866"/>
                  </a:lnTo>
                  <a:lnTo>
                    <a:pt x="344617" y="669866"/>
                  </a:lnTo>
                  <a:lnTo>
                    <a:pt x="283005" y="669866"/>
                  </a:lnTo>
                  <a:lnTo>
                    <a:pt x="265845" y="669866"/>
                  </a:lnTo>
                  <a:lnTo>
                    <a:pt x="242874" y="669866"/>
                  </a:lnTo>
                  <a:lnTo>
                    <a:pt x="192374" y="669866"/>
                  </a:lnTo>
                  <a:lnTo>
                    <a:pt x="164102" y="669866"/>
                  </a:lnTo>
                  <a:lnTo>
                    <a:pt x="152243" y="669866"/>
                  </a:lnTo>
                  <a:lnTo>
                    <a:pt x="90631" y="669866"/>
                  </a:lnTo>
                  <a:lnTo>
                    <a:pt x="73471" y="669866"/>
                  </a:lnTo>
                  <a:lnTo>
                    <a:pt x="0" y="66986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OPPOSans R" panose="00020600040101010101" pitchFamily="18" charset="-122"/>
                <a:ea typeface="OPPOSans R" panose="00020600040101010101" pitchFamily="18" charset="-122"/>
              </a:endParaRPr>
            </a:p>
          </p:txBody>
        </p:sp>
      </p:grpSp>
      <p:cxnSp>
        <p:nvCxnSpPr>
          <p:cNvPr id="71" name="直接连接符 70"/>
          <p:cNvCxnSpPr/>
          <p:nvPr/>
        </p:nvCxnSpPr>
        <p:spPr>
          <a:xfrm>
            <a:off x="1026579" y="549329"/>
            <a:ext cx="11165421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文本框 8"/>
          <p:cNvSpPr txBox="1"/>
          <p:nvPr/>
        </p:nvSpPr>
        <p:spPr>
          <a:xfrm>
            <a:off x="7343212" y="3678081"/>
            <a:ext cx="4248472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>
                <a:solidFill>
                  <a:srgbClr val="131313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Arial" panose="020B0604020202020204" pitchFamily="34" charset="0"/>
              </a:rPr>
              <a:t>临床医学、工程学、药理学与毒理学、化学与材料科学</a:t>
            </a:r>
            <a:r>
              <a:rPr lang="zh-CN" altLang="en-US" sz="2800" dirty="0">
                <a:solidFill>
                  <a:srgbClr val="131313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Arial" panose="020B0604020202020204" pitchFamily="34" charset="0"/>
              </a:rPr>
              <a:t>等专业，进入世界排名</a:t>
            </a:r>
            <a:r>
              <a:rPr lang="zh-TW" altLang="en-US" sz="4000" b="1" i="1" dirty="0">
                <a:solidFill>
                  <a:srgbClr val="131313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Arial" panose="020B0604020202020204" pitchFamily="34" charset="0"/>
              </a:rPr>
              <a:t>前</a:t>
            </a:r>
            <a:r>
              <a:rPr lang="en-US" altLang="zh-TW" sz="4000" b="1" i="1" dirty="0">
                <a:solidFill>
                  <a:srgbClr val="131313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Arial" panose="020B0604020202020204" pitchFamily="34" charset="0"/>
              </a:rPr>
              <a:t>1%</a:t>
            </a:r>
            <a:endParaRPr lang="en-US" altLang="zh-CN" sz="2800" b="1" i="1" dirty="0">
              <a:solidFill>
                <a:srgbClr val="131313"/>
              </a:solidFill>
              <a:latin typeface="OPPOSans R" panose="00020600040101010101" pitchFamily="18" charset="-122"/>
              <a:ea typeface="OPPOSans R" panose="00020600040101010101" pitchFamily="18" charset="-122"/>
              <a:cs typeface="Arial" panose="020B0604020202020204" pitchFamily="34" charset="0"/>
            </a:endParaRPr>
          </a:p>
        </p:txBody>
      </p:sp>
      <p:grpSp>
        <p:nvGrpSpPr>
          <p:cNvPr id="28" name="组合 1"/>
          <p:cNvGrpSpPr/>
          <p:nvPr/>
        </p:nvGrpSpPr>
        <p:grpSpPr>
          <a:xfrm>
            <a:off x="6395698" y="4107761"/>
            <a:ext cx="864096" cy="864096"/>
            <a:chOff x="6600056" y="2276872"/>
            <a:chExt cx="864096" cy="864096"/>
          </a:xfrm>
        </p:grpSpPr>
        <p:sp>
          <p:nvSpPr>
            <p:cNvPr id="29" name="椭圆 6"/>
            <p:cNvSpPr/>
            <p:nvPr/>
          </p:nvSpPr>
          <p:spPr>
            <a:xfrm>
              <a:off x="6600056" y="2276872"/>
              <a:ext cx="864096" cy="864096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OPPOSans R" panose="00020600040101010101" pitchFamily="18" charset="-122"/>
                <a:ea typeface="OPPOSans R" panose="00020600040101010101" pitchFamily="18" charset="-122"/>
              </a:endParaRPr>
            </a:p>
          </p:txBody>
        </p:sp>
        <p:pic>
          <p:nvPicPr>
            <p:cNvPr id="30" name="图片 1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83474" y="2342911"/>
              <a:ext cx="697260" cy="697260"/>
            </a:xfrm>
            <a:prstGeom prst="rect">
              <a:avLst/>
            </a:prstGeom>
          </p:spPr>
        </p:pic>
      </p:grpSp>
      <p:sp>
        <p:nvSpPr>
          <p:cNvPr id="32" name="文本框 96"/>
          <p:cNvSpPr txBox="1"/>
          <p:nvPr/>
        </p:nvSpPr>
        <p:spPr>
          <a:xfrm>
            <a:off x="1052166" y="663551"/>
            <a:ext cx="5293360" cy="58356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en-US" altLang="zh-CN" sz="3200" b="1" dirty="0">
                <a:solidFill>
                  <a:schemeClr val="tx2"/>
                </a:solidFill>
                <a:latin typeface="OPPOSans R" panose="00020600040101010101" pitchFamily="18" charset="-122"/>
                <a:ea typeface="OPPOSans R" panose="00020600040101010101" pitchFamily="18" charset="-122"/>
              </a:rPr>
              <a:t>PART 1 </a:t>
            </a:r>
            <a:r>
              <a:rPr lang="zh-TW" altLang="en-US" sz="3200" b="1" dirty="0">
                <a:solidFill>
                  <a:schemeClr val="tx2"/>
                </a:solidFill>
                <a:latin typeface="OPPOSans R" panose="00020600040101010101" pitchFamily="18" charset="-122"/>
                <a:ea typeface="OPPOSans R" panose="00020600040101010101" pitchFamily="18" charset="-122"/>
              </a:rPr>
              <a:t>台湾科研价值</a:t>
            </a:r>
            <a:r>
              <a:rPr lang="zh-CN" altLang="en-US" sz="3200" b="1" dirty="0">
                <a:solidFill>
                  <a:schemeClr val="tx2"/>
                </a:solidFill>
                <a:latin typeface="OPPOSans R" panose="00020600040101010101" pitchFamily="18" charset="-122"/>
                <a:ea typeface="OPPOSans R" panose="00020600040101010101" pitchFamily="18" charset="-122"/>
              </a:rPr>
              <a:t>－科学</a:t>
            </a:r>
          </a:p>
        </p:txBody>
      </p:sp>
      <p:sp>
        <p:nvSpPr>
          <p:cNvPr id="2" name="矩形 1"/>
          <p:cNvSpPr/>
          <p:nvPr/>
        </p:nvSpPr>
        <p:spPr>
          <a:xfrm>
            <a:off x="7381056" y="1853731"/>
            <a:ext cx="424847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800" dirty="0">
                <a:solidFill>
                  <a:srgbClr val="131313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Arial" panose="020B0604020202020204" pitchFamily="34" charset="0"/>
              </a:rPr>
              <a:t>2021</a:t>
            </a:r>
            <a:r>
              <a:rPr lang="zh-TW" altLang="en-US" sz="2800" dirty="0">
                <a:solidFill>
                  <a:srgbClr val="131313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Arial" panose="020B0604020202020204" pitchFamily="34" charset="0"/>
              </a:rPr>
              <a:t>年</a:t>
            </a:r>
            <a:r>
              <a:rPr lang="en-US" altLang="zh-TW" sz="2800" dirty="0">
                <a:solidFill>
                  <a:srgbClr val="131313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Arial" panose="020B0604020202020204" pitchFamily="34" charset="0"/>
              </a:rPr>
              <a:t>7</a:t>
            </a:r>
            <a:r>
              <a:rPr lang="zh-TW" altLang="en-US" sz="2800" dirty="0">
                <a:solidFill>
                  <a:srgbClr val="131313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Arial" panose="020B0604020202020204" pitchFamily="34" charset="0"/>
              </a:rPr>
              <a:t>月，环境与生态学进入</a:t>
            </a:r>
            <a:r>
              <a:rPr lang="en-US" altLang="zh-TW" sz="2800" dirty="0">
                <a:solidFill>
                  <a:srgbClr val="131313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Arial" panose="020B0604020202020204" pitchFamily="34" charset="0"/>
              </a:rPr>
              <a:t>ESI</a:t>
            </a:r>
            <a:r>
              <a:rPr lang="zh-TW" altLang="en-US" sz="2800" dirty="0">
                <a:solidFill>
                  <a:srgbClr val="131313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Arial" panose="020B0604020202020204" pitchFamily="34" charset="0"/>
              </a:rPr>
              <a:t>指標</a:t>
            </a:r>
            <a:r>
              <a:rPr lang="en-US" altLang="zh-TW" sz="2800" dirty="0">
                <a:solidFill>
                  <a:srgbClr val="131313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Arial" panose="020B0604020202020204" pitchFamily="34" charset="0"/>
              </a:rPr>
              <a:t> Top 1%</a:t>
            </a:r>
            <a:r>
              <a:rPr lang="zh-TW" altLang="en-US" sz="2800" dirty="0">
                <a:solidFill>
                  <a:srgbClr val="131313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Arial" panose="020B0604020202020204" pitchFamily="34" charset="0"/>
              </a:rPr>
              <a:t>的机构来到</a:t>
            </a:r>
            <a:r>
              <a:rPr lang="en-US" altLang="zh-TW" sz="4000" b="1" i="1" dirty="0">
                <a:solidFill>
                  <a:srgbClr val="131313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Arial" panose="020B0604020202020204" pitchFamily="34" charset="0"/>
              </a:rPr>
              <a:t>9</a:t>
            </a:r>
            <a:r>
              <a:rPr lang="zh-TW" altLang="en-US" sz="4000" b="1" i="1" dirty="0">
                <a:solidFill>
                  <a:srgbClr val="131313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Arial" panose="020B0604020202020204" pitchFamily="34" charset="0"/>
              </a:rPr>
              <a:t>间</a:t>
            </a:r>
          </a:p>
        </p:txBody>
      </p:sp>
      <p:grpSp>
        <p:nvGrpSpPr>
          <p:cNvPr id="18" name="组合 1"/>
          <p:cNvGrpSpPr/>
          <p:nvPr/>
        </p:nvGrpSpPr>
        <p:grpSpPr>
          <a:xfrm>
            <a:off x="6312280" y="2230224"/>
            <a:ext cx="864096" cy="864096"/>
            <a:chOff x="6600056" y="2276872"/>
            <a:chExt cx="864096" cy="864096"/>
          </a:xfrm>
        </p:grpSpPr>
        <p:sp>
          <p:nvSpPr>
            <p:cNvPr id="19" name="椭圆 6"/>
            <p:cNvSpPr/>
            <p:nvPr/>
          </p:nvSpPr>
          <p:spPr>
            <a:xfrm>
              <a:off x="6600056" y="2276872"/>
              <a:ext cx="864096" cy="864096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OPPOSans R" panose="00020600040101010101" pitchFamily="18" charset="-122"/>
                <a:ea typeface="OPPOSans R" panose="00020600040101010101" pitchFamily="18" charset="-122"/>
              </a:endParaRPr>
            </a:p>
          </p:txBody>
        </p:sp>
        <p:pic>
          <p:nvPicPr>
            <p:cNvPr id="20" name="图片 1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83474" y="2342911"/>
              <a:ext cx="697260" cy="697260"/>
            </a:xfrm>
            <a:prstGeom prst="rect">
              <a:avLst/>
            </a:prstGeom>
          </p:spPr>
        </p:pic>
      </p:grpSp>
    </p:spTree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组合 1"/>
          <p:cNvGrpSpPr/>
          <p:nvPr/>
        </p:nvGrpSpPr>
        <p:grpSpPr>
          <a:xfrm>
            <a:off x="4037387" y="4971001"/>
            <a:ext cx="471094" cy="546469"/>
            <a:chOff x="6633018" y="3026546"/>
            <a:chExt cx="471094" cy="546469"/>
          </a:xfrm>
        </p:grpSpPr>
        <p:sp>
          <p:nvSpPr>
            <p:cNvPr id="26" name="六边形 11"/>
            <p:cNvSpPr/>
            <p:nvPr/>
          </p:nvSpPr>
          <p:spPr>
            <a:xfrm rot="5400000">
              <a:off x="6595330" y="3064234"/>
              <a:ext cx="546469" cy="471094"/>
            </a:xfrm>
            <a:prstGeom prst="hexag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</a:endParaRPr>
            </a:p>
          </p:txBody>
        </p:sp>
        <p:pic>
          <p:nvPicPr>
            <p:cNvPr id="27" name="图片 3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8005" y="3082563"/>
              <a:ext cx="434435" cy="434435"/>
            </a:xfrm>
            <a:prstGeom prst="rect">
              <a:avLst/>
            </a:prstGeom>
          </p:spPr>
        </p:pic>
      </p:grpSp>
      <p:sp>
        <p:nvSpPr>
          <p:cNvPr id="63" name="任意多边形 62"/>
          <p:cNvSpPr/>
          <p:nvPr/>
        </p:nvSpPr>
        <p:spPr>
          <a:xfrm>
            <a:off x="-134021" y="2"/>
            <a:ext cx="5032666" cy="419100"/>
          </a:xfrm>
          <a:custGeom>
            <a:avLst/>
            <a:gdLst>
              <a:gd name="connsiteX0" fmla="*/ 104775 w 5032666"/>
              <a:gd name="connsiteY0" fmla="*/ 0 h 419100"/>
              <a:gd name="connsiteX1" fmla="*/ 150742 w 5032666"/>
              <a:gd name="connsiteY1" fmla="*/ 0 h 419100"/>
              <a:gd name="connsiteX2" fmla="*/ 161478 w 5032666"/>
              <a:gd name="connsiteY2" fmla="*/ 0 h 419100"/>
              <a:gd name="connsiteX3" fmla="*/ 200025 w 5032666"/>
              <a:gd name="connsiteY3" fmla="*/ 0 h 419100"/>
              <a:gd name="connsiteX4" fmla="*/ 207445 w 5032666"/>
              <a:gd name="connsiteY4" fmla="*/ 0 h 419100"/>
              <a:gd name="connsiteX5" fmla="*/ 225133 w 5032666"/>
              <a:gd name="connsiteY5" fmla="*/ 0 h 419100"/>
              <a:gd name="connsiteX6" fmla="*/ 256728 w 5032666"/>
              <a:gd name="connsiteY6" fmla="*/ 0 h 419100"/>
              <a:gd name="connsiteX7" fmla="*/ 271100 w 5032666"/>
              <a:gd name="connsiteY7" fmla="*/ 0 h 419100"/>
              <a:gd name="connsiteX8" fmla="*/ 281836 w 5032666"/>
              <a:gd name="connsiteY8" fmla="*/ 0 h 419100"/>
              <a:gd name="connsiteX9" fmla="*/ 314326 w 5032666"/>
              <a:gd name="connsiteY9" fmla="*/ 0 h 419100"/>
              <a:gd name="connsiteX10" fmla="*/ 320383 w 5032666"/>
              <a:gd name="connsiteY10" fmla="*/ 0 h 419100"/>
              <a:gd name="connsiteX11" fmla="*/ 327803 w 5032666"/>
              <a:gd name="connsiteY11" fmla="*/ 0 h 419100"/>
              <a:gd name="connsiteX12" fmla="*/ 360293 w 5032666"/>
              <a:gd name="connsiteY12" fmla="*/ 0 h 419100"/>
              <a:gd name="connsiteX13" fmla="*/ 371029 w 5032666"/>
              <a:gd name="connsiteY13" fmla="*/ 0 h 419100"/>
              <a:gd name="connsiteX14" fmla="*/ 377086 w 5032666"/>
              <a:gd name="connsiteY14" fmla="*/ 0 h 419100"/>
              <a:gd name="connsiteX15" fmla="*/ 409576 w 5032666"/>
              <a:gd name="connsiteY15" fmla="*/ 0 h 419100"/>
              <a:gd name="connsiteX16" fmla="*/ 416996 w 5032666"/>
              <a:gd name="connsiteY16" fmla="*/ 0 h 419100"/>
              <a:gd name="connsiteX17" fmla="*/ 434684 w 5032666"/>
              <a:gd name="connsiteY17" fmla="*/ 0 h 419100"/>
              <a:gd name="connsiteX18" fmla="*/ 466279 w 5032666"/>
              <a:gd name="connsiteY18" fmla="*/ 0 h 419100"/>
              <a:gd name="connsiteX19" fmla="*/ 480651 w 5032666"/>
              <a:gd name="connsiteY19" fmla="*/ 0 h 419100"/>
              <a:gd name="connsiteX20" fmla="*/ 491387 w 5032666"/>
              <a:gd name="connsiteY20" fmla="*/ 0 h 419100"/>
              <a:gd name="connsiteX21" fmla="*/ 529934 w 5032666"/>
              <a:gd name="connsiteY21" fmla="*/ 0 h 419100"/>
              <a:gd name="connsiteX22" fmla="*/ 537354 w 5032666"/>
              <a:gd name="connsiteY22" fmla="*/ 0 h 419100"/>
              <a:gd name="connsiteX23" fmla="*/ 561975 w 5032666"/>
              <a:gd name="connsiteY23" fmla="*/ 0 h 419100"/>
              <a:gd name="connsiteX24" fmla="*/ 586637 w 5032666"/>
              <a:gd name="connsiteY24" fmla="*/ 0 h 419100"/>
              <a:gd name="connsiteX25" fmla="*/ 607942 w 5032666"/>
              <a:gd name="connsiteY25" fmla="*/ 0 h 419100"/>
              <a:gd name="connsiteX26" fmla="*/ 618678 w 5032666"/>
              <a:gd name="connsiteY26" fmla="*/ 0 h 419100"/>
              <a:gd name="connsiteX27" fmla="*/ 657225 w 5032666"/>
              <a:gd name="connsiteY27" fmla="*/ 0 h 419100"/>
              <a:gd name="connsiteX28" fmla="*/ 664645 w 5032666"/>
              <a:gd name="connsiteY28" fmla="*/ 0 h 419100"/>
              <a:gd name="connsiteX29" fmla="*/ 682333 w 5032666"/>
              <a:gd name="connsiteY29" fmla="*/ 0 h 419100"/>
              <a:gd name="connsiteX30" fmla="*/ 713928 w 5032666"/>
              <a:gd name="connsiteY30" fmla="*/ 0 h 419100"/>
              <a:gd name="connsiteX31" fmla="*/ 728300 w 5032666"/>
              <a:gd name="connsiteY31" fmla="*/ 0 h 419100"/>
              <a:gd name="connsiteX32" fmla="*/ 739036 w 5032666"/>
              <a:gd name="connsiteY32" fmla="*/ 0 h 419100"/>
              <a:gd name="connsiteX33" fmla="*/ 750329 w 5032666"/>
              <a:gd name="connsiteY33" fmla="*/ 0 h 419100"/>
              <a:gd name="connsiteX34" fmla="*/ 771526 w 5032666"/>
              <a:gd name="connsiteY34" fmla="*/ 0 h 419100"/>
              <a:gd name="connsiteX35" fmla="*/ 777583 w 5032666"/>
              <a:gd name="connsiteY35" fmla="*/ 0 h 419100"/>
              <a:gd name="connsiteX36" fmla="*/ 785003 w 5032666"/>
              <a:gd name="connsiteY36" fmla="*/ 0 h 419100"/>
              <a:gd name="connsiteX37" fmla="*/ 796296 w 5032666"/>
              <a:gd name="connsiteY37" fmla="*/ 0 h 419100"/>
              <a:gd name="connsiteX38" fmla="*/ 807032 w 5032666"/>
              <a:gd name="connsiteY38" fmla="*/ 0 h 419100"/>
              <a:gd name="connsiteX39" fmla="*/ 817493 w 5032666"/>
              <a:gd name="connsiteY39" fmla="*/ 0 h 419100"/>
              <a:gd name="connsiteX40" fmla="*/ 828229 w 5032666"/>
              <a:gd name="connsiteY40" fmla="*/ 0 h 419100"/>
              <a:gd name="connsiteX41" fmla="*/ 834286 w 5032666"/>
              <a:gd name="connsiteY41" fmla="*/ 0 h 419100"/>
              <a:gd name="connsiteX42" fmla="*/ 845579 w 5032666"/>
              <a:gd name="connsiteY42" fmla="*/ 0 h 419100"/>
              <a:gd name="connsiteX43" fmla="*/ 852999 w 5032666"/>
              <a:gd name="connsiteY43" fmla="*/ 0 h 419100"/>
              <a:gd name="connsiteX44" fmla="*/ 866776 w 5032666"/>
              <a:gd name="connsiteY44" fmla="*/ 0 h 419100"/>
              <a:gd name="connsiteX45" fmla="*/ 870687 w 5032666"/>
              <a:gd name="connsiteY45" fmla="*/ 0 h 419100"/>
              <a:gd name="connsiteX46" fmla="*/ 874196 w 5032666"/>
              <a:gd name="connsiteY46" fmla="*/ 0 h 419100"/>
              <a:gd name="connsiteX47" fmla="*/ 891884 w 5032666"/>
              <a:gd name="connsiteY47" fmla="*/ 0 h 419100"/>
              <a:gd name="connsiteX48" fmla="*/ 902282 w 5032666"/>
              <a:gd name="connsiteY48" fmla="*/ 0 h 419100"/>
              <a:gd name="connsiteX49" fmla="*/ 916654 w 5032666"/>
              <a:gd name="connsiteY49" fmla="*/ 0 h 419100"/>
              <a:gd name="connsiteX50" fmla="*/ 923479 w 5032666"/>
              <a:gd name="connsiteY50" fmla="*/ 0 h 419100"/>
              <a:gd name="connsiteX51" fmla="*/ 927390 w 5032666"/>
              <a:gd name="connsiteY51" fmla="*/ 0 h 419100"/>
              <a:gd name="connsiteX52" fmla="*/ 937851 w 5032666"/>
              <a:gd name="connsiteY52" fmla="*/ 0 h 419100"/>
              <a:gd name="connsiteX53" fmla="*/ 948587 w 5032666"/>
              <a:gd name="connsiteY53" fmla="*/ 0 h 419100"/>
              <a:gd name="connsiteX54" fmla="*/ 959880 w 5032666"/>
              <a:gd name="connsiteY54" fmla="*/ 0 h 419100"/>
              <a:gd name="connsiteX55" fmla="*/ 965937 w 5032666"/>
              <a:gd name="connsiteY55" fmla="*/ 0 h 419100"/>
              <a:gd name="connsiteX56" fmla="*/ 973357 w 5032666"/>
              <a:gd name="connsiteY56" fmla="*/ 0 h 419100"/>
              <a:gd name="connsiteX57" fmla="*/ 987134 w 5032666"/>
              <a:gd name="connsiteY57" fmla="*/ 0 h 419100"/>
              <a:gd name="connsiteX58" fmla="*/ 994554 w 5032666"/>
              <a:gd name="connsiteY58" fmla="*/ 0 h 419100"/>
              <a:gd name="connsiteX59" fmla="*/ 1005847 w 5032666"/>
              <a:gd name="connsiteY59" fmla="*/ 0 h 419100"/>
              <a:gd name="connsiteX60" fmla="*/ 1016583 w 5032666"/>
              <a:gd name="connsiteY60" fmla="*/ 0 h 419100"/>
              <a:gd name="connsiteX61" fmla="*/ 1022640 w 5032666"/>
              <a:gd name="connsiteY61" fmla="*/ 0 h 419100"/>
              <a:gd name="connsiteX62" fmla="*/ 1043837 w 5032666"/>
              <a:gd name="connsiteY62" fmla="*/ 0 h 419100"/>
              <a:gd name="connsiteX63" fmla="*/ 1055130 w 5032666"/>
              <a:gd name="connsiteY63" fmla="*/ 0 h 419100"/>
              <a:gd name="connsiteX64" fmla="*/ 1062550 w 5032666"/>
              <a:gd name="connsiteY64" fmla="*/ 0 h 419100"/>
              <a:gd name="connsiteX65" fmla="*/ 1080238 w 5032666"/>
              <a:gd name="connsiteY65" fmla="*/ 0 h 419100"/>
              <a:gd name="connsiteX66" fmla="*/ 1111833 w 5032666"/>
              <a:gd name="connsiteY66" fmla="*/ 0 h 419100"/>
              <a:gd name="connsiteX67" fmla="*/ 1126205 w 5032666"/>
              <a:gd name="connsiteY67" fmla="*/ 0 h 419100"/>
              <a:gd name="connsiteX68" fmla="*/ 1136941 w 5032666"/>
              <a:gd name="connsiteY68" fmla="*/ 0 h 419100"/>
              <a:gd name="connsiteX69" fmla="*/ 1175488 w 5032666"/>
              <a:gd name="connsiteY69" fmla="*/ 0 h 419100"/>
              <a:gd name="connsiteX70" fmla="*/ 1182908 w 5032666"/>
              <a:gd name="connsiteY70" fmla="*/ 0 h 419100"/>
              <a:gd name="connsiteX71" fmla="*/ 1207529 w 5032666"/>
              <a:gd name="connsiteY71" fmla="*/ 0 h 419100"/>
              <a:gd name="connsiteX72" fmla="*/ 1232191 w 5032666"/>
              <a:gd name="connsiteY72" fmla="*/ 0 h 419100"/>
              <a:gd name="connsiteX73" fmla="*/ 1253496 w 5032666"/>
              <a:gd name="connsiteY73" fmla="*/ 0 h 419100"/>
              <a:gd name="connsiteX74" fmla="*/ 1264232 w 5032666"/>
              <a:gd name="connsiteY74" fmla="*/ 0 h 419100"/>
              <a:gd name="connsiteX75" fmla="*/ 1302779 w 5032666"/>
              <a:gd name="connsiteY75" fmla="*/ 0 h 419100"/>
              <a:gd name="connsiteX76" fmla="*/ 1310199 w 5032666"/>
              <a:gd name="connsiteY76" fmla="*/ 0 h 419100"/>
              <a:gd name="connsiteX77" fmla="*/ 1327887 w 5032666"/>
              <a:gd name="connsiteY77" fmla="*/ 0 h 419100"/>
              <a:gd name="connsiteX78" fmla="*/ 1359482 w 5032666"/>
              <a:gd name="connsiteY78" fmla="*/ 0 h 419100"/>
              <a:gd name="connsiteX79" fmla="*/ 1373854 w 5032666"/>
              <a:gd name="connsiteY79" fmla="*/ 0 h 419100"/>
              <a:gd name="connsiteX80" fmla="*/ 1384590 w 5032666"/>
              <a:gd name="connsiteY80" fmla="*/ 0 h 419100"/>
              <a:gd name="connsiteX81" fmla="*/ 1417080 w 5032666"/>
              <a:gd name="connsiteY81" fmla="*/ 0 h 419100"/>
              <a:gd name="connsiteX82" fmla="*/ 1423137 w 5032666"/>
              <a:gd name="connsiteY82" fmla="*/ 0 h 419100"/>
              <a:gd name="connsiteX83" fmla="*/ 1430557 w 5032666"/>
              <a:gd name="connsiteY83" fmla="*/ 0 h 419100"/>
              <a:gd name="connsiteX84" fmla="*/ 1463047 w 5032666"/>
              <a:gd name="connsiteY84" fmla="*/ 0 h 419100"/>
              <a:gd name="connsiteX85" fmla="*/ 1473783 w 5032666"/>
              <a:gd name="connsiteY85" fmla="*/ 0 h 419100"/>
              <a:gd name="connsiteX86" fmla="*/ 1479840 w 5032666"/>
              <a:gd name="connsiteY86" fmla="*/ 0 h 419100"/>
              <a:gd name="connsiteX87" fmla="*/ 1495425 w 5032666"/>
              <a:gd name="connsiteY87" fmla="*/ 0 h 419100"/>
              <a:gd name="connsiteX88" fmla="*/ 1512330 w 5032666"/>
              <a:gd name="connsiteY88" fmla="*/ 0 h 419100"/>
              <a:gd name="connsiteX89" fmla="*/ 1519750 w 5032666"/>
              <a:gd name="connsiteY89" fmla="*/ 0 h 419100"/>
              <a:gd name="connsiteX90" fmla="*/ 1537438 w 5032666"/>
              <a:gd name="connsiteY90" fmla="*/ 0 h 419100"/>
              <a:gd name="connsiteX91" fmla="*/ 1541392 w 5032666"/>
              <a:gd name="connsiteY91" fmla="*/ 0 h 419100"/>
              <a:gd name="connsiteX92" fmla="*/ 1552128 w 5032666"/>
              <a:gd name="connsiteY92" fmla="*/ 0 h 419100"/>
              <a:gd name="connsiteX93" fmla="*/ 1569033 w 5032666"/>
              <a:gd name="connsiteY93" fmla="*/ 0 h 419100"/>
              <a:gd name="connsiteX94" fmla="*/ 1583405 w 5032666"/>
              <a:gd name="connsiteY94" fmla="*/ 0 h 419100"/>
              <a:gd name="connsiteX95" fmla="*/ 1590675 w 5032666"/>
              <a:gd name="connsiteY95" fmla="*/ 0 h 419100"/>
              <a:gd name="connsiteX96" fmla="*/ 1594141 w 5032666"/>
              <a:gd name="connsiteY96" fmla="*/ 0 h 419100"/>
              <a:gd name="connsiteX97" fmla="*/ 1598095 w 5032666"/>
              <a:gd name="connsiteY97" fmla="*/ 0 h 419100"/>
              <a:gd name="connsiteX98" fmla="*/ 1615783 w 5032666"/>
              <a:gd name="connsiteY98" fmla="*/ 0 h 419100"/>
              <a:gd name="connsiteX99" fmla="*/ 1632688 w 5032666"/>
              <a:gd name="connsiteY99" fmla="*/ 0 h 419100"/>
              <a:gd name="connsiteX100" fmla="*/ 1640108 w 5032666"/>
              <a:gd name="connsiteY100" fmla="*/ 0 h 419100"/>
              <a:gd name="connsiteX101" fmla="*/ 1647378 w 5032666"/>
              <a:gd name="connsiteY101" fmla="*/ 0 h 419100"/>
              <a:gd name="connsiteX102" fmla="*/ 1661750 w 5032666"/>
              <a:gd name="connsiteY102" fmla="*/ 0 h 419100"/>
              <a:gd name="connsiteX103" fmla="*/ 1672486 w 5032666"/>
              <a:gd name="connsiteY103" fmla="*/ 0 h 419100"/>
              <a:gd name="connsiteX104" fmla="*/ 1689391 w 5032666"/>
              <a:gd name="connsiteY104" fmla="*/ 0 h 419100"/>
              <a:gd name="connsiteX105" fmla="*/ 1704976 w 5032666"/>
              <a:gd name="connsiteY105" fmla="*/ 0 h 419100"/>
              <a:gd name="connsiteX106" fmla="*/ 1711033 w 5032666"/>
              <a:gd name="connsiteY106" fmla="*/ 0 h 419100"/>
              <a:gd name="connsiteX107" fmla="*/ 1718453 w 5032666"/>
              <a:gd name="connsiteY107" fmla="*/ 0 h 419100"/>
              <a:gd name="connsiteX108" fmla="*/ 1750943 w 5032666"/>
              <a:gd name="connsiteY108" fmla="*/ 0 h 419100"/>
              <a:gd name="connsiteX109" fmla="*/ 1761679 w 5032666"/>
              <a:gd name="connsiteY109" fmla="*/ 0 h 419100"/>
              <a:gd name="connsiteX110" fmla="*/ 1767736 w 5032666"/>
              <a:gd name="connsiteY110" fmla="*/ 0 h 419100"/>
              <a:gd name="connsiteX111" fmla="*/ 1800226 w 5032666"/>
              <a:gd name="connsiteY111" fmla="*/ 0 h 419100"/>
              <a:gd name="connsiteX112" fmla="*/ 1807646 w 5032666"/>
              <a:gd name="connsiteY112" fmla="*/ 0 h 419100"/>
              <a:gd name="connsiteX113" fmla="*/ 1825334 w 5032666"/>
              <a:gd name="connsiteY113" fmla="*/ 0 h 419100"/>
              <a:gd name="connsiteX114" fmla="*/ 1856929 w 5032666"/>
              <a:gd name="connsiteY114" fmla="*/ 0 h 419100"/>
              <a:gd name="connsiteX115" fmla="*/ 1871301 w 5032666"/>
              <a:gd name="connsiteY115" fmla="*/ 0 h 419100"/>
              <a:gd name="connsiteX116" fmla="*/ 1882037 w 5032666"/>
              <a:gd name="connsiteY116" fmla="*/ 0 h 419100"/>
              <a:gd name="connsiteX117" fmla="*/ 1920584 w 5032666"/>
              <a:gd name="connsiteY117" fmla="*/ 0 h 419100"/>
              <a:gd name="connsiteX118" fmla="*/ 1928004 w 5032666"/>
              <a:gd name="connsiteY118" fmla="*/ 0 h 419100"/>
              <a:gd name="connsiteX119" fmla="*/ 1952625 w 5032666"/>
              <a:gd name="connsiteY119" fmla="*/ 0 h 419100"/>
              <a:gd name="connsiteX120" fmla="*/ 1977287 w 5032666"/>
              <a:gd name="connsiteY120" fmla="*/ 0 h 419100"/>
              <a:gd name="connsiteX121" fmla="*/ 1998592 w 5032666"/>
              <a:gd name="connsiteY121" fmla="*/ 0 h 419100"/>
              <a:gd name="connsiteX122" fmla="*/ 2009328 w 5032666"/>
              <a:gd name="connsiteY122" fmla="*/ 0 h 419100"/>
              <a:gd name="connsiteX123" fmla="*/ 2047875 w 5032666"/>
              <a:gd name="connsiteY123" fmla="*/ 0 h 419100"/>
              <a:gd name="connsiteX124" fmla="*/ 2055295 w 5032666"/>
              <a:gd name="connsiteY124" fmla="*/ 0 h 419100"/>
              <a:gd name="connsiteX125" fmla="*/ 2057400 w 5032666"/>
              <a:gd name="connsiteY125" fmla="*/ 0 h 419100"/>
              <a:gd name="connsiteX126" fmla="*/ 2072983 w 5032666"/>
              <a:gd name="connsiteY126" fmla="*/ 0 h 419100"/>
              <a:gd name="connsiteX127" fmla="*/ 2103367 w 5032666"/>
              <a:gd name="connsiteY127" fmla="*/ 0 h 419100"/>
              <a:gd name="connsiteX128" fmla="*/ 2104578 w 5032666"/>
              <a:gd name="connsiteY128" fmla="*/ 0 h 419100"/>
              <a:gd name="connsiteX129" fmla="*/ 2114103 w 5032666"/>
              <a:gd name="connsiteY129" fmla="*/ 0 h 419100"/>
              <a:gd name="connsiteX130" fmla="*/ 2118950 w 5032666"/>
              <a:gd name="connsiteY130" fmla="*/ 0 h 419100"/>
              <a:gd name="connsiteX131" fmla="*/ 2129686 w 5032666"/>
              <a:gd name="connsiteY131" fmla="*/ 0 h 419100"/>
              <a:gd name="connsiteX132" fmla="*/ 2140979 w 5032666"/>
              <a:gd name="connsiteY132" fmla="*/ 0 h 419100"/>
              <a:gd name="connsiteX133" fmla="*/ 2152650 w 5032666"/>
              <a:gd name="connsiteY133" fmla="*/ 0 h 419100"/>
              <a:gd name="connsiteX134" fmla="*/ 2160070 w 5032666"/>
              <a:gd name="connsiteY134" fmla="*/ 0 h 419100"/>
              <a:gd name="connsiteX135" fmla="*/ 2162176 w 5032666"/>
              <a:gd name="connsiteY135" fmla="*/ 0 h 419100"/>
              <a:gd name="connsiteX136" fmla="*/ 2168233 w 5032666"/>
              <a:gd name="connsiteY136" fmla="*/ 0 h 419100"/>
              <a:gd name="connsiteX137" fmla="*/ 2175653 w 5032666"/>
              <a:gd name="connsiteY137" fmla="*/ 0 h 419100"/>
              <a:gd name="connsiteX138" fmla="*/ 2177758 w 5032666"/>
              <a:gd name="connsiteY138" fmla="*/ 0 h 419100"/>
              <a:gd name="connsiteX139" fmla="*/ 2186946 w 5032666"/>
              <a:gd name="connsiteY139" fmla="*/ 0 h 419100"/>
              <a:gd name="connsiteX140" fmla="*/ 2197682 w 5032666"/>
              <a:gd name="connsiteY140" fmla="*/ 0 h 419100"/>
              <a:gd name="connsiteX141" fmla="*/ 2208143 w 5032666"/>
              <a:gd name="connsiteY141" fmla="*/ 0 h 419100"/>
              <a:gd name="connsiteX142" fmla="*/ 2209353 w 5032666"/>
              <a:gd name="connsiteY142" fmla="*/ 0 h 419100"/>
              <a:gd name="connsiteX143" fmla="*/ 2218879 w 5032666"/>
              <a:gd name="connsiteY143" fmla="*/ 0 h 419100"/>
              <a:gd name="connsiteX144" fmla="*/ 2223725 w 5032666"/>
              <a:gd name="connsiteY144" fmla="*/ 0 h 419100"/>
              <a:gd name="connsiteX145" fmla="*/ 2224936 w 5032666"/>
              <a:gd name="connsiteY145" fmla="*/ 0 h 419100"/>
              <a:gd name="connsiteX146" fmla="*/ 2234461 w 5032666"/>
              <a:gd name="connsiteY146" fmla="*/ 0 h 419100"/>
              <a:gd name="connsiteX147" fmla="*/ 2236229 w 5032666"/>
              <a:gd name="connsiteY147" fmla="*/ 0 h 419100"/>
              <a:gd name="connsiteX148" fmla="*/ 2243649 w 5032666"/>
              <a:gd name="connsiteY148" fmla="*/ 0 h 419100"/>
              <a:gd name="connsiteX149" fmla="*/ 2257426 w 5032666"/>
              <a:gd name="connsiteY149" fmla="*/ 0 h 419100"/>
              <a:gd name="connsiteX150" fmla="*/ 2261337 w 5032666"/>
              <a:gd name="connsiteY150" fmla="*/ 0 h 419100"/>
              <a:gd name="connsiteX151" fmla="*/ 2264846 w 5032666"/>
              <a:gd name="connsiteY151" fmla="*/ 0 h 419100"/>
              <a:gd name="connsiteX152" fmla="*/ 2266951 w 5032666"/>
              <a:gd name="connsiteY152" fmla="*/ 0 h 419100"/>
              <a:gd name="connsiteX153" fmla="*/ 2273008 w 5032666"/>
              <a:gd name="connsiteY153" fmla="*/ 0 h 419100"/>
              <a:gd name="connsiteX154" fmla="*/ 2280428 w 5032666"/>
              <a:gd name="connsiteY154" fmla="*/ 0 h 419100"/>
              <a:gd name="connsiteX155" fmla="*/ 2282534 w 5032666"/>
              <a:gd name="connsiteY155" fmla="*/ 0 h 419100"/>
              <a:gd name="connsiteX156" fmla="*/ 2292932 w 5032666"/>
              <a:gd name="connsiteY156" fmla="*/ 0 h 419100"/>
              <a:gd name="connsiteX157" fmla="*/ 2307304 w 5032666"/>
              <a:gd name="connsiteY157" fmla="*/ 0 h 419100"/>
              <a:gd name="connsiteX158" fmla="*/ 2312918 w 5032666"/>
              <a:gd name="connsiteY158" fmla="*/ 0 h 419100"/>
              <a:gd name="connsiteX159" fmla="*/ 2314129 w 5032666"/>
              <a:gd name="connsiteY159" fmla="*/ 0 h 419100"/>
              <a:gd name="connsiteX160" fmla="*/ 2318040 w 5032666"/>
              <a:gd name="connsiteY160" fmla="*/ 0 h 419100"/>
              <a:gd name="connsiteX161" fmla="*/ 2323654 w 5032666"/>
              <a:gd name="connsiteY161" fmla="*/ 0 h 419100"/>
              <a:gd name="connsiteX162" fmla="*/ 2328501 w 5032666"/>
              <a:gd name="connsiteY162" fmla="*/ 0 h 419100"/>
              <a:gd name="connsiteX163" fmla="*/ 2329711 w 5032666"/>
              <a:gd name="connsiteY163" fmla="*/ 0 h 419100"/>
              <a:gd name="connsiteX164" fmla="*/ 2339237 w 5032666"/>
              <a:gd name="connsiteY164" fmla="*/ 0 h 419100"/>
              <a:gd name="connsiteX165" fmla="*/ 2350530 w 5032666"/>
              <a:gd name="connsiteY165" fmla="*/ 0 h 419100"/>
              <a:gd name="connsiteX166" fmla="*/ 2356587 w 5032666"/>
              <a:gd name="connsiteY166" fmla="*/ 0 h 419100"/>
              <a:gd name="connsiteX167" fmla="*/ 2362201 w 5032666"/>
              <a:gd name="connsiteY167" fmla="*/ 0 h 419100"/>
              <a:gd name="connsiteX168" fmla="*/ 2364007 w 5032666"/>
              <a:gd name="connsiteY168" fmla="*/ 0 h 419100"/>
              <a:gd name="connsiteX169" fmla="*/ 2369621 w 5032666"/>
              <a:gd name="connsiteY169" fmla="*/ 0 h 419100"/>
              <a:gd name="connsiteX170" fmla="*/ 2377784 w 5032666"/>
              <a:gd name="connsiteY170" fmla="*/ 0 h 419100"/>
              <a:gd name="connsiteX171" fmla="*/ 2385204 w 5032666"/>
              <a:gd name="connsiteY171" fmla="*/ 0 h 419100"/>
              <a:gd name="connsiteX172" fmla="*/ 2387309 w 5032666"/>
              <a:gd name="connsiteY172" fmla="*/ 0 h 419100"/>
              <a:gd name="connsiteX173" fmla="*/ 2396497 w 5032666"/>
              <a:gd name="connsiteY173" fmla="*/ 0 h 419100"/>
              <a:gd name="connsiteX174" fmla="*/ 2407233 w 5032666"/>
              <a:gd name="connsiteY174" fmla="*/ 0 h 419100"/>
              <a:gd name="connsiteX175" fmla="*/ 2413290 w 5032666"/>
              <a:gd name="connsiteY175" fmla="*/ 0 h 419100"/>
              <a:gd name="connsiteX176" fmla="*/ 2418904 w 5032666"/>
              <a:gd name="connsiteY176" fmla="*/ 0 h 419100"/>
              <a:gd name="connsiteX177" fmla="*/ 2433276 w 5032666"/>
              <a:gd name="connsiteY177" fmla="*/ 0 h 419100"/>
              <a:gd name="connsiteX178" fmla="*/ 2434487 w 5032666"/>
              <a:gd name="connsiteY178" fmla="*/ 0 h 419100"/>
              <a:gd name="connsiteX179" fmla="*/ 2444012 w 5032666"/>
              <a:gd name="connsiteY179" fmla="*/ 0 h 419100"/>
              <a:gd name="connsiteX180" fmla="*/ 2445780 w 5032666"/>
              <a:gd name="connsiteY180" fmla="*/ 0 h 419100"/>
              <a:gd name="connsiteX181" fmla="*/ 2453200 w 5032666"/>
              <a:gd name="connsiteY181" fmla="*/ 0 h 419100"/>
              <a:gd name="connsiteX182" fmla="*/ 2470888 w 5032666"/>
              <a:gd name="connsiteY182" fmla="*/ 0 h 419100"/>
              <a:gd name="connsiteX183" fmla="*/ 2482559 w 5032666"/>
              <a:gd name="connsiteY183" fmla="*/ 0 h 419100"/>
              <a:gd name="connsiteX184" fmla="*/ 2489979 w 5032666"/>
              <a:gd name="connsiteY184" fmla="*/ 0 h 419100"/>
              <a:gd name="connsiteX185" fmla="*/ 2502483 w 5032666"/>
              <a:gd name="connsiteY185" fmla="*/ 0 h 419100"/>
              <a:gd name="connsiteX186" fmla="*/ 2514600 w 5032666"/>
              <a:gd name="connsiteY186" fmla="*/ 0 h 419100"/>
              <a:gd name="connsiteX187" fmla="*/ 2516855 w 5032666"/>
              <a:gd name="connsiteY187" fmla="*/ 0 h 419100"/>
              <a:gd name="connsiteX188" fmla="*/ 2527591 w 5032666"/>
              <a:gd name="connsiteY188" fmla="*/ 0 h 419100"/>
              <a:gd name="connsiteX189" fmla="*/ 2539262 w 5032666"/>
              <a:gd name="connsiteY189" fmla="*/ 0 h 419100"/>
              <a:gd name="connsiteX190" fmla="*/ 2560567 w 5032666"/>
              <a:gd name="connsiteY190" fmla="*/ 0 h 419100"/>
              <a:gd name="connsiteX191" fmla="*/ 2566138 w 5032666"/>
              <a:gd name="connsiteY191" fmla="*/ 0 h 419100"/>
              <a:gd name="connsiteX192" fmla="*/ 2571303 w 5032666"/>
              <a:gd name="connsiteY192" fmla="*/ 0 h 419100"/>
              <a:gd name="connsiteX193" fmla="*/ 2573558 w 5032666"/>
              <a:gd name="connsiteY193" fmla="*/ 0 h 419100"/>
              <a:gd name="connsiteX194" fmla="*/ 2598179 w 5032666"/>
              <a:gd name="connsiteY194" fmla="*/ 0 h 419100"/>
              <a:gd name="connsiteX195" fmla="*/ 2609850 w 5032666"/>
              <a:gd name="connsiteY195" fmla="*/ 0 h 419100"/>
              <a:gd name="connsiteX196" fmla="*/ 2617270 w 5032666"/>
              <a:gd name="connsiteY196" fmla="*/ 0 h 419100"/>
              <a:gd name="connsiteX197" fmla="*/ 2622841 w 5032666"/>
              <a:gd name="connsiteY197" fmla="*/ 0 h 419100"/>
              <a:gd name="connsiteX198" fmla="*/ 2634958 w 5032666"/>
              <a:gd name="connsiteY198" fmla="*/ 0 h 419100"/>
              <a:gd name="connsiteX199" fmla="*/ 2644146 w 5032666"/>
              <a:gd name="connsiteY199" fmla="*/ 0 h 419100"/>
              <a:gd name="connsiteX200" fmla="*/ 2654882 w 5032666"/>
              <a:gd name="connsiteY200" fmla="*/ 0 h 419100"/>
              <a:gd name="connsiteX201" fmla="*/ 2666553 w 5032666"/>
              <a:gd name="connsiteY201" fmla="*/ 0 h 419100"/>
              <a:gd name="connsiteX202" fmla="*/ 2680925 w 5032666"/>
              <a:gd name="connsiteY202" fmla="*/ 0 h 419100"/>
              <a:gd name="connsiteX203" fmla="*/ 2691661 w 5032666"/>
              <a:gd name="connsiteY203" fmla="*/ 0 h 419100"/>
              <a:gd name="connsiteX204" fmla="*/ 2693429 w 5032666"/>
              <a:gd name="connsiteY204" fmla="*/ 0 h 419100"/>
              <a:gd name="connsiteX205" fmla="*/ 2700849 w 5032666"/>
              <a:gd name="connsiteY205" fmla="*/ 0 h 419100"/>
              <a:gd name="connsiteX206" fmla="*/ 2702954 w 5032666"/>
              <a:gd name="connsiteY206" fmla="*/ 0 h 419100"/>
              <a:gd name="connsiteX207" fmla="*/ 2718537 w 5032666"/>
              <a:gd name="connsiteY207" fmla="*/ 0 h 419100"/>
              <a:gd name="connsiteX208" fmla="*/ 2724151 w 5032666"/>
              <a:gd name="connsiteY208" fmla="*/ 0 h 419100"/>
              <a:gd name="connsiteX209" fmla="*/ 2730208 w 5032666"/>
              <a:gd name="connsiteY209" fmla="*/ 0 h 419100"/>
              <a:gd name="connsiteX210" fmla="*/ 2737628 w 5032666"/>
              <a:gd name="connsiteY210" fmla="*/ 0 h 419100"/>
              <a:gd name="connsiteX211" fmla="*/ 2748921 w 5032666"/>
              <a:gd name="connsiteY211" fmla="*/ 0 h 419100"/>
              <a:gd name="connsiteX212" fmla="*/ 2750132 w 5032666"/>
              <a:gd name="connsiteY212" fmla="*/ 0 h 419100"/>
              <a:gd name="connsiteX213" fmla="*/ 2759657 w 5032666"/>
              <a:gd name="connsiteY213" fmla="*/ 0 h 419100"/>
              <a:gd name="connsiteX214" fmla="*/ 2764504 w 5032666"/>
              <a:gd name="connsiteY214" fmla="*/ 0 h 419100"/>
              <a:gd name="connsiteX215" fmla="*/ 2770118 w 5032666"/>
              <a:gd name="connsiteY215" fmla="*/ 0 h 419100"/>
              <a:gd name="connsiteX216" fmla="*/ 2775240 w 5032666"/>
              <a:gd name="connsiteY216" fmla="*/ 0 h 419100"/>
              <a:gd name="connsiteX217" fmla="*/ 2780854 w 5032666"/>
              <a:gd name="connsiteY217" fmla="*/ 0 h 419100"/>
              <a:gd name="connsiteX218" fmla="*/ 2786911 w 5032666"/>
              <a:gd name="connsiteY218" fmla="*/ 0 h 419100"/>
              <a:gd name="connsiteX219" fmla="*/ 2798204 w 5032666"/>
              <a:gd name="connsiteY219" fmla="*/ 0 h 419100"/>
              <a:gd name="connsiteX220" fmla="*/ 2805624 w 5032666"/>
              <a:gd name="connsiteY220" fmla="*/ 0 h 419100"/>
              <a:gd name="connsiteX221" fmla="*/ 2807730 w 5032666"/>
              <a:gd name="connsiteY221" fmla="*/ 0 h 419100"/>
              <a:gd name="connsiteX222" fmla="*/ 2813787 w 5032666"/>
              <a:gd name="connsiteY222" fmla="*/ 0 h 419100"/>
              <a:gd name="connsiteX223" fmla="*/ 2819401 w 5032666"/>
              <a:gd name="connsiteY223" fmla="*/ 0 h 419100"/>
              <a:gd name="connsiteX224" fmla="*/ 2821207 w 5032666"/>
              <a:gd name="connsiteY224" fmla="*/ 0 h 419100"/>
              <a:gd name="connsiteX225" fmla="*/ 2823312 w 5032666"/>
              <a:gd name="connsiteY225" fmla="*/ 0 h 419100"/>
              <a:gd name="connsiteX226" fmla="*/ 2826821 w 5032666"/>
              <a:gd name="connsiteY226" fmla="*/ 0 h 419100"/>
              <a:gd name="connsiteX227" fmla="*/ 2844509 w 5032666"/>
              <a:gd name="connsiteY227" fmla="*/ 0 h 419100"/>
              <a:gd name="connsiteX228" fmla="*/ 2853697 w 5032666"/>
              <a:gd name="connsiteY228" fmla="*/ 0 h 419100"/>
              <a:gd name="connsiteX229" fmla="*/ 2854907 w 5032666"/>
              <a:gd name="connsiteY229" fmla="*/ 0 h 419100"/>
              <a:gd name="connsiteX230" fmla="*/ 2864433 w 5032666"/>
              <a:gd name="connsiteY230" fmla="*/ 0 h 419100"/>
              <a:gd name="connsiteX231" fmla="*/ 2869279 w 5032666"/>
              <a:gd name="connsiteY231" fmla="*/ 0 h 419100"/>
              <a:gd name="connsiteX232" fmla="*/ 2870490 w 5032666"/>
              <a:gd name="connsiteY232" fmla="*/ 0 h 419100"/>
              <a:gd name="connsiteX233" fmla="*/ 2876104 w 5032666"/>
              <a:gd name="connsiteY233" fmla="*/ 0 h 419100"/>
              <a:gd name="connsiteX234" fmla="*/ 2880015 w 5032666"/>
              <a:gd name="connsiteY234" fmla="*/ 0 h 419100"/>
              <a:gd name="connsiteX235" fmla="*/ 2890476 w 5032666"/>
              <a:gd name="connsiteY235" fmla="*/ 0 h 419100"/>
              <a:gd name="connsiteX236" fmla="*/ 2901212 w 5032666"/>
              <a:gd name="connsiteY236" fmla="*/ 0 h 419100"/>
              <a:gd name="connsiteX237" fmla="*/ 2902980 w 5032666"/>
              <a:gd name="connsiteY237" fmla="*/ 0 h 419100"/>
              <a:gd name="connsiteX238" fmla="*/ 2910400 w 5032666"/>
              <a:gd name="connsiteY238" fmla="*/ 0 h 419100"/>
              <a:gd name="connsiteX239" fmla="*/ 2912505 w 5032666"/>
              <a:gd name="connsiteY239" fmla="*/ 0 h 419100"/>
              <a:gd name="connsiteX240" fmla="*/ 2918562 w 5032666"/>
              <a:gd name="connsiteY240" fmla="*/ 0 h 419100"/>
              <a:gd name="connsiteX241" fmla="*/ 2925982 w 5032666"/>
              <a:gd name="connsiteY241" fmla="*/ 0 h 419100"/>
              <a:gd name="connsiteX242" fmla="*/ 2928088 w 5032666"/>
              <a:gd name="connsiteY242" fmla="*/ 0 h 419100"/>
              <a:gd name="connsiteX243" fmla="*/ 2939759 w 5032666"/>
              <a:gd name="connsiteY243" fmla="*/ 0 h 419100"/>
              <a:gd name="connsiteX244" fmla="*/ 2947179 w 5032666"/>
              <a:gd name="connsiteY244" fmla="*/ 0 h 419100"/>
              <a:gd name="connsiteX245" fmla="*/ 2958472 w 5032666"/>
              <a:gd name="connsiteY245" fmla="*/ 0 h 419100"/>
              <a:gd name="connsiteX246" fmla="*/ 2959683 w 5032666"/>
              <a:gd name="connsiteY246" fmla="*/ 0 h 419100"/>
              <a:gd name="connsiteX247" fmla="*/ 2969208 w 5032666"/>
              <a:gd name="connsiteY247" fmla="*/ 0 h 419100"/>
              <a:gd name="connsiteX248" fmla="*/ 2974055 w 5032666"/>
              <a:gd name="connsiteY248" fmla="*/ 0 h 419100"/>
              <a:gd name="connsiteX249" fmla="*/ 2975265 w 5032666"/>
              <a:gd name="connsiteY249" fmla="*/ 0 h 419100"/>
              <a:gd name="connsiteX250" fmla="*/ 2984791 w 5032666"/>
              <a:gd name="connsiteY250" fmla="*/ 0 h 419100"/>
              <a:gd name="connsiteX251" fmla="*/ 2996462 w 5032666"/>
              <a:gd name="connsiteY251" fmla="*/ 0 h 419100"/>
              <a:gd name="connsiteX252" fmla="*/ 3007755 w 5032666"/>
              <a:gd name="connsiteY252" fmla="*/ 0 h 419100"/>
              <a:gd name="connsiteX253" fmla="*/ 3015175 w 5032666"/>
              <a:gd name="connsiteY253" fmla="*/ 0 h 419100"/>
              <a:gd name="connsiteX254" fmla="*/ 3023338 w 5032666"/>
              <a:gd name="connsiteY254" fmla="*/ 0 h 419100"/>
              <a:gd name="connsiteX255" fmla="*/ 3030758 w 5032666"/>
              <a:gd name="connsiteY255" fmla="*/ 0 h 419100"/>
              <a:gd name="connsiteX256" fmla="*/ 3032863 w 5032666"/>
              <a:gd name="connsiteY256" fmla="*/ 0 h 419100"/>
              <a:gd name="connsiteX257" fmla="*/ 3064458 w 5032666"/>
              <a:gd name="connsiteY257" fmla="*/ 0 h 419100"/>
              <a:gd name="connsiteX258" fmla="*/ 3078830 w 5032666"/>
              <a:gd name="connsiteY258" fmla="*/ 0 h 419100"/>
              <a:gd name="connsiteX259" fmla="*/ 3080041 w 5032666"/>
              <a:gd name="connsiteY259" fmla="*/ 0 h 419100"/>
              <a:gd name="connsiteX260" fmla="*/ 3089566 w 5032666"/>
              <a:gd name="connsiteY260" fmla="*/ 0 h 419100"/>
              <a:gd name="connsiteX261" fmla="*/ 3128113 w 5032666"/>
              <a:gd name="connsiteY261" fmla="*/ 0 h 419100"/>
              <a:gd name="connsiteX262" fmla="*/ 3135533 w 5032666"/>
              <a:gd name="connsiteY262" fmla="*/ 0 h 419100"/>
              <a:gd name="connsiteX263" fmla="*/ 3160154 w 5032666"/>
              <a:gd name="connsiteY263" fmla="*/ 0 h 419100"/>
              <a:gd name="connsiteX264" fmla="*/ 3184816 w 5032666"/>
              <a:gd name="connsiteY264" fmla="*/ 0 h 419100"/>
              <a:gd name="connsiteX265" fmla="*/ 3206121 w 5032666"/>
              <a:gd name="connsiteY265" fmla="*/ 0 h 419100"/>
              <a:gd name="connsiteX266" fmla="*/ 3216857 w 5032666"/>
              <a:gd name="connsiteY266" fmla="*/ 0 h 419100"/>
              <a:gd name="connsiteX267" fmla="*/ 3255404 w 5032666"/>
              <a:gd name="connsiteY267" fmla="*/ 0 h 419100"/>
              <a:gd name="connsiteX268" fmla="*/ 3262824 w 5032666"/>
              <a:gd name="connsiteY268" fmla="*/ 0 h 419100"/>
              <a:gd name="connsiteX269" fmla="*/ 3280512 w 5032666"/>
              <a:gd name="connsiteY269" fmla="*/ 0 h 419100"/>
              <a:gd name="connsiteX270" fmla="*/ 3312107 w 5032666"/>
              <a:gd name="connsiteY270" fmla="*/ 0 h 419100"/>
              <a:gd name="connsiteX271" fmla="*/ 3326479 w 5032666"/>
              <a:gd name="connsiteY271" fmla="*/ 0 h 419100"/>
              <a:gd name="connsiteX272" fmla="*/ 3337215 w 5032666"/>
              <a:gd name="connsiteY272" fmla="*/ 0 h 419100"/>
              <a:gd name="connsiteX273" fmla="*/ 3369705 w 5032666"/>
              <a:gd name="connsiteY273" fmla="*/ 0 h 419100"/>
              <a:gd name="connsiteX274" fmla="*/ 3375762 w 5032666"/>
              <a:gd name="connsiteY274" fmla="*/ 0 h 419100"/>
              <a:gd name="connsiteX275" fmla="*/ 3383182 w 5032666"/>
              <a:gd name="connsiteY275" fmla="*/ 0 h 419100"/>
              <a:gd name="connsiteX276" fmla="*/ 3415672 w 5032666"/>
              <a:gd name="connsiteY276" fmla="*/ 0 h 419100"/>
              <a:gd name="connsiteX277" fmla="*/ 3426408 w 5032666"/>
              <a:gd name="connsiteY277" fmla="*/ 0 h 419100"/>
              <a:gd name="connsiteX278" fmla="*/ 3432465 w 5032666"/>
              <a:gd name="connsiteY278" fmla="*/ 0 h 419100"/>
              <a:gd name="connsiteX279" fmla="*/ 3448050 w 5032666"/>
              <a:gd name="connsiteY279" fmla="*/ 0 h 419100"/>
              <a:gd name="connsiteX280" fmla="*/ 3464955 w 5032666"/>
              <a:gd name="connsiteY280" fmla="*/ 0 h 419100"/>
              <a:gd name="connsiteX281" fmla="*/ 3472375 w 5032666"/>
              <a:gd name="connsiteY281" fmla="*/ 0 h 419100"/>
              <a:gd name="connsiteX282" fmla="*/ 3490063 w 5032666"/>
              <a:gd name="connsiteY282" fmla="*/ 0 h 419100"/>
              <a:gd name="connsiteX283" fmla="*/ 3494017 w 5032666"/>
              <a:gd name="connsiteY283" fmla="*/ 0 h 419100"/>
              <a:gd name="connsiteX284" fmla="*/ 3504753 w 5032666"/>
              <a:gd name="connsiteY284" fmla="*/ 0 h 419100"/>
              <a:gd name="connsiteX285" fmla="*/ 3521658 w 5032666"/>
              <a:gd name="connsiteY285" fmla="*/ 0 h 419100"/>
              <a:gd name="connsiteX286" fmla="*/ 3536030 w 5032666"/>
              <a:gd name="connsiteY286" fmla="*/ 0 h 419100"/>
              <a:gd name="connsiteX287" fmla="*/ 3543300 w 5032666"/>
              <a:gd name="connsiteY287" fmla="*/ 0 h 419100"/>
              <a:gd name="connsiteX288" fmla="*/ 3546766 w 5032666"/>
              <a:gd name="connsiteY288" fmla="*/ 0 h 419100"/>
              <a:gd name="connsiteX289" fmla="*/ 3550720 w 5032666"/>
              <a:gd name="connsiteY289" fmla="*/ 0 h 419100"/>
              <a:gd name="connsiteX290" fmla="*/ 3568408 w 5032666"/>
              <a:gd name="connsiteY290" fmla="*/ 0 h 419100"/>
              <a:gd name="connsiteX291" fmla="*/ 3585313 w 5032666"/>
              <a:gd name="connsiteY291" fmla="*/ 0 h 419100"/>
              <a:gd name="connsiteX292" fmla="*/ 3592733 w 5032666"/>
              <a:gd name="connsiteY292" fmla="*/ 0 h 419100"/>
              <a:gd name="connsiteX293" fmla="*/ 3600003 w 5032666"/>
              <a:gd name="connsiteY293" fmla="*/ 0 h 419100"/>
              <a:gd name="connsiteX294" fmla="*/ 3614375 w 5032666"/>
              <a:gd name="connsiteY294" fmla="*/ 0 h 419100"/>
              <a:gd name="connsiteX295" fmla="*/ 3625111 w 5032666"/>
              <a:gd name="connsiteY295" fmla="*/ 0 h 419100"/>
              <a:gd name="connsiteX296" fmla="*/ 3642016 w 5032666"/>
              <a:gd name="connsiteY296" fmla="*/ 0 h 419100"/>
              <a:gd name="connsiteX297" fmla="*/ 3657601 w 5032666"/>
              <a:gd name="connsiteY297" fmla="*/ 0 h 419100"/>
              <a:gd name="connsiteX298" fmla="*/ 3663658 w 5032666"/>
              <a:gd name="connsiteY298" fmla="*/ 0 h 419100"/>
              <a:gd name="connsiteX299" fmla="*/ 3671078 w 5032666"/>
              <a:gd name="connsiteY299" fmla="*/ 0 h 419100"/>
              <a:gd name="connsiteX300" fmla="*/ 3703568 w 5032666"/>
              <a:gd name="connsiteY300" fmla="*/ 0 h 419100"/>
              <a:gd name="connsiteX301" fmla="*/ 3714304 w 5032666"/>
              <a:gd name="connsiteY301" fmla="*/ 0 h 419100"/>
              <a:gd name="connsiteX302" fmla="*/ 3720361 w 5032666"/>
              <a:gd name="connsiteY302" fmla="*/ 0 h 419100"/>
              <a:gd name="connsiteX303" fmla="*/ 3752851 w 5032666"/>
              <a:gd name="connsiteY303" fmla="*/ 0 h 419100"/>
              <a:gd name="connsiteX304" fmla="*/ 3760271 w 5032666"/>
              <a:gd name="connsiteY304" fmla="*/ 0 h 419100"/>
              <a:gd name="connsiteX305" fmla="*/ 3777959 w 5032666"/>
              <a:gd name="connsiteY305" fmla="*/ 0 h 419100"/>
              <a:gd name="connsiteX306" fmla="*/ 3809554 w 5032666"/>
              <a:gd name="connsiteY306" fmla="*/ 0 h 419100"/>
              <a:gd name="connsiteX307" fmla="*/ 3823926 w 5032666"/>
              <a:gd name="connsiteY307" fmla="*/ 0 h 419100"/>
              <a:gd name="connsiteX308" fmla="*/ 3834662 w 5032666"/>
              <a:gd name="connsiteY308" fmla="*/ 0 h 419100"/>
              <a:gd name="connsiteX309" fmla="*/ 3873209 w 5032666"/>
              <a:gd name="connsiteY309" fmla="*/ 0 h 419100"/>
              <a:gd name="connsiteX310" fmla="*/ 3880629 w 5032666"/>
              <a:gd name="connsiteY310" fmla="*/ 0 h 419100"/>
              <a:gd name="connsiteX311" fmla="*/ 3905250 w 5032666"/>
              <a:gd name="connsiteY311" fmla="*/ 0 h 419100"/>
              <a:gd name="connsiteX312" fmla="*/ 3929912 w 5032666"/>
              <a:gd name="connsiteY312" fmla="*/ 0 h 419100"/>
              <a:gd name="connsiteX313" fmla="*/ 3951217 w 5032666"/>
              <a:gd name="connsiteY313" fmla="*/ 0 h 419100"/>
              <a:gd name="connsiteX314" fmla="*/ 3961953 w 5032666"/>
              <a:gd name="connsiteY314" fmla="*/ 0 h 419100"/>
              <a:gd name="connsiteX315" fmla="*/ 4000500 w 5032666"/>
              <a:gd name="connsiteY315" fmla="*/ 0 h 419100"/>
              <a:gd name="connsiteX316" fmla="*/ 4007920 w 5032666"/>
              <a:gd name="connsiteY316" fmla="*/ 0 h 419100"/>
              <a:gd name="connsiteX317" fmla="*/ 4025608 w 5032666"/>
              <a:gd name="connsiteY317" fmla="*/ 0 h 419100"/>
              <a:gd name="connsiteX318" fmla="*/ 4057203 w 5032666"/>
              <a:gd name="connsiteY318" fmla="*/ 0 h 419100"/>
              <a:gd name="connsiteX319" fmla="*/ 4071575 w 5032666"/>
              <a:gd name="connsiteY319" fmla="*/ 0 h 419100"/>
              <a:gd name="connsiteX320" fmla="*/ 4082311 w 5032666"/>
              <a:gd name="connsiteY320" fmla="*/ 0 h 419100"/>
              <a:gd name="connsiteX321" fmla="*/ 4093604 w 5032666"/>
              <a:gd name="connsiteY321" fmla="*/ 0 h 419100"/>
              <a:gd name="connsiteX322" fmla="*/ 4114801 w 5032666"/>
              <a:gd name="connsiteY322" fmla="*/ 0 h 419100"/>
              <a:gd name="connsiteX323" fmla="*/ 4120858 w 5032666"/>
              <a:gd name="connsiteY323" fmla="*/ 0 h 419100"/>
              <a:gd name="connsiteX324" fmla="*/ 4128278 w 5032666"/>
              <a:gd name="connsiteY324" fmla="*/ 0 h 419100"/>
              <a:gd name="connsiteX325" fmla="*/ 4139571 w 5032666"/>
              <a:gd name="connsiteY325" fmla="*/ 0 h 419100"/>
              <a:gd name="connsiteX326" fmla="*/ 4150307 w 5032666"/>
              <a:gd name="connsiteY326" fmla="*/ 0 h 419100"/>
              <a:gd name="connsiteX327" fmla="*/ 4160768 w 5032666"/>
              <a:gd name="connsiteY327" fmla="*/ 0 h 419100"/>
              <a:gd name="connsiteX328" fmla="*/ 4171504 w 5032666"/>
              <a:gd name="connsiteY328" fmla="*/ 0 h 419100"/>
              <a:gd name="connsiteX329" fmla="*/ 4177561 w 5032666"/>
              <a:gd name="connsiteY329" fmla="*/ 0 h 419100"/>
              <a:gd name="connsiteX330" fmla="*/ 4188854 w 5032666"/>
              <a:gd name="connsiteY330" fmla="*/ 0 h 419100"/>
              <a:gd name="connsiteX331" fmla="*/ 4196274 w 5032666"/>
              <a:gd name="connsiteY331" fmla="*/ 0 h 419100"/>
              <a:gd name="connsiteX332" fmla="*/ 4210051 w 5032666"/>
              <a:gd name="connsiteY332" fmla="*/ 0 h 419100"/>
              <a:gd name="connsiteX333" fmla="*/ 4213962 w 5032666"/>
              <a:gd name="connsiteY333" fmla="*/ 0 h 419100"/>
              <a:gd name="connsiteX334" fmla="*/ 4217471 w 5032666"/>
              <a:gd name="connsiteY334" fmla="*/ 0 h 419100"/>
              <a:gd name="connsiteX335" fmla="*/ 4235159 w 5032666"/>
              <a:gd name="connsiteY335" fmla="*/ 0 h 419100"/>
              <a:gd name="connsiteX336" fmla="*/ 4245557 w 5032666"/>
              <a:gd name="connsiteY336" fmla="*/ 0 h 419100"/>
              <a:gd name="connsiteX337" fmla="*/ 4259929 w 5032666"/>
              <a:gd name="connsiteY337" fmla="*/ 0 h 419100"/>
              <a:gd name="connsiteX338" fmla="*/ 4266754 w 5032666"/>
              <a:gd name="connsiteY338" fmla="*/ 0 h 419100"/>
              <a:gd name="connsiteX339" fmla="*/ 4270665 w 5032666"/>
              <a:gd name="connsiteY339" fmla="*/ 0 h 419100"/>
              <a:gd name="connsiteX340" fmla="*/ 4281126 w 5032666"/>
              <a:gd name="connsiteY340" fmla="*/ 0 h 419100"/>
              <a:gd name="connsiteX341" fmla="*/ 4291862 w 5032666"/>
              <a:gd name="connsiteY341" fmla="*/ 0 h 419100"/>
              <a:gd name="connsiteX342" fmla="*/ 4303155 w 5032666"/>
              <a:gd name="connsiteY342" fmla="*/ 0 h 419100"/>
              <a:gd name="connsiteX343" fmla="*/ 4309212 w 5032666"/>
              <a:gd name="connsiteY343" fmla="*/ 0 h 419100"/>
              <a:gd name="connsiteX344" fmla="*/ 4316632 w 5032666"/>
              <a:gd name="connsiteY344" fmla="*/ 0 h 419100"/>
              <a:gd name="connsiteX345" fmla="*/ 4330409 w 5032666"/>
              <a:gd name="connsiteY345" fmla="*/ 0 h 419100"/>
              <a:gd name="connsiteX346" fmla="*/ 4337829 w 5032666"/>
              <a:gd name="connsiteY346" fmla="*/ 0 h 419100"/>
              <a:gd name="connsiteX347" fmla="*/ 4349122 w 5032666"/>
              <a:gd name="connsiteY347" fmla="*/ 0 h 419100"/>
              <a:gd name="connsiteX348" fmla="*/ 4359858 w 5032666"/>
              <a:gd name="connsiteY348" fmla="*/ 0 h 419100"/>
              <a:gd name="connsiteX349" fmla="*/ 4365915 w 5032666"/>
              <a:gd name="connsiteY349" fmla="*/ 0 h 419100"/>
              <a:gd name="connsiteX350" fmla="*/ 4387112 w 5032666"/>
              <a:gd name="connsiteY350" fmla="*/ 0 h 419100"/>
              <a:gd name="connsiteX351" fmla="*/ 4398405 w 5032666"/>
              <a:gd name="connsiteY351" fmla="*/ 0 h 419100"/>
              <a:gd name="connsiteX352" fmla="*/ 4405825 w 5032666"/>
              <a:gd name="connsiteY352" fmla="*/ 0 h 419100"/>
              <a:gd name="connsiteX353" fmla="*/ 4423513 w 5032666"/>
              <a:gd name="connsiteY353" fmla="*/ 0 h 419100"/>
              <a:gd name="connsiteX354" fmla="*/ 4455108 w 5032666"/>
              <a:gd name="connsiteY354" fmla="*/ 0 h 419100"/>
              <a:gd name="connsiteX355" fmla="*/ 4469480 w 5032666"/>
              <a:gd name="connsiteY355" fmla="*/ 0 h 419100"/>
              <a:gd name="connsiteX356" fmla="*/ 4480216 w 5032666"/>
              <a:gd name="connsiteY356" fmla="*/ 0 h 419100"/>
              <a:gd name="connsiteX357" fmla="*/ 4518763 w 5032666"/>
              <a:gd name="connsiteY357" fmla="*/ 0 h 419100"/>
              <a:gd name="connsiteX358" fmla="*/ 4526183 w 5032666"/>
              <a:gd name="connsiteY358" fmla="*/ 0 h 419100"/>
              <a:gd name="connsiteX359" fmla="*/ 4550804 w 5032666"/>
              <a:gd name="connsiteY359" fmla="*/ 0 h 419100"/>
              <a:gd name="connsiteX360" fmla="*/ 4575466 w 5032666"/>
              <a:gd name="connsiteY360" fmla="*/ 0 h 419100"/>
              <a:gd name="connsiteX361" fmla="*/ 4596771 w 5032666"/>
              <a:gd name="connsiteY361" fmla="*/ 0 h 419100"/>
              <a:gd name="connsiteX362" fmla="*/ 4607507 w 5032666"/>
              <a:gd name="connsiteY362" fmla="*/ 0 h 419100"/>
              <a:gd name="connsiteX363" fmla="*/ 4646054 w 5032666"/>
              <a:gd name="connsiteY363" fmla="*/ 0 h 419100"/>
              <a:gd name="connsiteX364" fmla="*/ 4653474 w 5032666"/>
              <a:gd name="connsiteY364" fmla="*/ 0 h 419100"/>
              <a:gd name="connsiteX365" fmla="*/ 4671162 w 5032666"/>
              <a:gd name="connsiteY365" fmla="*/ 0 h 419100"/>
              <a:gd name="connsiteX366" fmla="*/ 4702757 w 5032666"/>
              <a:gd name="connsiteY366" fmla="*/ 0 h 419100"/>
              <a:gd name="connsiteX367" fmla="*/ 4717129 w 5032666"/>
              <a:gd name="connsiteY367" fmla="*/ 0 h 419100"/>
              <a:gd name="connsiteX368" fmla="*/ 4727865 w 5032666"/>
              <a:gd name="connsiteY368" fmla="*/ 0 h 419100"/>
              <a:gd name="connsiteX369" fmla="*/ 4760355 w 5032666"/>
              <a:gd name="connsiteY369" fmla="*/ 0 h 419100"/>
              <a:gd name="connsiteX370" fmla="*/ 4766412 w 5032666"/>
              <a:gd name="connsiteY370" fmla="*/ 0 h 419100"/>
              <a:gd name="connsiteX371" fmla="*/ 4773832 w 5032666"/>
              <a:gd name="connsiteY371" fmla="*/ 0 h 419100"/>
              <a:gd name="connsiteX372" fmla="*/ 4806322 w 5032666"/>
              <a:gd name="connsiteY372" fmla="*/ 0 h 419100"/>
              <a:gd name="connsiteX373" fmla="*/ 4817058 w 5032666"/>
              <a:gd name="connsiteY373" fmla="*/ 0 h 419100"/>
              <a:gd name="connsiteX374" fmla="*/ 4823115 w 5032666"/>
              <a:gd name="connsiteY374" fmla="*/ 0 h 419100"/>
              <a:gd name="connsiteX375" fmla="*/ 4855605 w 5032666"/>
              <a:gd name="connsiteY375" fmla="*/ 0 h 419100"/>
              <a:gd name="connsiteX376" fmla="*/ 4863025 w 5032666"/>
              <a:gd name="connsiteY376" fmla="*/ 0 h 419100"/>
              <a:gd name="connsiteX377" fmla="*/ 4880713 w 5032666"/>
              <a:gd name="connsiteY377" fmla="*/ 0 h 419100"/>
              <a:gd name="connsiteX378" fmla="*/ 4912308 w 5032666"/>
              <a:gd name="connsiteY378" fmla="*/ 0 h 419100"/>
              <a:gd name="connsiteX379" fmla="*/ 4926680 w 5032666"/>
              <a:gd name="connsiteY379" fmla="*/ 0 h 419100"/>
              <a:gd name="connsiteX380" fmla="*/ 4937416 w 5032666"/>
              <a:gd name="connsiteY380" fmla="*/ 0 h 419100"/>
              <a:gd name="connsiteX381" fmla="*/ 4975963 w 5032666"/>
              <a:gd name="connsiteY381" fmla="*/ 0 h 419100"/>
              <a:gd name="connsiteX382" fmla="*/ 4983383 w 5032666"/>
              <a:gd name="connsiteY382" fmla="*/ 0 h 419100"/>
              <a:gd name="connsiteX383" fmla="*/ 5032666 w 5032666"/>
              <a:gd name="connsiteY383" fmla="*/ 0 h 419100"/>
              <a:gd name="connsiteX384" fmla="*/ 4927891 w 5032666"/>
              <a:gd name="connsiteY384" fmla="*/ 419100 h 419100"/>
              <a:gd name="connsiteX385" fmla="*/ 4878608 w 5032666"/>
              <a:gd name="connsiteY385" fmla="*/ 419100 h 419100"/>
              <a:gd name="connsiteX386" fmla="*/ 4871188 w 5032666"/>
              <a:gd name="connsiteY386" fmla="*/ 419100 h 419100"/>
              <a:gd name="connsiteX387" fmla="*/ 4832641 w 5032666"/>
              <a:gd name="connsiteY387" fmla="*/ 419100 h 419100"/>
              <a:gd name="connsiteX388" fmla="*/ 4821905 w 5032666"/>
              <a:gd name="connsiteY388" fmla="*/ 419100 h 419100"/>
              <a:gd name="connsiteX389" fmla="*/ 4807533 w 5032666"/>
              <a:gd name="connsiteY389" fmla="*/ 419100 h 419100"/>
              <a:gd name="connsiteX390" fmla="*/ 4775938 w 5032666"/>
              <a:gd name="connsiteY390" fmla="*/ 419100 h 419100"/>
              <a:gd name="connsiteX391" fmla="*/ 4758250 w 5032666"/>
              <a:gd name="connsiteY391" fmla="*/ 419100 h 419100"/>
              <a:gd name="connsiteX392" fmla="*/ 4750830 w 5032666"/>
              <a:gd name="connsiteY392" fmla="*/ 419100 h 419100"/>
              <a:gd name="connsiteX393" fmla="*/ 4718340 w 5032666"/>
              <a:gd name="connsiteY393" fmla="*/ 419100 h 419100"/>
              <a:gd name="connsiteX394" fmla="*/ 4712283 w 5032666"/>
              <a:gd name="connsiteY394" fmla="*/ 419100 h 419100"/>
              <a:gd name="connsiteX395" fmla="*/ 4701547 w 5032666"/>
              <a:gd name="connsiteY395" fmla="*/ 419100 h 419100"/>
              <a:gd name="connsiteX396" fmla="*/ 4669057 w 5032666"/>
              <a:gd name="connsiteY396" fmla="*/ 419100 h 419100"/>
              <a:gd name="connsiteX397" fmla="*/ 4661637 w 5032666"/>
              <a:gd name="connsiteY397" fmla="*/ 419100 h 419100"/>
              <a:gd name="connsiteX398" fmla="*/ 4655580 w 5032666"/>
              <a:gd name="connsiteY398" fmla="*/ 419100 h 419100"/>
              <a:gd name="connsiteX399" fmla="*/ 4623090 w 5032666"/>
              <a:gd name="connsiteY399" fmla="*/ 419100 h 419100"/>
              <a:gd name="connsiteX400" fmla="*/ 4612354 w 5032666"/>
              <a:gd name="connsiteY400" fmla="*/ 419100 h 419100"/>
              <a:gd name="connsiteX401" fmla="*/ 4597982 w 5032666"/>
              <a:gd name="connsiteY401" fmla="*/ 419100 h 419100"/>
              <a:gd name="connsiteX402" fmla="*/ 4566387 w 5032666"/>
              <a:gd name="connsiteY402" fmla="*/ 419100 h 419100"/>
              <a:gd name="connsiteX403" fmla="*/ 4548699 w 5032666"/>
              <a:gd name="connsiteY403" fmla="*/ 419100 h 419100"/>
              <a:gd name="connsiteX404" fmla="*/ 4541279 w 5032666"/>
              <a:gd name="connsiteY404" fmla="*/ 419100 h 419100"/>
              <a:gd name="connsiteX405" fmla="*/ 4502732 w 5032666"/>
              <a:gd name="connsiteY405" fmla="*/ 419100 h 419100"/>
              <a:gd name="connsiteX406" fmla="*/ 4491996 w 5032666"/>
              <a:gd name="connsiteY406" fmla="*/ 419100 h 419100"/>
              <a:gd name="connsiteX407" fmla="*/ 4470691 w 5032666"/>
              <a:gd name="connsiteY407" fmla="*/ 419100 h 419100"/>
              <a:gd name="connsiteX408" fmla="*/ 4446029 w 5032666"/>
              <a:gd name="connsiteY408" fmla="*/ 419100 h 419100"/>
              <a:gd name="connsiteX409" fmla="*/ 4421408 w 5032666"/>
              <a:gd name="connsiteY409" fmla="*/ 419100 h 419100"/>
              <a:gd name="connsiteX410" fmla="*/ 4413988 w 5032666"/>
              <a:gd name="connsiteY410" fmla="*/ 419100 h 419100"/>
              <a:gd name="connsiteX411" fmla="*/ 4375441 w 5032666"/>
              <a:gd name="connsiteY411" fmla="*/ 419100 h 419100"/>
              <a:gd name="connsiteX412" fmla="*/ 4364705 w 5032666"/>
              <a:gd name="connsiteY412" fmla="*/ 419100 h 419100"/>
              <a:gd name="connsiteX413" fmla="*/ 4350333 w 5032666"/>
              <a:gd name="connsiteY413" fmla="*/ 419100 h 419100"/>
              <a:gd name="connsiteX414" fmla="*/ 4318738 w 5032666"/>
              <a:gd name="connsiteY414" fmla="*/ 419100 h 419100"/>
              <a:gd name="connsiteX415" fmla="*/ 4301050 w 5032666"/>
              <a:gd name="connsiteY415" fmla="*/ 419100 h 419100"/>
              <a:gd name="connsiteX416" fmla="*/ 4293630 w 5032666"/>
              <a:gd name="connsiteY416" fmla="*/ 419100 h 419100"/>
              <a:gd name="connsiteX417" fmla="*/ 4282337 w 5032666"/>
              <a:gd name="connsiteY417" fmla="*/ 419100 h 419100"/>
              <a:gd name="connsiteX418" fmla="*/ 4261140 w 5032666"/>
              <a:gd name="connsiteY418" fmla="*/ 419100 h 419100"/>
              <a:gd name="connsiteX419" fmla="*/ 4255083 w 5032666"/>
              <a:gd name="connsiteY419" fmla="*/ 419100 h 419100"/>
              <a:gd name="connsiteX420" fmla="*/ 4244347 w 5032666"/>
              <a:gd name="connsiteY420" fmla="*/ 419100 h 419100"/>
              <a:gd name="connsiteX421" fmla="*/ 4233054 w 5032666"/>
              <a:gd name="connsiteY421" fmla="*/ 419100 h 419100"/>
              <a:gd name="connsiteX422" fmla="*/ 4225634 w 5032666"/>
              <a:gd name="connsiteY422" fmla="*/ 419100 h 419100"/>
              <a:gd name="connsiteX423" fmla="*/ 4211857 w 5032666"/>
              <a:gd name="connsiteY423" fmla="*/ 419100 h 419100"/>
              <a:gd name="connsiteX424" fmla="*/ 4204437 w 5032666"/>
              <a:gd name="connsiteY424" fmla="*/ 419100 h 419100"/>
              <a:gd name="connsiteX425" fmla="*/ 4198380 w 5032666"/>
              <a:gd name="connsiteY425" fmla="*/ 419100 h 419100"/>
              <a:gd name="connsiteX426" fmla="*/ 4187087 w 5032666"/>
              <a:gd name="connsiteY426" fmla="*/ 419100 h 419100"/>
              <a:gd name="connsiteX427" fmla="*/ 4176351 w 5032666"/>
              <a:gd name="connsiteY427" fmla="*/ 419100 h 419100"/>
              <a:gd name="connsiteX428" fmla="*/ 4165890 w 5032666"/>
              <a:gd name="connsiteY428" fmla="*/ 419100 h 419100"/>
              <a:gd name="connsiteX429" fmla="*/ 4161979 w 5032666"/>
              <a:gd name="connsiteY429" fmla="*/ 419100 h 419100"/>
              <a:gd name="connsiteX430" fmla="*/ 4155154 w 5032666"/>
              <a:gd name="connsiteY430" fmla="*/ 419100 h 419100"/>
              <a:gd name="connsiteX431" fmla="*/ 4140782 w 5032666"/>
              <a:gd name="connsiteY431" fmla="*/ 419100 h 419100"/>
              <a:gd name="connsiteX432" fmla="*/ 4130384 w 5032666"/>
              <a:gd name="connsiteY432" fmla="*/ 419100 h 419100"/>
              <a:gd name="connsiteX433" fmla="*/ 4112696 w 5032666"/>
              <a:gd name="connsiteY433" fmla="*/ 419100 h 419100"/>
              <a:gd name="connsiteX434" fmla="*/ 4109187 w 5032666"/>
              <a:gd name="connsiteY434" fmla="*/ 419100 h 419100"/>
              <a:gd name="connsiteX435" fmla="*/ 4105276 w 5032666"/>
              <a:gd name="connsiteY435" fmla="*/ 419100 h 419100"/>
              <a:gd name="connsiteX436" fmla="*/ 4091499 w 5032666"/>
              <a:gd name="connsiteY436" fmla="*/ 419100 h 419100"/>
              <a:gd name="connsiteX437" fmla="*/ 4084079 w 5032666"/>
              <a:gd name="connsiteY437" fmla="*/ 419100 h 419100"/>
              <a:gd name="connsiteX438" fmla="*/ 4072786 w 5032666"/>
              <a:gd name="connsiteY438" fmla="*/ 419100 h 419100"/>
              <a:gd name="connsiteX439" fmla="*/ 4066729 w 5032666"/>
              <a:gd name="connsiteY439" fmla="*/ 419100 h 419100"/>
              <a:gd name="connsiteX440" fmla="*/ 4055993 w 5032666"/>
              <a:gd name="connsiteY440" fmla="*/ 419100 h 419100"/>
              <a:gd name="connsiteX441" fmla="*/ 4045532 w 5032666"/>
              <a:gd name="connsiteY441" fmla="*/ 419100 h 419100"/>
              <a:gd name="connsiteX442" fmla="*/ 4034796 w 5032666"/>
              <a:gd name="connsiteY442" fmla="*/ 419100 h 419100"/>
              <a:gd name="connsiteX443" fmla="*/ 4023503 w 5032666"/>
              <a:gd name="connsiteY443" fmla="*/ 419100 h 419100"/>
              <a:gd name="connsiteX444" fmla="*/ 4016083 w 5032666"/>
              <a:gd name="connsiteY444" fmla="*/ 419100 h 419100"/>
              <a:gd name="connsiteX445" fmla="*/ 4010026 w 5032666"/>
              <a:gd name="connsiteY445" fmla="*/ 419100 h 419100"/>
              <a:gd name="connsiteX446" fmla="*/ 3988829 w 5032666"/>
              <a:gd name="connsiteY446" fmla="*/ 419100 h 419100"/>
              <a:gd name="connsiteX447" fmla="*/ 3977536 w 5032666"/>
              <a:gd name="connsiteY447" fmla="*/ 419100 h 419100"/>
              <a:gd name="connsiteX448" fmla="*/ 3966800 w 5032666"/>
              <a:gd name="connsiteY448" fmla="*/ 419100 h 419100"/>
              <a:gd name="connsiteX449" fmla="*/ 3952428 w 5032666"/>
              <a:gd name="connsiteY449" fmla="*/ 419100 h 419100"/>
              <a:gd name="connsiteX450" fmla="*/ 3920833 w 5032666"/>
              <a:gd name="connsiteY450" fmla="*/ 419100 h 419100"/>
              <a:gd name="connsiteX451" fmla="*/ 3903145 w 5032666"/>
              <a:gd name="connsiteY451" fmla="*/ 419100 h 419100"/>
              <a:gd name="connsiteX452" fmla="*/ 3895725 w 5032666"/>
              <a:gd name="connsiteY452" fmla="*/ 419100 h 419100"/>
              <a:gd name="connsiteX453" fmla="*/ 3857178 w 5032666"/>
              <a:gd name="connsiteY453" fmla="*/ 419100 h 419100"/>
              <a:gd name="connsiteX454" fmla="*/ 3846442 w 5032666"/>
              <a:gd name="connsiteY454" fmla="*/ 419100 h 419100"/>
              <a:gd name="connsiteX455" fmla="*/ 3825137 w 5032666"/>
              <a:gd name="connsiteY455" fmla="*/ 419100 h 419100"/>
              <a:gd name="connsiteX456" fmla="*/ 3800475 w 5032666"/>
              <a:gd name="connsiteY456" fmla="*/ 419100 h 419100"/>
              <a:gd name="connsiteX457" fmla="*/ 3775854 w 5032666"/>
              <a:gd name="connsiteY457" fmla="*/ 419100 h 419100"/>
              <a:gd name="connsiteX458" fmla="*/ 3768434 w 5032666"/>
              <a:gd name="connsiteY458" fmla="*/ 419100 h 419100"/>
              <a:gd name="connsiteX459" fmla="*/ 3729887 w 5032666"/>
              <a:gd name="connsiteY459" fmla="*/ 419100 h 419100"/>
              <a:gd name="connsiteX460" fmla="*/ 3719151 w 5032666"/>
              <a:gd name="connsiteY460" fmla="*/ 419100 h 419100"/>
              <a:gd name="connsiteX461" fmla="*/ 3704779 w 5032666"/>
              <a:gd name="connsiteY461" fmla="*/ 419100 h 419100"/>
              <a:gd name="connsiteX462" fmla="*/ 3673184 w 5032666"/>
              <a:gd name="connsiteY462" fmla="*/ 419100 h 419100"/>
              <a:gd name="connsiteX463" fmla="*/ 3655496 w 5032666"/>
              <a:gd name="connsiteY463" fmla="*/ 419100 h 419100"/>
              <a:gd name="connsiteX464" fmla="*/ 3648076 w 5032666"/>
              <a:gd name="connsiteY464" fmla="*/ 419100 h 419100"/>
              <a:gd name="connsiteX465" fmla="*/ 3615586 w 5032666"/>
              <a:gd name="connsiteY465" fmla="*/ 419100 h 419100"/>
              <a:gd name="connsiteX466" fmla="*/ 3609529 w 5032666"/>
              <a:gd name="connsiteY466" fmla="*/ 419100 h 419100"/>
              <a:gd name="connsiteX467" fmla="*/ 3598793 w 5032666"/>
              <a:gd name="connsiteY467" fmla="*/ 419100 h 419100"/>
              <a:gd name="connsiteX468" fmla="*/ 3566303 w 5032666"/>
              <a:gd name="connsiteY468" fmla="*/ 419100 h 419100"/>
              <a:gd name="connsiteX469" fmla="*/ 3558883 w 5032666"/>
              <a:gd name="connsiteY469" fmla="*/ 419100 h 419100"/>
              <a:gd name="connsiteX470" fmla="*/ 3552826 w 5032666"/>
              <a:gd name="connsiteY470" fmla="*/ 419100 h 419100"/>
              <a:gd name="connsiteX471" fmla="*/ 3537241 w 5032666"/>
              <a:gd name="connsiteY471" fmla="*/ 419100 h 419100"/>
              <a:gd name="connsiteX472" fmla="*/ 3520336 w 5032666"/>
              <a:gd name="connsiteY472" fmla="*/ 419100 h 419100"/>
              <a:gd name="connsiteX473" fmla="*/ 3509600 w 5032666"/>
              <a:gd name="connsiteY473" fmla="*/ 419100 h 419100"/>
              <a:gd name="connsiteX474" fmla="*/ 3495228 w 5032666"/>
              <a:gd name="connsiteY474" fmla="*/ 419100 h 419100"/>
              <a:gd name="connsiteX475" fmla="*/ 3487958 w 5032666"/>
              <a:gd name="connsiteY475" fmla="*/ 419100 h 419100"/>
              <a:gd name="connsiteX476" fmla="*/ 3480538 w 5032666"/>
              <a:gd name="connsiteY476" fmla="*/ 419100 h 419100"/>
              <a:gd name="connsiteX477" fmla="*/ 3463633 w 5032666"/>
              <a:gd name="connsiteY477" fmla="*/ 419100 h 419100"/>
              <a:gd name="connsiteX478" fmla="*/ 3445945 w 5032666"/>
              <a:gd name="connsiteY478" fmla="*/ 419100 h 419100"/>
              <a:gd name="connsiteX479" fmla="*/ 3441991 w 5032666"/>
              <a:gd name="connsiteY479" fmla="*/ 419100 h 419100"/>
              <a:gd name="connsiteX480" fmla="*/ 3438525 w 5032666"/>
              <a:gd name="connsiteY480" fmla="*/ 419100 h 419100"/>
              <a:gd name="connsiteX481" fmla="*/ 3431255 w 5032666"/>
              <a:gd name="connsiteY481" fmla="*/ 419100 h 419100"/>
              <a:gd name="connsiteX482" fmla="*/ 3416883 w 5032666"/>
              <a:gd name="connsiteY482" fmla="*/ 419100 h 419100"/>
              <a:gd name="connsiteX483" fmla="*/ 3399978 w 5032666"/>
              <a:gd name="connsiteY483" fmla="*/ 419100 h 419100"/>
              <a:gd name="connsiteX484" fmla="*/ 3389242 w 5032666"/>
              <a:gd name="connsiteY484" fmla="*/ 419100 h 419100"/>
              <a:gd name="connsiteX485" fmla="*/ 3385288 w 5032666"/>
              <a:gd name="connsiteY485" fmla="*/ 419100 h 419100"/>
              <a:gd name="connsiteX486" fmla="*/ 3367600 w 5032666"/>
              <a:gd name="connsiteY486" fmla="*/ 419100 h 419100"/>
              <a:gd name="connsiteX487" fmla="*/ 3360180 w 5032666"/>
              <a:gd name="connsiteY487" fmla="*/ 419100 h 419100"/>
              <a:gd name="connsiteX488" fmla="*/ 3343275 w 5032666"/>
              <a:gd name="connsiteY488" fmla="*/ 419100 h 419100"/>
              <a:gd name="connsiteX489" fmla="*/ 3327690 w 5032666"/>
              <a:gd name="connsiteY489" fmla="*/ 419100 h 419100"/>
              <a:gd name="connsiteX490" fmla="*/ 3321633 w 5032666"/>
              <a:gd name="connsiteY490" fmla="*/ 419100 h 419100"/>
              <a:gd name="connsiteX491" fmla="*/ 3310897 w 5032666"/>
              <a:gd name="connsiteY491" fmla="*/ 419100 h 419100"/>
              <a:gd name="connsiteX492" fmla="*/ 3278407 w 5032666"/>
              <a:gd name="connsiteY492" fmla="*/ 419100 h 419100"/>
              <a:gd name="connsiteX493" fmla="*/ 3270987 w 5032666"/>
              <a:gd name="connsiteY493" fmla="*/ 419100 h 419100"/>
              <a:gd name="connsiteX494" fmla="*/ 3264930 w 5032666"/>
              <a:gd name="connsiteY494" fmla="*/ 419100 h 419100"/>
              <a:gd name="connsiteX495" fmla="*/ 3232440 w 5032666"/>
              <a:gd name="connsiteY495" fmla="*/ 419100 h 419100"/>
              <a:gd name="connsiteX496" fmla="*/ 3221704 w 5032666"/>
              <a:gd name="connsiteY496" fmla="*/ 419100 h 419100"/>
              <a:gd name="connsiteX497" fmla="*/ 3207332 w 5032666"/>
              <a:gd name="connsiteY497" fmla="*/ 419100 h 419100"/>
              <a:gd name="connsiteX498" fmla="*/ 3175737 w 5032666"/>
              <a:gd name="connsiteY498" fmla="*/ 419100 h 419100"/>
              <a:gd name="connsiteX499" fmla="*/ 3158049 w 5032666"/>
              <a:gd name="connsiteY499" fmla="*/ 419100 h 419100"/>
              <a:gd name="connsiteX500" fmla="*/ 3150629 w 5032666"/>
              <a:gd name="connsiteY500" fmla="*/ 419100 h 419100"/>
              <a:gd name="connsiteX501" fmla="*/ 3112082 w 5032666"/>
              <a:gd name="connsiteY501" fmla="*/ 419100 h 419100"/>
              <a:gd name="connsiteX502" fmla="*/ 3101346 w 5032666"/>
              <a:gd name="connsiteY502" fmla="*/ 419100 h 419100"/>
              <a:gd name="connsiteX503" fmla="*/ 3080041 w 5032666"/>
              <a:gd name="connsiteY503" fmla="*/ 419100 h 419100"/>
              <a:gd name="connsiteX504" fmla="*/ 3055379 w 5032666"/>
              <a:gd name="connsiteY504" fmla="*/ 419100 h 419100"/>
              <a:gd name="connsiteX505" fmla="*/ 3030758 w 5032666"/>
              <a:gd name="connsiteY505" fmla="*/ 419100 h 419100"/>
              <a:gd name="connsiteX506" fmla="*/ 3023338 w 5032666"/>
              <a:gd name="connsiteY506" fmla="*/ 419100 h 419100"/>
              <a:gd name="connsiteX507" fmla="*/ 2984791 w 5032666"/>
              <a:gd name="connsiteY507" fmla="*/ 419100 h 419100"/>
              <a:gd name="connsiteX508" fmla="*/ 2975266 w 5032666"/>
              <a:gd name="connsiteY508" fmla="*/ 419100 h 419100"/>
              <a:gd name="connsiteX509" fmla="*/ 2974055 w 5032666"/>
              <a:gd name="connsiteY509" fmla="*/ 419100 h 419100"/>
              <a:gd name="connsiteX510" fmla="*/ 2959683 w 5032666"/>
              <a:gd name="connsiteY510" fmla="*/ 419100 h 419100"/>
              <a:gd name="connsiteX511" fmla="*/ 2928088 w 5032666"/>
              <a:gd name="connsiteY511" fmla="*/ 419100 h 419100"/>
              <a:gd name="connsiteX512" fmla="*/ 2925983 w 5032666"/>
              <a:gd name="connsiteY512" fmla="*/ 419100 h 419100"/>
              <a:gd name="connsiteX513" fmla="*/ 2918563 w 5032666"/>
              <a:gd name="connsiteY513" fmla="*/ 419100 h 419100"/>
              <a:gd name="connsiteX514" fmla="*/ 2910400 w 5032666"/>
              <a:gd name="connsiteY514" fmla="*/ 419100 h 419100"/>
              <a:gd name="connsiteX515" fmla="*/ 2902980 w 5032666"/>
              <a:gd name="connsiteY515" fmla="*/ 419100 h 419100"/>
              <a:gd name="connsiteX516" fmla="*/ 2891687 w 5032666"/>
              <a:gd name="connsiteY516" fmla="*/ 419100 h 419100"/>
              <a:gd name="connsiteX517" fmla="*/ 2880016 w 5032666"/>
              <a:gd name="connsiteY517" fmla="*/ 419100 h 419100"/>
              <a:gd name="connsiteX518" fmla="*/ 2870490 w 5032666"/>
              <a:gd name="connsiteY518" fmla="*/ 419100 h 419100"/>
              <a:gd name="connsiteX519" fmla="*/ 2869280 w 5032666"/>
              <a:gd name="connsiteY519" fmla="*/ 419100 h 419100"/>
              <a:gd name="connsiteX520" fmla="*/ 2864433 w 5032666"/>
              <a:gd name="connsiteY520" fmla="*/ 419100 h 419100"/>
              <a:gd name="connsiteX521" fmla="*/ 2854908 w 5032666"/>
              <a:gd name="connsiteY521" fmla="*/ 419100 h 419100"/>
              <a:gd name="connsiteX522" fmla="*/ 2853697 w 5032666"/>
              <a:gd name="connsiteY522" fmla="*/ 419100 h 419100"/>
              <a:gd name="connsiteX523" fmla="*/ 2842404 w 5032666"/>
              <a:gd name="connsiteY523" fmla="*/ 419100 h 419100"/>
              <a:gd name="connsiteX524" fmla="*/ 2834984 w 5032666"/>
              <a:gd name="connsiteY524" fmla="*/ 419100 h 419100"/>
              <a:gd name="connsiteX525" fmla="*/ 2823313 w 5032666"/>
              <a:gd name="connsiteY525" fmla="*/ 419100 h 419100"/>
              <a:gd name="connsiteX526" fmla="*/ 2821207 w 5032666"/>
              <a:gd name="connsiteY526" fmla="*/ 419100 h 419100"/>
              <a:gd name="connsiteX527" fmla="*/ 2813787 w 5032666"/>
              <a:gd name="connsiteY527" fmla="*/ 419100 h 419100"/>
              <a:gd name="connsiteX528" fmla="*/ 2807730 w 5032666"/>
              <a:gd name="connsiteY528" fmla="*/ 419100 h 419100"/>
              <a:gd name="connsiteX529" fmla="*/ 2805625 w 5032666"/>
              <a:gd name="connsiteY529" fmla="*/ 419100 h 419100"/>
              <a:gd name="connsiteX530" fmla="*/ 2798205 w 5032666"/>
              <a:gd name="connsiteY530" fmla="*/ 419100 h 419100"/>
              <a:gd name="connsiteX531" fmla="*/ 2796437 w 5032666"/>
              <a:gd name="connsiteY531" fmla="*/ 419100 h 419100"/>
              <a:gd name="connsiteX532" fmla="*/ 2785701 w 5032666"/>
              <a:gd name="connsiteY532" fmla="*/ 419100 h 419100"/>
              <a:gd name="connsiteX533" fmla="*/ 2775240 w 5032666"/>
              <a:gd name="connsiteY533" fmla="*/ 419100 h 419100"/>
              <a:gd name="connsiteX534" fmla="*/ 2771329 w 5032666"/>
              <a:gd name="connsiteY534" fmla="*/ 419100 h 419100"/>
              <a:gd name="connsiteX535" fmla="*/ 2765715 w 5032666"/>
              <a:gd name="connsiteY535" fmla="*/ 419100 h 419100"/>
              <a:gd name="connsiteX536" fmla="*/ 2764504 w 5032666"/>
              <a:gd name="connsiteY536" fmla="*/ 419100 h 419100"/>
              <a:gd name="connsiteX537" fmla="*/ 2759658 w 5032666"/>
              <a:gd name="connsiteY537" fmla="*/ 419100 h 419100"/>
              <a:gd name="connsiteX538" fmla="*/ 2750132 w 5032666"/>
              <a:gd name="connsiteY538" fmla="*/ 419100 h 419100"/>
              <a:gd name="connsiteX539" fmla="*/ 2748922 w 5032666"/>
              <a:gd name="connsiteY539" fmla="*/ 419100 h 419100"/>
              <a:gd name="connsiteX540" fmla="*/ 2739734 w 5032666"/>
              <a:gd name="connsiteY540" fmla="*/ 419100 h 419100"/>
              <a:gd name="connsiteX541" fmla="*/ 2722046 w 5032666"/>
              <a:gd name="connsiteY541" fmla="*/ 419100 h 419100"/>
              <a:gd name="connsiteX542" fmla="*/ 2718537 w 5032666"/>
              <a:gd name="connsiteY542" fmla="*/ 419100 h 419100"/>
              <a:gd name="connsiteX543" fmla="*/ 2716432 w 5032666"/>
              <a:gd name="connsiteY543" fmla="*/ 419100 h 419100"/>
              <a:gd name="connsiteX544" fmla="*/ 2714626 w 5032666"/>
              <a:gd name="connsiteY544" fmla="*/ 419100 h 419100"/>
              <a:gd name="connsiteX545" fmla="*/ 2709012 w 5032666"/>
              <a:gd name="connsiteY545" fmla="*/ 419100 h 419100"/>
              <a:gd name="connsiteX546" fmla="*/ 2702955 w 5032666"/>
              <a:gd name="connsiteY546" fmla="*/ 419100 h 419100"/>
              <a:gd name="connsiteX547" fmla="*/ 2700849 w 5032666"/>
              <a:gd name="connsiteY547" fmla="*/ 419100 h 419100"/>
              <a:gd name="connsiteX548" fmla="*/ 2693429 w 5032666"/>
              <a:gd name="connsiteY548" fmla="*/ 419100 h 419100"/>
              <a:gd name="connsiteX549" fmla="*/ 2682136 w 5032666"/>
              <a:gd name="connsiteY549" fmla="*/ 419100 h 419100"/>
              <a:gd name="connsiteX550" fmla="*/ 2676079 w 5032666"/>
              <a:gd name="connsiteY550" fmla="*/ 419100 h 419100"/>
              <a:gd name="connsiteX551" fmla="*/ 2670465 w 5032666"/>
              <a:gd name="connsiteY551" fmla="*/ 419100 h 419100"/>
              <a:gd name="connsiteX552" fmla="*/ 2665343 w 5032666"/>
              <a:gd name="connsiteY552" fmla="*/ 419100 h 419100"/>
              <a:gd name="connsiteX553" fmla="*/ 2659729 w 5032666"/>
              <a:gd name="connsiteY553" fmla="*/ 419100 h 419100"/>
              <a:gd name="connsiteX554" fmla="*/ 2654882 w 5032666"/>
              <a:gd name="connsiteY554" fmla="*/ 419100 h 419100"/>
              <a:gd name="connsiteX555" fmla="*/ 2645357 w 5032666"/>
              <a:gd name="connsiteY555" fmla="*/ 419100 h 419100"/>
              <a:gd name="connsiteX556" fmla="*/ 2644146 w 5032666"/>
              <a:gd name="connsiteY556" fmla="*/ 419100 h 419100"/>
              <a:gd name="connsiteX557" fmla="*/ 2632853 w 5032666"/>
              <a:gd name="connsiteY557" fmla="*/ 419100 h 419100"/>
              <a:gd name="connsiteX558" fmla="*/ 2625433 w 5032666"/>
              <a:gd name="connsiteY558" fmla="*/ 419100 h 419100"/>
              <a:gd name="connsiteX559" fmla="*/ 2619376 w 5032666"/>
              <a:gd name="connsiteY559" fmla="*/ 419100 h 419100"/>
              <a:gd name="connsiteX560" fmla="*/ 2613762 w 5032666"/>
              <a:gd name="connsiteY560" fmla="*/ 419100 h 419100"/>
              <a:gd name="connsiteX561" fmla="*/ 2598179 w 5032666"/>
              <a:gd name="connsiteY561" fmla="*/ 419100 h 419100"/>
              <a:gd name="connsiteX562" fmla="*/ 2596074 w 5032666"/>
              <a:gd name="connsiteY562" fmla="*/ 419100 h 419100"/>
              <a:gd name="connsiteX563" fmla="*/ 2588654 w 5032666"/>
              <a:gd name="connsiteY563" fmla="*/ 419100 h 419100"/>
              <a:gd name="connsiteX564" fmla="*/ 2586886 w 5032666"/>
              <a:gd name="connsiteY564" fmla="*/ 419100 h 419100"/>
              <a:gd name="connsiteX565" fmla="*/ 2576150 w 5032666"/>
              <a:gd name="connsiteY565" fmla="*/ 419100 h 419100"/>
              <a:gd name="connsiteX566" fmla="*/ 2561778 w 5032666"/>
              <a:gd name="connsiteY566" fmla="*/ 419100 h 419100"/>
              <a:gd name="connsiteX567" fmla="*/ 2550107 w 5032666"/>
              <a:gd name="connsiteY567" fmla="*/ 419100 h 419100"/>
              <a:gd name="connsiteX568" fmla="*/ 2539371 w 5032666"/>
              <a:gd name="connsiteY568" fmla="*/ 419100 h 419100"/>
              <a:gd name="connsiteX569" fmla="*/ 2530183 w 5032666"/>
              <a:gd name="connsiteY569" fmla="*/ 419100 h 419100"/>
              <a:gd name="connsiteX570" fmla="*/ 2518066 w 5032666"/>
              <a:gd name="connsiteY570" fmla="*/ 419100 h 419100"/>
              <a:gd name="connsiteX571" fmla="*/ 2512495 w 5032666"/>
              <a:gd name="connsiteY571" fmla="*/ 419100 h 419100"/>
              <a:gd name="connsiteX572" fmla="*/ 2505075 w 5032666"/>
              <a:gd name="connsiteY572" fmla="*/ 419100 h 419100"/>
              <a:gd name="connsiteX573" fmla="*/ 2493404 w 5032666"/>
              <a:gd name="connsiteY573" fmla="*/ 419100 h 419100"/>
              <a:gd name="connsiteX574" fmla="*/ 2468783 w 5032666"/>
              <a:gd name="connsiteY574" fmla="*/ 419100 h 419100"/>
              <a:gd name="connsiteX575" fmla="*/ 2466528 w 5032666"/>
              <a:gd name="connsiteY575" fmla="*/ 419100 h 419100"/>
              <a:gd name="connsiteX576" fmla="*/ 2461363 w 5032666"/>
              <a:gd name="connsiteY576" fmla="*/ 419100 h 419100"/>
              <a:gd name="connsiteX577" fmla="*/ 2455792 w 5032666"/>
              <a:gd name="connsiteY577" fmla="*/ 419100 h 419100"/>
              <a:gd name="connsiteX578" fmla="*/ 2434487 w 5032666"/>
              <a:gd name="connsiteY578" fmla="*/ 419100 h 419100"/>
              <a:gd name="connsiteX579" fmla="*/ 2422816 w 5032666"/>
              <a:gd name="connsiteY579" fmla="*/ 419100 h 419100"/>
              <a:gd name="connsiteX580" fmla="*/ 2412080 w 5032666"/>
              <a:gd name="connsiteY580" fmla="*/ 419100 h 419100"/>
              <a:gd name="connsiteX581" fmla="*/ 2409825 w 5032666"/>
              <a:gd name="connsiteY581" fmla="*/ 419100 h 419100"/>
              <a:gd name="connsiteX582" fmla="*/ 2397708 w 5032666"/>
              <a:gd name="connsiteY582" fmla="*/ 419100 h 419100"/>
              <a:gd name="connsiteX583" fmla="*/ 2385204 w 5032666"/>
              <a:gd name="connsiteY583" fmla="*/ 419100 h 419100"/>
              <a:gd name="connsiteX584" fmla="*/ 2377784 w 5032666"/>
              <a:gd name="connsiteY584" fmla="*/ 419100 h 419100"/>
              <a:gd name="connsiteX585" fmla="*/ 2366113 w 5032666"/>
              <a:gd name="connsiteY585" fmla="*/ 419100 h 419100"/>
              <a:gd name="connsiteX586" fmla="*/ 2348425 w 5032666"/>
              <a:gd name="connsiteY586" fmla="*/ 419100 h 419100"/>
              <a:gd name="connsiteX587" fmla="*/ 2341005 w 5032666"/>
              <a:gd name="connsiteY587" fmla="*/ 419100 h 419100"/>
              <a:gd name="connsiteX588" fmla="*/ 2339237 w 5032666"/>
              <a:gd name="connsiteY588" fmla="*/ 419100 h 419100"/>
              <a:gd name="connsiteX589" fmla="*/ 2329712 w 5032666"/>
              <a:gd name="connsiteY589" fmla="*/ 419100 h 419100"/>
              <a:gd name="connsiteX590" fmla="*/ 2328501 w 5032666"/>
              <a:gd name="connsiteY590" fmla="*/ 419100 h 419100"/>
              <a:gd name="connsiteX591" fmla="*/ 2314129 w 5032666"/>
              <a:gd name="connsiteY591" fmla="*/ 419100 h 419100"/>
              <a:gd name="connsiteX592" fmla="*/ 2308515 w 5032666"/>
              <a:gd name="connsiteY592" fmla="*/ 419100 h 419100"/>
              <a:gd name="connsiteX593" fmla="*/ 2302458 w 5032666"/>
              <a:gd name="connsiteY593" fmla="*/ 419100 h 419100"/>
              <a:gd name="connsiteX594" fmla="*/ 2291722 w 5032666"/>
              <a:gd name="connsiteY594" fmla="*/ 419100 h 419100"/>
              <a:gd name="connsiteX595" fmla="*/ 2282534 w 5032666"/>
              <a:gd name="connsiteY595" fmla="*/ 419100 h 419100"/>
              <a:gd name="connsiteX596" fmla="*/ 2280429 w 5032666"/>
              <a:gd name="connsiteY596" fmla="*/ 419100 h 419100"/>
              <a:gd name="connsiteX597" fmla="*/ 2273009 w 5032666"/>
              <a:gd name="connsiteY597" fmla="*/ 419100 h 419100"/>
              <a:gd name="connsiteX598" fmla="*/ 2264846 w 5032666"/>
              <a:gd name="connsiteY598" fmla="*/ 419100 h 419100"/>
              <a:gd name="connsiteX599" fmla="*/ 2259232 w 5032666"/>
              <a:gd name="connsiteY599" fmla="*/ 419100 h 419100"/>
              <a:gd name="connsiteX600" fmla="*/ 2257426 w 5032666"/>
              <a:gd name="connsiteY600" fmla="*/ 419100 h 419100"/>
              <a:gd name="connsiteX601" fmla="*/ 2251812 w 5032666"/>
              <a:gd name="connsiteY601" fmla="*/ 419100 h 419100"/>
              <a:gd name="connsiteX602" fmla="*/ 2245755 w 5032666"/>
              <a:gd name="connsiteY602" fmla="*/ 419100 h 419100"/>
              <a:gd name="connsiteX603" fmla="*/ 2234462 w 5032666"/>
              <a:gd name="connsiteY603" fmla="*/ 419100 h 419100"/>
              <a:gd name="connsiteX604" fmla="*/ 2224936 w 5032666"/>
              <a:gd name="connsiteY604" fmla="*/ 419100 h 419100"/>
              <a:gd name="connsiteX605" fmla="*/ 2223726 w 5032666"/>
              <a:gd name="connsiteY605" fmla="*/ 419100 h 419100"/>
              <a:gd name="connsiteX606" fmla="*/ 2218879 w 5032666"/>
              <a:gd name="connsiteY606" fmla="*/ 419100 h 419100"/>
              <a:gd name="connsiteX607" fmla="*/ 2213265 w 5032666"/>
              <a:gd name="connsiteY607" fmla="*/ 419100 h 419100"/>
              <a:gd name="connsiteX608" fmla="*/ 2209354 w 5032666"/>
              <a:gd name="connsiteY608" fmla="*/ 419100 h 419100"/>
              <a:gd name="connsiteX609" fmla="*/ 2208143 w 5032666"/>
              <a:gd name="connsiteY609" fmla="*/ 419100 h 419100"/>
              <a:gd name="connsiteX610" fmla="*/ 2202529 w 5032666"/>
              <a:gd name="connsiteY610" fmla="*/ 419100 h 419100"/>
              <a:gd name="connsiteX611" fmla="*/ 2188157 w 5032666"/>
              <a:gd name="connsiteY611" fmla="*/ 419100 h 419100"/>
              <a:gd name="connsiteX612" fmla="*/ 2177759 w 5032666"/>
              <a:gd name="connsiteY612" fmla="*/ 419100 h 419100"/>
              <a:gd name="connsiteX613" fmla="*/ 2175653 w 5032666"/>
              <a:gd name="connsiteY613" fmla="*/ 419100 h 419100"/>
              <a:gd name="connsiteX614" fmla="*/ 2168233 w 5032666"/>
              <a:gd name="connsiteY614" fmla="*/ 419100 h 419100"/>
              <a:gd name="connsiteX615" fmla="*/ 2162176 w 5032666"/>
              <a:gd name="connsiteY615" fmla="*/ 419100 h 419100"/>
              <a:gd name="connsiteX616" fmla="*/ 2160071 w 5032666"/>
              <a:gd name="connsiteY616" fmla="*/ 419100 h 419100"/>
              <a:gd name="connsiteX617" fmla="*/ 2156562 w 5032666"/>
              <a:gd name="connsiteY617" fmla="*/ 419100 h 419100"/>
              <a:gd name="connsiteX618" fmla="*/ 2152651 w 5032666"/>
              <a:gd name="connsiteY618" fmla="*/ 419100 h 419100"/>
              <a:gd name="connsiteX619" fmla="*/ 2138874 w 5032666"/>
              <a:gd name="connsiteY619" fmla="*/ 419100 h 419100"/>
              <a:gd name="connsiteX620" fmla="*/ 2131454 w 5032666"/>
              <a:gd name="connsiteY620" fmla="*/ 419100 h 419100"/>
              <a:gd name="connsiteX621" fmla="*/ 2129686 w 5032666"/>
              <a:gd name="connsiteY621" fmla="*/ 419100 h 419100"/>
              <a:gd name="connsiteX622" fmla="*/ 2120161 w 5032666"/>
              <a:gd name="connsiteY622" fmla="*/ 419100 h 419100"/>
              <a:gd name="connsiteX623" fmla="*/ 2118950 w 5032666"/>
              <a:gd name="connsiteY623" fmla="*/ 419100 h 419100"/>
              <a:gd name="connsiteX624" fmla="*/ 2114104 w 5032666"/>
              <a:gd name="connsiteY624" fmla="*/ 419100 h 419100"/>
              <a:gd name="connsiteX625" fmla="*/ 2104578 w 5032666"/>
              <a:gd name="connsiteY625" fmla="*/ 419100 h 419100"/>
              <a:gd name="connsiteX626" fmla="*/ 2103368 w 5032666"/>
              <a:gd name="connsiteY626" fmla="*/ 419100 h 419100"/>
              <a:gd name="connsiteX627" fmla="*/ 2092907 w 5032666"/>
              <a:gd name="connsiteY627" fmla="*/ 419100 h 419100"/>
              <a:gd name="connsiteX628" fmla="*/ 2082171 w 5032666"/>
              <a:gd name="connsiteY628" fmla="*/ 419100 h 419100"/>
              <a:gd name="connsiteX629" fmla="*/ 2072983 w 5032666"/>
              <a:gd name="connsiteY629" fmla="*/ 419100 h 419100"/>
              <a:gd name="connsiteX630" fmla="*/ 2070878 w 5032666"/>
              <a:gd name="connsiteY630" fmla="*/ 419100 h 419100"/>
              <a:gd name="connsiteX631" fmla="*/ 2063458 w 5032666"/>
              <a:gd name="connsiteY631" fmla="*/ 419100 h 419100"/>
              <a:gd name="connsiteX632" fmla="*/ 2057401 w 5032666"/>
              <a:gd name="connsiteY632" fmla="*/ 419100 h 419100"/>
              <a:gd name="connsiteX633" fmla="*/ 2055295 w 5032666"/>
              <a:gd name="connsiteY633" fmla="*/ 419100 h 419100"/>
              <a:gd name="connsiteX634" fmla="*/ 2047875 w 5032666"/>
              <a:gd name="connsiteY634" fmla="*/ 419100 h 419100"/>
              <a:gd name="connsiteX635" fmla="*/ 2036204 w 5032666"/>
              <a:gd name="connsiteY635" fmla="*/ 419100 h 419100"/>
              <a:gd name="connsiteX636" fmla="*/ 2024911 w 5032666"/>
              <a:gd name="connsiteY636" fmla="*/ 419100 h 419100"/>
              <a:gd name="connsiteX637" fmla="*/ 2014175 w 5032666"/>
              <a:gd name="connsiteY637" fmla="*/ 419100 h 419100"/>
              <a:gd name="connsiteX638" fmla="*/ 2009328 w 5032666"/>
              <a:gd name="connsiteY638" fmla="*/ 419100 h 419100"/>
              <a:gd name="connsiteX639" fmla="*/ 1999803 w 5032666"/>
              <a:gd name="connsiteY639" fmla="*/ 419100 h 419100"/>
              <a:gd name="connsiteX640" fmla="*/ 1998592 w 5032666"/>
              <a:gd name="connsiteY640" fmla="*/ 419100 h 419100"/>
              <a:gd name="connsiteX641" fmla="*/ 1968208 w 5032666"/>
              <a:gd name="connsiteY641" fmla="*/ 419100 h 419100"/>
              <a:gd name="connsiteX642" fmla="*/ 1952625 w 5032666"/>
              <a:gd name="connsiteY642" fmla="*/ 419100 h 419100"/>
              <a:gd name="connsiteX643" fmla="*/ 1950520 w 5032666"/>
              <a:gd name="connsiteY643" fmla="*/ 419100 h 419100"/>
              <a:gd name="connsiteX644" fmla="*/ 1943100 w 5032666"/>
              <a:gd name="connsiteY644" fmla="*/ 419100 h 419100"/>
              <a:gd name="connsiteX645" fmla="*/ 1904553 w 5032666"/>
              <a:gd name="connsiteY645" fmla="*/ 419100 h 419100"/>
              <a:gd name="connsiteX646" fmla="*/ 1893817 w 5032666"/>
              <a:gd name="connsiteY646" fmla="*/ 419100 h 419100"/>
              <a:gd name="connsiteX647" fmla="*/ 1872512 w 5032666"/>
              <a:gd name="connsiteY647" fmla="*/ 419100 h 419100"/>
              <a:gd name="connsiteX648" fmla="*/ 1847850 w 5032666"/>
              <a:gd name="connsiteY648" fmla="*/ 419100 h 419100"/>
              <a:gd name="connsiteX649" fmla="*/ 1823229 w 5032666"/>
              <a:gd name="connsiteY649" fmla="*/ 419100 h 419100"/>
              <a:gd name="connsiteX650" fmla="*/ 1815809 w 5032666"/>
              <a:gd name="connsiteY650" fmla="*/ 419100 h 419100"/>
              <a:gd name="connsiteX651" fmla="*/ 1777262 w 5032666"/>
              <a:gd name="connsiteY651" fmla="*/ 419100 h 419100"/>
              <a:gd name="connsiteX652" fmla="*/ 1766526 w 5032666"/>
              <a:gd name="connsiteY652" fmla="*/ 419100 h 419100"/>
              <a:gd name="connsiteX653" fmla="*/ 1752154 w 5032666"/>
              <a:gd name="connsiteY653" fmla="*/ 419100 h 419100"/>
              <a:gd name="connsiteX654" fmla="*/ 1720559 w 5032666"/>
              <a:gd name="connsiteY654" fmla="*/ 419100 h 419100"/>
              <a:gd name="connsiteX655" fmla="*/ 1702871 w 5032666"/>
              <a:gd name="connsiteY655" fmla="*/ 419100 h 419100"/>
              <a:gd name="connsiteX656" fmla="*/ 1695451 w 5032666"/>
              <a:gd name="connsiteY656" fmla="*/ 419100 h 419100"/>
              <a:gd name="connsiteX657" fmla="*/ 1662961 w 5032666"/>
              <a:gd name="connsiteY657" fmla="*/ 419100 h 419100"/>
              <a:gd name="connsiteX658" fmla="*/ 1656904 w 5032666"/>
              <a:gd name="connsiteY658" fmla="*/ 419100 h 419100"/>
              <a:gd name="connsiteX659" fmla="*/ 1646168 w 5032666"/>
              <a:gd name="connsiteY659" fmla="*/ 419100 h 419100"/>
              <a:gd name="connsiteX660" fmla="*/ 1613678 w 5032666"/>
              <a:gd name="connsiteY660" fmla="*/ 419100 h 419100"/>
              <a:gd name="connsiteX661" fmla="*/ 1606258 w 5032666"/>
              <a:gd name="connsiteY661" fmla="*/ 419100 h 419100"/>
              <a:gd name="connsiteX662" fmla="*/ 1600201 w 5032666"/>
              <a:gd name="connsiteY662" fmla="*/ 419100 h 419100"/>
              <a:gd name="connsiteX663" fmla="*/ 1584616 w 5032666"/>
              <a:gd name="connsiteY663" fmla="*/ 419100 h 419100"/>
              <a:gd name="connsiteX664" fmla="*/ 1567711 w 5032666"/>
              <a:gd name="connsiteY664" fmla="*/ 419100 h 419100"/>
              <a:gd name="connsiteX665" fmla="*/ 1556975 w 5032666"/>
              <a:gd name="connsiteY665" fmla="*/ 419100 h 419100"/>
              <a:gd name="connsiteX666" fmla="*/ 1542603 w 5032666"/>
              <a:gd name="connsiteY666" fmla="*/ 419100 h 419100"/>
              <a:gd name="connsiteX667" fmla="*/ 1535333 w 5032666"/>
              <a:gd name="connsiteY667" fmla="*/ 419100 h 419100"/>
              <a:gd name="connsiteX668" fmla="*/ 1527913 w 5032666"/>
              <a:gd name="connsiteY668" fmla="*/ 419100 h 419100"/>
              <a:gd name="connsiteX669" fmla="*/ 1511008 w 5032666"/>
              <a:gd name="connsiteY669" fmla="*/ 419100 h 419100"/>
              <a:gd name="connsiteX670" fmla="*/ 1493320 w 5032666"/>
              <a:gd name="connsiteY670" fmla="*/ 419100 h 419100"/>
              <a:gd name="connsiteX671" fmla="*/ 1489366 w 5032666"/>
              <a:gd name="connsiteY671" fmla="*/ 419100 h 419100"/>
              <a:gd name="connsiteX672" fmla="*/ 1485900 w 5032666"/>
              <a:gd name="connsiteY672" fmla="*/ 419100 h 419100"/>
              <a:gd name="connsiteX673" fmla="*/ 1478630 w 5032666"/>
              <a:gd name="connsiteY673" fmla="*/ 419100 h 419100"/>
              <a:gd name="connsiteX674" fmla="*/ 1464258 w 5032666"/>
              <a:gd name="connsiteY674" fmla="*/ 419100 h 419100"/>
              <a:gd name="connsiteX675" fmla="*/ 1447353 w 5032666"/>
              <a:gd name="connsiteY675" fmla="*/ 419100 h 419100"/>
              <a:gd name="connsiteX676" fmla="*/ 1436617 w 5032666"/>
              <a:gd name="connsiteY676" fmla="*/ 419100 h 419100"/>
              <a:gd name="connsiteX677" fmla="*/ 1432663 w 5032666"/>
              <a:gd name="connsiteY677" fmla="*/ 419100 h 419100"/>
              <a:gd name="connsiteX678" fmla="*/ 1414975 w 5032666"/>
              <a:gd name="connsiteY678" fmla="*/ 419100 h 419100"/>
              <a:gd name="connsiteX679" fmla="*/ 1407555 w 5032666"/>
              <a:gd name="connsiteY679" fmla="*/ 419100 h 419100"/>
              <a:gd name="connsiteX680" fmla="*/ 1390650 w 5032666"/>
              <a:gd name="connsiteY680" fmla="*/ 419100 h 419100"/>
              <a:gd name="connsiteX681" fmla="*/ 1375065 w 5032666"/>
              <a:gd name="connsiteY681" fmla="*/ 419100 h 419100"/>
              <a:gd name="connsiteX682" fmla="*/ 1369008 w 5032666"/>
              <a:gd name="connsiteY682" fmla="*/ 419100 h 419100"/>
              <a:gd name="connsiteX683" fmla="*/ 1358272 w 5032666"/>
              <a:gd name="connsiteY683" fmla="*/ 419100 h 419100"/>
              <a:gd name="connsiteX684" fmla="*/ 1325782 w 5032666"/>
              <a:gd name="connsiteY684" fmla="*/ 419100 h 419100"/>
              <a:gd name="connsiteX685" fmla="*/ 1318362 w 5032666"/>
              <a:gd name="connsiteY685" fmla="*/ 419100 h 419100"/>
              <a:gd name="connsiteX686" fmla="*/ 1312305 w 5032666"/>
              <a:gd name="connsiteY686" fmla="*/ 419100 h 419100"/>
              <a:gd name="connsiteX687" fmla="*/ 1279815 w 5032666"/>
              <a:gd name="connsiteY687" fmla="*/ 419100 h 419100"/>
              <a:gd name="connsiteX688" fmla="*/ 1269079 w 5032666"/>
              <a:gd name="connsiteY688" fmla="*/ 419100 h 419100"/>
              <a:gd name="connsiteX689" fmla="*/ 1254707 w 5032666"/>
              <a:gd name="connsiteY689" fmla="*/ 419100 h 419100"/>
              <a:gd name="connsiteX690" fmla="*/ 1223112 w 5032666"/>
              <a:gd name="connsiteY690" fmla="*/ 419100 h 419100"/>
              <a:gd name="connsiteX691" fmla="*/ 1205424 w 5032666"/>
              <a:gd name="connsiteY691" fmla="*/ 419100 h 419100"/>
              <a:gd name="connsiteX692" fmla="*/ 1198004 w 5032666"/>
              <a:gd name="connsiteY692" fmla="*/ 419100 h 419100"/>
              <a:gd name="connsiteX693" fmla="*/ 1159457 w 5032666"/>
              <a:gd name="connsiteY693" fmla="*/ 419100 h 419100"/>
              <a:gd name="connsiteX694" fmla="*/ 1148721 w 5032666"/>
              <a:gd name="connsiteY694" fmla="*/ 419100 h 419100"/>
              <a:gd name="connsiteX695" fmla="*/ 1127416 w 5032666"/>
              <a:gd name="connsiteY695" fmla="*/ 419100 h 419100"/>
              <a:gd name="connsiteX696" fmla="*/ 1102754 w 5032666"/>
              <a:gd name="connsiteY696" fmla="*/ 419100 h 419100"/>
              <a:gd name="connsiteX697" fmla="*/ 1078133 w 5032666"/>
              <a:gd name="connsiteY697" fmla="*/ 419100 h 419100"/>
              <a:gd name="connsiteX698" fmla="*/ 1070713 w 5032666"/>
              <a:gd name="connsiteY698" fmla="*/ 419100 h 419100"/>
              <a:gd name="connsiteX699" fmla="*/ 1032166 w 5032666"/>
              <a:gd name="connsiteY699" fmla="*/ 419100 h 419100"/>
              <a:gd name="connsiteX700" fmla="*/ 1021430 w 5032666"/>
              <a:gd name="connsiteY700" fmla="*/ 419100 h 419100"/>
              <a:gd name="connsiteX701" fmla="*/ 1007058 w 5032666"/>
              <a:gd name="connsiteY701" fmla="*/ 419100 h 419100"/>
              <a:gd name="connsiteX702" fmla="*/ 975463 w 5032666"/>
              <a:gd name="connsiteY702" fmla="*/ 419100 h 419100"/>
              <a:gd name="connsiteX703" fmla="*/ 957775 w 5032666"/>
              <a:gd name="connsiteY703" fmla="*/ 419100 h 419100"/>
              <a:gd name="connsiteX704" fmla="*/ 950355 w 5032666"/>
              <a:gd name="connsiteY704" fmla="*/ 419100 h 419100"/>
              <a:gd name="connsiteX705" fmla="*/ 939062 w 5032666"/>
              <a:gd name="connsiteY705" fmla="*/ 419100 h 419100"/>
              <a:gd name="connsiteX706" fmla="*/ 917865 w 5032666"/>
              <a:gd name="connsiteY706" fmla="*/ 419100 h 419100"/>
              <a:gd name="connsiteX707" fmla="*/ 911808 w 5032666"/>
              <a:gd name="connsiteY707" fmla="*/ 419100 h 419100"/>
              <a:gd name="connsiteX708" fmla="*/ 901072 w 5032666"/>
              <a:gd name="connsiteY708" fmla="*/ 419100 h 419100"/>
              <a:gd name="connsiteX709" fmla="*/ 889779 w 5032666"/>
              <a:gd name="connsiteY709" fmla="*/ 419100 h 419100"/>
              <a:gd name="connsiteX710" fmla="*/ 882359 w 5032666"/>
              <a:gd name="connsiteY710" fmla="*/ 419100 h 419100"/>
              <a:gd name="connsiteX711" fmla="*/ 868582 w 5032666"/>
              <a:gd name="connsiteY711" fmla="*/ 419100 h 419100"/>
              <a:gd name="connsiteX712" fmla="*/ 861162 w 5032666"/>
              <a:gd name="connsiteY712" fmla="*/ 419100 h 419100"/>
              <a:gd name="connsiteX713" fmla="*/ 855105 w 5032666"/>
              <a:gd name="connsiteY713" fmla="*/ 419100 h 419100"/>
              <a:gd name="connsiteX714" fmla="*/ 843812 w 5032666"/>
              <a:gd name="connsiteY714" fmla="*/ 419100 h 419100"/>
              <a:gd name="connsiteX715" fmla="*/ 833076 w 5032666"/>
              <a:gd name="connsiteY715" fmla="*/ 419100 h 419100"/>
              <a:gd name="connsiteX716" fmla="*/ 822615 w 5032666"/>
              <a:gd name="connsiteY716" fmla="*/ 419100 h 419100"/>
              <a:gd name="connsiteX717" fmla="*/ 818704 w 5032666"/>
              <a:gd name="connsiteY717" fmla="*/ 419100 h 419100"/>
              <a:gd name="connsiteX718" fmla="*/ 811879 w 5032666"/>
              <a:gd name="connsiteY718" fmla="*/ 419100 h 419100"/>
              <a:gd name="connsiteX719" fmla="*/ 797507 w 5032666"/>
              <a:gd name="connsiteY719" fmla="*/ 419100 h 419100"/>
              <a:gd name="connsiteX720" fmla="*/ 787109 w 5032666"/>
              <a:gd name="connsiteY720" fmla="*/ 419100 h 419100"/>
              <a:gd name="connsiteX721" fmla="*/ 769421 w 5032666"/>
              <a:gd name="connsiteY721" fmla="*/ 419100 h 419100"/>
              <a:gd name="connsiteX722" fmla="*/ 765912 w 5032666"/>
              <a:gd name="connsiteY722" fmla="*/ 419100 h 419100"/>
              <a:gd name="connsiteX723" fmla="*/ 762001 w 5032666"/>
              <a:gd name="connsiteY723" fmla="*/ 419100 h 419100"/>
              <a:gd name="connsiteX724" fmla="*/ 748224 w 5032666"/>
              <a:gd name="connsiteY724" fmla="*/ 419100 h 419100"/>
              <a:gd name="connsiteX725" fmla="*/ 740804 w 5032666"/>
              <a:gd name="connsiteY725" fmla="*/ 419100 h 419100"/>
              <a:gd name="connsiteX726" fmla="*/ 729511 w 5032666"/>
              <a:gd name="connsiteY726" fmla="*/ 419100 h 419100"/>
              <a:gd name="connsiteX727" fmla="*/ 723454 w 5032666"/>
              <a:gd name="connsiteY727" fmla="*/ 419100 h 419100"/>
              <a:gd name="connsiteX728" fmla="*/ 712718 w 5032666"/>
              <a:gd name="connsiteY728" fmla="*/ 419100 h 419100"/>
              <a:gd name="connsiteX729" fmla="*/ 702257 w 5032666"/>
              <a:gd name="connsiteY729" fmla="*/ 419100 h 419100"/>
              <a:gd name="connsiteX730" fmla="*/ 691521 w 5032666"/>
              <a:gd name="connsiteY730" fmla="*/ 419100 h 419100"/>
              <a:gd name="connsiteX731" fmla="*/ 680228 w 5032666"/>
              <a:gd name="connsiteY731" fmla="*/ 419100 h 419100"/>
              <a:gd name="connsiteX732" fmla="*/ 672808 w 5032666"/>
              <a:gd name="connsiteY732" fmla="*/ 419100 h 419100"/>
              <a:gd name="connsiteX733" fmla="*/ 666751 w 5032666"/>
              <a:gd name="connsiteY733" fmla="*/ 419100 h 419100"/>
              <a:gd name="connsiteX734" fmla="*/ 645554 w 5032666"/>
              <a:gd name="connsiteY734" fmla="*/ 419100 h 419100"/>
              <a:gd name="connsiteX735" fmla="*/ 634261 w 5032666"/>
              <a:gd name="connsiteY735" fmla="*/ 419100 h 419100"/>
              <a:gd name="connsiteX736" fmla="*/ 623525 w 5032666"/>
              <a:gd name="connsiteY736" fmla="*/ 419100 h 419100"/>
              <a:gd name="connsiteX737" fmla="*/ 609153 w 5032666"/>
              <a:gd name="connsiteY737" fmla="*/ 419100 h 419100"/>
              <a:gd name="connsiteX738" fmla="*/ 577558 w 5032666"/>
              <a:gd name="connsiteY738" fmla="*/ 419100 h 419100"/>
              <a:gd name="connsiteX739" fmla="*/ 559870 w 5032666"/>
              <a:gd name="connsiteY739" fmla="*/ 419100 h 419100"/>
              <a:gd name="connsiteX740" fmla="*/ 552450 w 5032666"/>
              <a:gd name="connsiteY740" fmla="*/ 419100 h 419100"/>
              <a:gd name="connsiteX741" fmla="*/ 513903 w 5032666"/>
              <a:gd name="connsiteY741" fmla="*/ 419100 h 419100"/>
              <a:gd name="connsiteX742" fmla="*/ 503167 w 5032666"/>
              <a:gd name="connsiteY742" fmla="*/ 419100 h 419100"/>
              <a:gd name="connsiteX743" fmla="*/ 481862 w 5032666"/>
              <a:gd name="connsiteY743" fmla="*/ 419100 h 419100"/>
              <a:gd name="connsiteX744" fmla="*/ 457200 w 5032666"/>
              <a:gd name="connsiteY744" fmla="*/ 419100 h 419100"/>
              <a:gd name="connsiteX745" fmla="*/ 432579 w 5032666"/>
              <a:gd name="connsiteY745" fmla="*/ 419100 h 419100"/>
              <a:gd name="connsiteX746" fmla="*/ 425159 w 5032666"/>
              <a:gd name="connsiteY746" fmla="*/ 419100 h 419100"/>
              <a:gd name="connsiteX747" fmla="*/ 386612 w 5032666"/>
              <a:gd name="connsiteY747" fmla="*/ 419100 h 419100"/>
              <a:gd name="connsiteX748" fmla="*/ 375876 w 5032666"/>
              <a:gd name="connsiteY748" fmla="*/ 419100 h 419100"/>
              <a:gd name="connsiteX749" fmla="*/ 361504 w 5032666"/>
              <a:gd name="connsiteY749" fmla="*/ 419100 h 419100"/>
              <a:gd name="connsiteX750" fmla="*/ 329909 w 5032666"/>
              <a:gd name="connsiteY750" fmla="*/ 419100 h 419100"/>
              <a:gd name="connsiteX751" fmla="*/ 312221 w 5032666"/>
              <a:gd name="connsiteY751" fmla="*/ 419100 h 419100"/>
              <a:gd name="connsiteX752" fmla="*/ 304801 w 5032666"/>
              <a:gd name="connsiteY752" fmla="*/ 419100 h 419100"/>
              <a:gd name="connsiteX753" fmla="*/ 272311 w 5032666"/>
              <a:gd name="connsiteY753" fmla="*/ 419100 h 419100"/>
              <a:gd name="connsiteX754" fmla="*/ 266254 w 5032666"/>
              <a:gd name="connsiteY754" fmla="*/ 419100 h 419100"/>
              <a:gd name="connsiteX755" fmla="*/ 255518 w 5032666"/>
              <a:gd name="connsiteY755" fmla="*/ 419100 h 419100"/>
              <a:gd name="connsiteX756" fmla="*/ 223028 w 5032666"/>
              <a:gd name="connsiteY756" fmla="*/ 419100 h 419100"/>
              <a:gd name="connsiteX757" fmla="*/ 215608 w 5032666"/>
              <a:gd name="connsiteY757" fmla="*/ 419100 h 419100"/>
              <a:gd name="connsiteX758" fmla="*/ 209551 w 5032666"/>
              <a:gd name="connsiteY758" fmla="*/ 419100 h 419100"/>
              <a:gd name="connsiteX759" fmla="*/ 177061 w 5032666"/>
              <a:gd name="connsiteY759" fmla="*/ 419100 h 419100"/>
              <a:gd name="connsiteX760" fmla="*/ 166325 w 5032666"/>
              <a:gd name="connsiteY760" fmla="*/ 419100 h 419100"/>
              <a:gd name="connsiteX761" fmla="*/ 151953 w 5032666"/>
              <a:gd name="connsiteY761" fmla="*/ 419100 h 419100"/>
              <a:gd name="connsiteX762" fmla="*/ 120358 w 5032666"/>
              <a:gd name="connsiteY762" fmla="*/ 419100 h 419100"/>
              <a:gd name="connsiteX763" fmla="*/ 102670 w 5032666"/>
              <a:gd name="connsiteY763" fmla="*/ 419100 h 419100"/>
              <a:gd name="connsiteX764" fmla="*/ 95250 w 5032666"/>
              <a:gd name="connsiteY764" fmla="*/ 419100 h 419100"/>
              <a:gd name="connsiteX765" fmla="*/ 56703 w 5032666"/>
              <a:gd name="connsiteY765" fmla="*/ 419100 h 419100"/>
              <a:gd name="connsiteX766" fmla="*/ 45967 w 5032666"/>
              <a:gd name="connsiteY766" fmla="*/ 419100 h 419100"/>
              <a:gd name="connsiteX767" fmla="*/ 0 w 5032666"/>
              <a:gd name="connsiteY767" fmla="*/ 419100 h 419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</a:cxnLst>
            <a:rect l="l" t="t" r="r" b="b"/>
            <a:pathLst>
              <a:path w="5032666" h="419100">
                <a:moveTo>
                  <a:pt x="104775" y="0"/>
                </a:moveTo>
                <a:lnTo>
                  <a:pt x="150742" y="0"/>
                </a:lnTo>
                <a:lnTo>
                  <a:pt x="161478" y="0"/>
                </a:lnTo>
                <a:lnTo>
                  <a:pt x="200025" y="0"/>
                </a:lnTo>
                <a:lnTo>
                  <a:pt x="207445" y="0"/>
                </a:lnTo>
                <a:lnTo>
                  <a:pt x="225133" y="0"/>
                </a:lnTo>
                <a:lnTo>
                  <a:pt x="256728" y="0"/>
                </a:lnTo>
                <a:lnTo>
                  <a:pt x="271100" y="0"/>
                </a:lnTo>
                <a:lnTo>
                  <a:pt x="281836" y="0"/>
                </a:lnTo>
                <a:lnTo>
                  <a:pt x="314326" y="0"/>
                </a:lnTo>
                <a:lnTo>
                  <a:pt x="320383" y="0"/>
                </a:lnTo>
                <a:lnTo>
                  <a:pt x="327803" y="0"/>
                </a:lnTo>
                <a:lnTo>
                  <a:pt x="360293" y="0"/>
                </a:lnTo>
                <a:lnTo>
                  <a:pt x="371029" y="0"/>
                </a:lnTo>
                <a:lnTo>
                  <a:pt x="377086" y="0"/>
                </a:lnTo>
                <a:lnTo>
                  <a:pt x="409576" y="0"/>
                </a:lnTo>
                <a:lnTo>
                  <a:pt x="416996" y="0"/>
                </a:lnTo>
                <a:lnTo>
                  <a:pt x="434684" y="0"/>
                </a:lnTo>
                <a:lnTo>
                  <a:pt x="466279" y="0"/>
                </a:lnTo>
                <a:lnTo>
                  <a:pt x="480651" y="0"/>
                </a:lnTo>
                <a:lnTo>
                  <a:pt x="491387" y="0"/>
                </a:lnTo>
                <a:lnTo>
                  <a:pt x="529934" y="0"/>
                </a:lnTo>
                <a:lnTo>
                  <a:pt x="537354" y="0"/>
                </a:lnTo>
                <a:lnTo>
                  <a:pt x="561975" y="0"/>
                </a:lnTo>
                <a:lnTo>
                  <a:pt x="586637" y="0"/>
                </a:lnTo>
                <a:lnTo>
                  <a:pt x="607942" y="0"/>
                </a:lnTo>
                <a:lnTo>
                  <a:pt x="618678" y="0"/>
                </a:lnTo>
                <a:lnTo>
                  <a:pt x="657225" y="0"/>
                </a:lnTo>
                <a:lnTo>
                  <a:pt x="664645" y="0"/>
                </a:lnTo>
                <a:lnTo>
                  <a:pt x="682333" y="0"/>
                </a:lnTo>
                <a:lnTo>
                  <a:pt x="713928" y="0"/>
                </a:lnTo>
                <a:lnTo>
                  <a:pt x="728300" y="0"/>
                </a:lnTo>
                <a:lnTo>
                  <a:pt x="739036" y="0"/>
                </a:lnTo>
                <a:lnTo>
                  <a:pt x="750329" y="0"/>
                </a:lnTo>
                <a:lnTo>
                  <a:pt x="771526" y="0"/>
                </a:lnTo>
                <a:lnTo>
                  <a:pt x="777583" y="0"/>
                </a:lnTo>
                <a:lnTo>
                  <a:pt x="785003" y="0"/>
                </a:lnTo>
                <a:lnTo>
                  <a:pt x="796296" y="0"/>
                </a:lnTo>
                <a:lnTo>
                  <a:pt x="807032" y="0"/>
                </a:lnTo>
                <a:lnTo>
                  <a:pt x="817493" y="0"/>
                </a:lnTo>
                <a:lnTo>
                  <a:pt x="828229" y="0"/>
                </a:lnTo>
                <a:lnTo>
                  <a:pt x="834286" y="0"/>
                </a:lnTo>
                <a:lnTo>
                  <a:pt x="845579" y="0"/>
                </a:lnTo>
                <a:lnTo>
                  <a:pt x="852999" y="0"/>
                </a:lnTo>
                <a:lnTo>
                  <a:pt x="866776" y="0"/>
                </a:lnTo>
                <a:lnTo>
                  <a:pt x="870687" y="0"/>
                </a:lnTo>
                <a:lnTo>
                  <a:pt x="874196" y="0"/>
                </a:lnTo>
                <a:lnTo>
                  <a:pt x="891884" y="0"/>
                </a:lnTo>
                <a:lnTo>
                  <a:pt x="902282" y="0"/>
                </a:lnTo>
                <a:lnTo>
                  <a:pt x="916654" y="0"/>
                </a:lnTo>
                <a:lnTo>
                  <a:pt x="923479" y="0"/>
                </a:lnTo>
                <a:lnTo>
                  <a:pt x="927390" y="0"/>
                </a:lnTo>
                <a:lnTo>
                  <a:pt x="937851" y="0"/>
                </a:lnTo>
                <a:lnTo>
                  <a:pt x="948587" y="0"/>
                </a:lnTo>
                <a:lnTo>
                  <a:pt x="959880" y="0"/>
                </a:lnTo>
                <a:lnTo>
                  <a:pt x="965937" y="0"/>
                </a:lnTo>
                <a:lnTo>
                  <a:pt x="973357" y="0"/>
                </a:lnTo>
                <a:lnTo>
                  <a:pt x="987134" y="0"/>
                </a:lnTo>
                <a:lnTo>
                  <a:pt x="994554" y="0"/>
                </a:lnTo>
                <a:lnTo>
                  <a:pt x="1005847" y="0"/>
                </a:lnTo>
                <a:lnTo>
                  <a:pt x="1016583" y="0"/>
                </a:lnTo>
                <a:lnTo>
                  <a:pt x="1022640" y="0"/>
                </a:lnTo>
                <a:lnTo>
                  <a:pt x="1043837" y="0"/>
                </a:lnTo>
                <a:lnTo>
                  <a:pt x="1055130" y="0"/>
                </a:lnTo>
                <a:lnTo>
                  <a:pt x="1062550" y="0"/>
                </a:lnTo>
                <a:lnTo>
                  <a:pt x="1080238" y="0"/>
                </a:lnTo>
                <a:lnTo>
                  <a:pt x="1111833" y="0"/>
                </a:lnTo>
                <a:lnTo>
                  <a:pt x="1126205" y="0"/>
                </a:lnTo>
                <a:lnTo>
                  <a:pt x="1136941" y="0"/>
                </a:lnTo>
                <a:lnTo>
                  <a:pt x="1175488" y="0"/>
                </a:lnTo>
                <a:lnTo>
                  <a:pt x="1182908" y="0"/>
                </a:lnTo>
                <a:lnTo>
                  <a:pt x="1207529" y="0"/>
                </a:lnTo>
                <a:lnTo>
                  <a:pt x="1232191" y="0"/>
                </a:lnTo>
                <a:lnTo>
                  <a:pt x="1253496" y="0"/>
                </a:lnTo>
                <a:lnTo>
                  <a:pt x="1264232" y="0"/>
                </a:lnTo>
                <a:lnTo>
                  <a:pt x="1302779" y="0"/>
                </a:lnTo>
                <a:lnTo>
                  <a:pt x="1310199" y="0"/>
                </a:lnTo>
                <a:lnTo>
                  <a:pt x="1327887" y="0"/>
                </a:lnTo>
                <a:lnTo>
                  <a:pt x="1359482" y="0"/>
                </a:lnTo>
                <a:lnTo>
                  <a:pt x="1373854" y="0"/>
                </a:lnTo>
                <a:lnTo>
                  <a:pt x="1384590" y="0"/>
                </a:lnTo>
                <a:lnTo>
                  <a:pt x="1417080" y="0"/>
                </a:lnTo>
                <a:lnTo>
                  <a:pt x="1423137" y="0"/>
                </a:lnTo>
                <a:lnTo>
                  <a:pt x="1430557" y="0"/>
                </a:lnTo>
                <a:lnTo>
                  <a:pt x="1463047" y="0"/>
                </a:lnTo>
                <a:lnTo>
                  <a:pt x="1473783" y="0"/>
                </a:lnTo>
                <a:lnTo>
                  <a:pt x="1479840" y="0"/>
                </a:lnTo>
                <a:lnTo>
                  <a:pt x="1495425" y="0"/>
                </a:lnTo>
                <a:lnTo>
                  <a:pt x="1512330" y="0"/>
                </a:lnTo>
                <a:lnTo>
                  <a:pt x="1519750" y="0"/>
                </a:lnTo>
                <a:lnTo>
                  <a:pt x="1537438" y="0"/>
                </a:lnTo>
                <a:lnTo>
                  <a:pt x="1541392" y="0"/>
                </a:lnTo>
                <a:lnTo>
                  <a:pt x="1552128" y="0"/>
                </a:lnTo>
                <a:lnTo>
                  <a:pt x="1569033" y="0"/>
                </a:lnTo>
                <a:lnTo>
                  <a:pt x="1583405" y="0"/>
                </a:lnTo>
                <a:lnTo>
                  <a:pt x="1590675" y="0"/>
                </a:lnTo>
                <a:lnTo>
                  <a:pt x="1594141" y="0"/>
                </a:lnTo>
                <a:lnTo>
                  <a:pt x="1598095" y="0"/>
                </a:lnTo>
                <a:lnTo>
                  <a:pt x="1615783" y="0"/>
                </a:lnTo>
                <a:lnTo>
                  <a:pt x="1632688" y="0"/>
                </a:lnTo>
                <a:lnTo>
                  <a:pt x="1640108" y="0"/>
                </a:lnTo>
                <a:lnTo>
                  <a:pt x="1647378" y="0"/>
                </a:lnTo>
                <a:lnTo>
                  <a:pt x="1661750" y="0"/>
                </a:lnTo>
                <a:lnTo>
                  <a:pt x="1672486" y="0"/>
                </a:lnTo>
                <a:lnTo>
                  <a:pt x="1689391" y="0"/>
                </a:lnTo>
                <a:lnTo>
                  <a:pt x="1704976" y="0"/>
                </a:lnTo>
                <a:lnTo>
                  <a:pt x="1711033" y="0"/>
                </a:lnTo>
                <a:lnTo>
                  <a:pt x="1718453" y="0"/>
                </a:lnTo>
                <a:lnTo>
                  <a:pt x="1750943" y="0"/>
                </a:lnTo>
                <a:lnTo>
                  <a:pt x="1761679" y="0"/>
                </a:lnTo>
                <a:lnTo>
                  <a:pt x="1767736" y="0"/>
                </a:lnTo>
                <a:lnTo>
                  <a:pt x="1800226" y="0"/>
                </a:lnTo>
                <a:lnTo>
                  <a:pt x="1807646" y="0"/>
                </a:lnTo>
                <a:lnTo>
                  <a:pt x="1825334" y="0"/>
                </a:lnTo>
                <a:lnTo>
                  <a:pt x="1856929" y="0"/>
                </a:lnTo>
                <a:lnTo>
                  <a:pt x="1871301" y="0"/>
                </a:lnTo>
                <a:lnTo>
                  <a:pt x="1882037" y="0"/>
                </a:lnTo>
                <a:lnTo>
                  <a:pt x="1920584" y="0"/>
                </a:lnTo>
                <a:lnTo>
                  <a:pt x="1928004" y="0"/>
                </a:lnTo>
                <a:lnTo>
                  <a:pt x="1952625" y="0"/>
                </a:lnTo>
                <a:lnTo>
                  <a:pt x="1977287" y="0"/>
                </a:lnTo>
                <a:lnTo>
                  <a:pt x="1998592" y="0"/>
                </a:lnTo>
                <a:lnTo>
                  <a:pt x="2009328" y="0"/>
                </a:lnTo>
                <a:lnTo>
                  <a:pt x="2047875" y="0"/>
                </a:lnTo>
                <a:lnTo>
                  <a:pt x="2055295" y="0"/>
                </a:lnTo>
                <a:lnTo>
                  <a:pt x="2057400" y="0"/>
                </a:lnTo>
                <a:lnTo>
                  <a:pt x="2072983" y="0"/>
                </a:lnTo>
                <a:lnTo>
                  <a:pt x="2103367" y="0"/>
                </a:lnTo>
                <a:lnTo>
                  <a:pt x="2104578" y="0"/>
                </a:lnTo>
                <a:lnTo>
                  <a:pt x="2114103" y="0"/>
                </a:lnTo>
                <a:lnTo>
                  <a:pt x="2118950" y="0"/>
                </a:lnTo>
                <a:lnTo>
                  <a:pt x="2129686" y="0"/>
                </a:lnTo>
                <a:lnTo>
                  <a:pt x="2140979" y="0"/>
                </a:lnTo>
                <a:lnTo>
                  <a:pt x="2152650" y="0"/>
                </a:lnTo>
                <a:lnTo>
                  <a:pt x="2160070" y="0"/>
                </a:lnTo>
                <a:lnTo>
                  <a:pt x="2162176" y="0"/>
                </a:lnTo>
                <a:lnTo>
                  <a:pt x="2168233" y="0"/>
                </a:lnTo>
                <a:lnTo>
                  <a:pt x="2175653" y="0"/>
                </a:lnTo>
                <a:lnTo>
                  <a:pt x="2177758" y="0"/>
                </a:lnTo>
                <a:lnTo>
                  <a:pt x="2186946" y="0"/>
                </a:lnTo>
                <a:lnTo>
                  <a:pt x="2197682" y="0"/>
                </a:lnTo>
                <a:lnTo>
                  <a:pt x="2208143" y="0"/>
                </a:lnTo>
                <a:lnTo>
                  <a:pt x="2209353" y="0"/>
                </a:lnTo>
                <a:lnTo>
                  <a:pt x="2218879" y="0"/>
                </a:lnTo>
                <a:lnTo>
                  <a:pt x="2223725" y="0"/>
                </a:lnTo>
                <a:lnTo>
                  <a:pt x="2224936" y="0"/>
                </a:lnTo>
                <a:lnTo>
                  <a:pt x="2234461" y="0"/>
                </a:lnTo>
                <a:lnTo>
                  <a:pt x="2236229" y="0"/>
                </a:lnTo>
                <a:lnTo>
                  <a:pt x="2243649" y="0"/>
                </a:lnTo>
                <a:lnTo>
                  <a:pt x="2257426" y="0"/>
                </a:lnTo>
                <a:lnTo>
                  <a:pt x="2261337" y="0"/>
                </a:lnTo>
                <a:lnTo>
                  <a:pt x="2264846" y="0"/>
                </a:lnTo>
                <a:lnTo>
                  <a:pt x="2266951" y="0"/>
                </a:lnTo>
                <a:lnTo>
                  <a:pt x="2273008" y="0"/>
                </a:lnTo>
                <a:lnTo>
                  <a:pt x="2280428" y="0"/>
                </a:lnTo>
                <a:lnTo>
                  <a:pt x="2282534" y="0"/>
                </a:lnTo>
                <a:lnTo>
                  <a:pt x="2292932" y="0"/>
                </a:lnTo>
                <a:lnTo>
                  <a:pt x="2307304" y="0"/>
                </a:lnTo>
                <a:lnTo>
                  <a:pt x="2312918" y="0"/>
                </a:lnTo>
                <a:lnTo>
                  <a:pt x="2314129" y="0"/>
                </a:lnTo>
                <a:lnTo>
                  <a:pt x="2318040" y="0"/>
                </a:lnTo>
                <a:lnTo>
                  <a:pt x="2323654" y="0"/>
                </a:lnTo>
                <a:lnTo>
                  <a:pt x="2328501" y="0"/>
                </a:lnTo>
                <a:lnTo>
                  <a:pt x="2329711" y="0"/>
                </a:lnTo>
                <a:lnTo>
                  <a:pt x="2339237" y="0"/>
                </a:lnTo>
                <a:lnTo>
                  <a:pt x="2350530" y="0"/>
                </a:lnTo>
                <a:lnTo>
                  <a:pt x="2356587" y="0"/>
                </a:lnTo>
                <a:lnTo>
                  <a:pt x="2362201" y="0"/>
                </a:lnTo>
                <a:lnTo>
                  <a:pt x="2364007" y="0"/>
                </a:lnTo>
                <a:lnTo>
                  <a:pt x="2369621" y="0"/>
                </a:lnTo>
                <a:lnTo>
                  <a:pt x="2377784" y="0"/>
                </a:lnTo>
                <a:lnTo>
                  <a:pt x="2385204" y="0"/>
                </a:lnTo>
                <a:lnTo>
                  <a:pt x="2387309" y="0"/>
                </a:lnTo>
                <a:lnTo>
                  <a:pt x="2396497" y="0"/>
                </a:lnTo>
                <a:lnTo>
                  <a:pt x="2407233" y="0"/>
                </a:lnTo>
                <a:lnTo>
                  <a:pt x="2413290" y="0"/>
                </a:lnTo>
                <a:lnTo>
                  <a:pt x="2418904" y="0"/>
                </a:lnTo>
                <a:lnTo>
                  <a:pt x="2433276" y="0"/>
                </a:lnTo>
                <a:lnTo>
                  <a:pt x="2434487" y="0"/>
                </a:lnTo>
                <a:lnTo>
                  <a:pt x="2444012" y="0"/>
                </a:lnTo>
                <a:lnTo>
                  <a:pt x="2445780" y="0"/>
                </a:lnTo>
                <a:lnTo>
                  <a:pt x="2453200" y="0"/>
                </a:lnTo>
                <a:lnTo>
                  <a:pt x="2470888" y="0"/>
                </a:lnTo>
                <a:lnTo>
                  <a:pt x="2482559" y="0"/>
                </a:lnTo>
                <a:lnTo>
                  <a:pt x="2489979" y="0"/>
                </a:lnTo>
                <a:lnTo>
                  <a:pt x="2502483" y="0"/>
                </a:lnTo>
                <a:lnTo>
                  <a:pt x="2514600" y="0"/>
                </a:lnTo>
                <a:lnTo>
                  <a:pt x="2516855" y="0"/>
                </a:lnTo>
                <a:lnTo>
                  <a:pt x="2527591" y="0"/>
                </a:lnTo>
                <a:lnTo>
                  <a:pt x="2539262" y="0"/>
                </a:lnTo>
                <a:lnTo>
                  <a:pt x="2560567" y="0"/>
                </a:lnTo>
                <a:lnTo>
                  <a:pt x="2566138" y="0"/>
                </a:lnTo>
                <a:lnTo>
                  <a:pt x="2571303" y="0"/>
                </a:lnTo>
                <a:lnTo>
                  <a:pt x="2573558" y="0"/>
                </a:lnTo>
                <a:lnTo>
                  <a:pt x="2598179" y="0"/>
                </a:lnTo>
                <a:lnTo>
                  <a:pt x="2609850" y="0"/>
                </a:lnTo>
                <a:lnTo>
                  <a:pt x="2617270" y="0"/>
                </a:lnTo>
                <a:lnTo>
                  <a:pt x="2622841" y="0"/>
                </a:lnTo>
                <a:lnTo>
                  <a:pt x="2634958" y="0"/>
                </a:lnTo>
                <a:lnTo>
                  <a:pt x="2644146" y="0"/>
                </a:lnTo>
                <a:lnTo>
                  <a:pt x="2654882" y="0"/>
                </a:lnTo>
                <a:lnTo>
                  <a:pt x="2666553" y="0"/>
                </a:lnTo>
                <a:lnTo>
                  <a:pt x="2680925" y="0"/>
                </a:lnTo>
                <a:lnTo>
                  <a:pt x="2691661" y="0"/>
                </a:lnTo>
                <a:lnTo>
                  <a:pt x="2693429" y="0"/>
                </a:lnTo>
                <a:lnTo>
                  <a:pt x="2700849" y="0"/>
                </a:lnTo>
                <a:lnTo>
                  <a:pt x="2702954" y="0"/>
                </a:lnTo>
                <a:lnTo>
                  <a:pt x="2718537" y="0"/>
                </a:lnTo>
                <a:lnTo>
                  <a:pt x="2724151" y="0"/>
                </a:lnTo>
                <a:lnTo>
                  <a:pt x="2730208" y="0"/>
                </a:lnTo>
                <a:lnTo>
                  <a:pt x="2737628" y="0"/>
                </a:lnTo>
                <a:lnTo>
                  <a:pt x="2748921" y="0"/>
                </a:lnTo>
                <a:lnTo>
                  <a:pt x="2750132" y="0"/>
                </a:lnTo>
                <a:lnTo>
                  <a:pt x="2759657" y="0"/>
                </a:lnTo>
                <a:lnTo>
                  <a:pt x="2764504" y="0"/>
                </a:lnTo>
                <a:lnTo>
                  <a:pt x="2770118" y="0"/>
                </a:lnTo>
                <a:lnTo>
                  <a:pt x="2775240" y="0"/>
                </a:lnTo>
                <a:lnTo>
                  <a:pt x="2780854" y="0"/>
                </a:lnTo>
                <a:lnTo>
                  <a:pt x="2786911" y="0"/>
                </a:lnTo>
                <a:lnTo>
                  <a:pt x="2798204" y="0"/>
                </a:lnTo>
                <a:lnTo>
                  <a:pt x="2805624" y="0"/>
                </a:lnTo>
                <a:lnTo>
                  <a:pt x="2807730" y="0"/>
                </a:lnTo>
                <a:lnTo>
                  <a:pt x="2813787" y="0"/>
                </a:lnTo>
                <a:lnTo>
                  <a:pt x="2819401" y="0"/>
                </a:lnTo>
                <a:lnTo>
                  <a:pt x="2821207" y="0"/>
                </a:lnTo>
                <a:lnTo>
                  <a:pt x="2823312" y="0"/>
                </a:lnTo>
                <a:lnTo>
                  <a:pt x="2826821" y="0"/>
                </a:lnTo>
                <a:lnTo>
                  <a:pt x="2844509" y="0"/>
                </a:lnTo>
                <a:lnTo>
                  <a:pt x="2853697" y="0"/>
                </a:lnTo>
                <a:lnTo>
                  <a:pt x="2854907" y="0"/>
                </a:lnTo>
                <a:lnTo>
                  <a:pt x="2864433" y="0"/>
                </a:lnTo>
                <a:lnTo>
                  <a:pt x="2869279" y="0"/>
                </a:lnTo>
                <a:lnTo>
                  <a:pt x="2870490" y="0"/>
                </a:lnTo>
                <a:lnTo>
                  <a:pt x="2876104" y="0"/>
                </a:lnTo>
                <a:lnTo>
                  <a:pt x="2880015" y="0"/>
                </a:lnTo>
                <a:lnTo>
                  <a:pt x="2890476" y="0"/>
                </a:lnTo>
                <a:lnTo>
                  <a:pt x="2901212" y="0"/>
                </a:lnTo>
                <a:lnTo>
                  <a:pt x="2902980" y="0"/>
                </a:lnTo>
                <a:lnTo>
                  <a:pt x="2910400" y="0"/>
                </a:lnTo>
                <a:lnTo>
                  <a:pt x="2912505" y="0"/>
                </a:lnTo>
                <a:lnTo>
                  <a:pt x="2918562" y="0"/>
                </a:lnTo>
                <a:lnTo>
                  <a:pt x="2925982" y="0"/>
                </a:lnTo>
                <a:lnTo>
                  <a:pt x="2928088" y="0"/>
                </a:lnTo>
                <a:lnTo>
                  <a:pt x="2939759" y="0"/>
                </a:lnTo>
                <a:lnTo>
                  <a:pt x="2947179" y="0"/>
                </a:lnTo>
                <a:lnTo>
                  <a:pt x="2958472" y="0"/>
                </a:lnTo>
                <a:lnTo>
                  <a:pt x="2959683" y="0"/>
                </a:lnTo>
                <a:lnTo>
                  <a:pt x="2969208" y="0"/>
                </a:lnTo>
                <a:lnTo>
                  <a:pt x="2974055" y="0"/>
                </a:lnTo>
                <a:lnTo>
                  <a:pt x="2975265" y="0"/>
                </a:lnTo>
                <a:lnTo>
                  <a:pt x="2984791" y="0"/>
                </a:lnTo>
                <a:lnTo>
                  <a:pt x="2996462" y="0"/>
                </a:lnTo>
                <a:lnTo>
                  <a:pt x="3007755" y="0"/>
                </a:lnTo>
                <a:lnTo>
                  <a:pt x="3015175" y="0"/>
                </a:lnTo>
                <a:lnTo>
                  <a:pt x="3023338" y="0"/>
                </a:lnTo>
                <a:lnTo>
                  <a:pt x="3030758" y="0"/>
                </a:lnTo>
                <a:lnTo>
                  <a:pt x="3032863" y="0"/>
                </a:lnTo>
                <a:lnTo>
                  <a:pt x="3064458" y="0"/>
                </a:lnTo>
                <a:lnTo>
                  <a:pt x="3078830" y="0"/>
                </a:lnTo>
                <a:lnTo>
                  <a:pt x="3080041" y="0"/>
                </a:lnTo>
                <a:lnTo>
                  <a:pt x="3089566" y="0"/>
                </a:lnTo>
                <a:lnTo>
                  <a:pt x="3128113" y="0"/>
                </a:lnTo>
                <a:lnTo>
                  <a:pt x="3135533" y="0"/>
                </a:lnTo>
                <a:lnTo>
                  <a:pt x="3160154" y="0"/>
                </a:lnTo>
                <a:lnTo>
                  <a:pt x="3184816" y="0"/>
                </a:lnTo>
                <a:lnTo>
                  <a:pt x="3206121" y="0"/>
                </a:lnTo>
                <a:lnTo>
                  <a:pt x="3216857" y="0"/>
                </a:lnTo>
                <a:lnTo>
                  <a:pt x="3255404" y="0"/>
                </a:lnTo>
                <a:lnTo>
                  <a:pt x="3262824" y="0"/>
                </a:lnTo>
                <a:lnTo>
                  <a:pt x="3280512" y="0"/>
                </a:lnTo>
                <a:lnTo>
                  <a:pt x="3312107" y="0"/>
                </a:lnTo>
                <a:lnTo>
                  <a:pt x="3326479" y="0"/>
                </a:lnTo>
                <a:lnTo>
                  <a:pt x="3337215" y="0"/>
                </a:lnTo>
                <a:lnTo>
                  <a:pt x="3369705" y="0"/>
                </a:lnTo>
                <a:lnTo>
                  <a:pt x="3375762" y="0"/>
                </a:lnTo>
                <a:lnTo>
                  <a:pt x="3383182" y="0"/>
                </a:lnTo>
                <a:lnTo>
                  <a:pt x="3415672" y="0"/>
                </a:lnTo>
                <a:lnTo>
                  <a:pt x="3426408" y="0"/>
                </a:lnTo>
                <a:lnTo>
                  <a:pt x="3432465" y="0"/>
                </a:lnTo>
                <a:lnTo>
                  <a:pt x="3448050" y="0"/>
                </a:lnTo>
                <a:lnTo>
                  <a:pt x="3464955" y="0"/>
                </a:lnTo>
                <a:lnTo>
                  <a:pt x="3472375" y="0"/>
                </a:lnTo>
                <a:lnTo>
                  <a:pt x="3490063" y="0"/>
                </a:lnTo>
                <a:lnTo>
                  <a:pt x="3494017" y="0"/>
                </a:lnTo>
                <a:lnTo>
                  <a:pt x="3504753" y="0"/>
                </a:lnTo>
                <a:lnTo>
                  <a:pt x="3521658" y="0"/>
                </a:lnTo>
                <a:lnTo>
                  <a:pt x="3536030" y="0"/>
                </a:lnTo>
                <a:lnTo>
                  <a:pt x="3543300" y="0"/>
                </a:lnTo>
                <a:lnTo>
                  <a:pt x="3546766" y="0"/>
                </a:lnTo>
                <a:lnTo>
                  <a:pt x="3550720" y="0"/>
                </a:lnTo>
                <a:lnTo>
                  <a:pt x="3568408" y="0"/>
                </a:lnTo>
                <a:lnTo>
                  <a:pt x="3585313" y="0"/>
                </a:lnTo>
                <a:lnTo>
                  <a:pt x="3592733" y="0"/>
                </a:lnTo>
                <a:lnTo>
                  <a:pt x="3600003" y="0"/>
                </a:lnTo>
                <a:lnTo>
                  <a:pt x="3614375" y="0"/>
                </a:lnTo>
                <a:lnTo>
                  <a:pt x="3625111" y="0"/>
                </a:lnTo>
                <a:lnTo>
                  <a:pt x="3642016" y="0"/>
                </a:lnTo>
                <a:lnTo>
                  <a:pt x="3657601" y="0"/>
                </a:lnTo>
                <a:lnTo>
                  <a:pt x="3663658" y="0"/>
                </a:lnTo>
                <a:lnTo>
                  <a:pt x="3671078" y="0"/>
                </a:lnTo>
                <a:lnTo>
                  <a:pt x="3703568" y="0"/>
                </a:lnTo>
                <a:lnTo>
                  <a:pt x="3714304" y="0"/>
                </a:lnTo>
                <a:lnTo>
                  <a:pt x="3720361" y="0"/>
                </a:lnTo>
                <a:lnTo>
                  <a:pt x="3752851" y="0"/>
                </a:lnTo>
                <a:lnTo>
                  <a:pt x="3760271" y="0"/>
                </a:lnTo>
                <a:lnTo>
                  <a:pt x="3777959" y="0"/>
                </a:lnTo>
                <a:lnTo>
                  <a:pt x="3809554" y="0"/>
                </a:lnTo>
                <a:lnTo>
                  <a:pt x="3823926" y="0"/>
                </a:lnTo>
                <a:lnTo>
                  <a:pt x="3834662" y="0"/>
                </a:lnTo>
                <a:lnTo>
                  <a:pt x="3873209" y="0"/>
                </a:lnTo>
                <a:lnTo>
                  <a:pt x="3880629" y="0"/>
                </a:lnTo>
                <a:lnTo>
                  <a:pt x="3905250" y="0"/>
                </a:lnTo>
                <a:lnTo>
                  <a:pt x="3929912" y="0"/>
                </a:lnTo>
                <a:lnTo>
                  <a:pt x="3951217" y="0"/>
                </a:lnTo>
                <a:lnTo>
                  <a:pt x="3961953" y="0"/>
                </a:lnTo>
                <a:lnTo>
                  <a:pt x="4000500" y="0"/>
                </a:lnTo>
                <a:lnTo>
                  <a:pt x="4007920" y="0"/>
                </a:lnTo>
                <a:lnTo>
                  <a:pt x="4025608" y="0"/>
                </a:lnTo>
                <a:lnTo>
                  <a:pt x="4057203" y="0"/>
                </a:lnTo>
                <a:lnTo>
                  <a:pt x="4071575" y="0"/>
                </a:lnTo>
                <a:lnTo>
                  <a:pt x="4082311" y="0"/>
                </a:lnTo>
                <a:lnTo>
                  <a:pt x="4093604" y="0"/>
                </a:lnTo>
                <a:lnTo>
                  <a:pt x="4114801" y="0"/>
                </a:lnTo>
                <a:lnTo>
                  <a:pt x="4120858" y="0"/>
                </a:lnTo>
                <a:lnTo>
                  <a:pt x="4128278" y="0"/>
                </a:lnTo>
                <a:lnTo>
                  <a:pt x="4139571" y="0"/>
                </a:lnTo>
                <a:lnTo>
                  <a:pt x="4150307" y="0"/>
                </a:lnTo>
                <a:lnTo>
                  <a:pt x="4160768" y="0"/>
                </a:lnTo>
                <a:lnTo>
                  <a:pt x="4171504" y="0"/>
                </a:lnTo>
                <a:lnTo>
                  <a:pt x="4177561" y="0"/>
                </a:lnTo>
                <a:lnTo>
                  <a:pt x="4188854" y="0"/>
                </a:lnTo>
                <a:lnTo>
                  <a:pt x="4196274" y="0"/>
                </a:lnTo>
                <a:lnTo>
                  <a:pt x="4210051" y="0"/>
                </a:lnTo>
                <a:lnTo>
                  <a:pt x="4213962" y="0"/>
                </a:lnTo>
                <a:lnTo>
                  <a:pt x="4217471" y="0"/>
                </a:lnTo>
                <a:lnTo>
                  <a:pt x="4235159" y="0"/>
                </a:lnTo>
                <a:lnTo>
                  <a:pt x="4245557" y="0"/>
                </a:lnTo>
                <a:lnTo>
                  <a:pt x="4259929" y="0"/>
                </a:lnTo>
                <a:lnTo>
                  <a:pt x="4266754" y="0"/>
                </a:lnTo>
                <a:lnTo>
                  <a:pt x="4270665" y="0"/>
                </a:lnTo>
                <a:lnTo>
                  <a:pt x="4281126" y="0"/>
                </a:lnTo>
                <a:lnTo>
                  <a:pt x="4291862" y="0"/>
                </a:lnTo>
                <a:lnTo>
                  <a:pt x="4303155" y="0"/>
                </a:lnTo>
                <a:lnTo>
                  <a:pt x="4309212" y="0"/>
                </a:lnTo>
                <a:lnTo>
                  <a:pt x="4316632" y="0"/>
                </a:lnTo>
                <a:lnTo>
                  <a:pt x="4330409" y="0"/>
                </a:lnTo>
                <a:lnTo>
                  <a:pt x="4337829" y="0"/>
                </a:lnTo>
                <a:lnTo>
                  <a:pt x="4349122" y="0"/>
                </a:lnTo>
                <a:lnTo>
                  <a:pt x="4359858" y="0"/>
                </a:lnTo>
                <a:lnTo>
                  <a:pt x="4365915" y="0"/>
                </a:lnTo>
                <a:lnTo>
                  <a:pt x="4387112" y="0"/>
                </a:lnTo>
                <a:lnTo>
                  <a:pt x="4398405" y="0"/>
                </a:lnTo>
                <a:lnTo>
                  <a:pt x="4405825" y="0"/>
                </a:lnTo>
                <a:lnTo>
                  <a:pt x="4423513" y="0"/>
                </a:lnTo>
                <a:lnTo>
                  <a:pt x="4455108" y="0"/>
                </a:lnTo>
                <a:lnTo>
                  <a:pt x="4469480" y="0"/>
                </a:lnTo>
                <a:lnTo>
                  <a:pt x="4480216" y="0"/>
                </a:lnTo>
                <a:lnTo>
                  <a:pt x="4518763" y="0"/>
                </a:lnTo>
                <a:lnTo>
                  <a:pt x="4526183" y="0"/>
                </a:lnTo>
                <a:lnTo>
                  <a:pt x="4550804" y="0"/>
                </a:lnTo>
                <a:lnTo>
                  <a:pt x="4575466" y="0"/>
                </a:lnTo>
                <a:lnTo>
                  <a:pt x="4596771" y="0"/>
                </a:lnTo>
                <a:lnTo>
                  <a:pt x="4607507" y="0"/>
                </a:lnTo>
                <a:lnTo>
                  <a:pt x="4646054" y="0"/>
                </a:lnTo>
                <a:lnTo>
                  <a:pt x="4653474" y="0"/>
                </a:lnTo>
                <a:lnTo>
                  <a:pt x="4671162" y="0"/>
                </a:lnTo>
                <a:lnTo>
                  <a:pt x="4702757" y="0"/>
                </a:lnTo>
                <a:lnTo>
                  <a:pt x="4717129" y="0"/>
                </a:lnTo>
                <a:lnTo>
                  <a:pt x="4727865" y="0"/>
                </a:lnTo>
                <a:lnTo>
                  <a:pt x="4760355" y="0"/>
                </a:lnTo>
                <a:lnTo>
                  <a:pt x="4766412" y="0"/>
                </a:lnTo>
                <a:lnTo>
                  <a:pt x="4773832" y="0"/>
                </a:lnTo>
                <a:lnTo>
                  <a:pt x="4806322" y="0"/>
                </a:lnTo>
                <a:lnTo>
                  <a:pt x="4817058" y="0"/>
                </a:lnTo>
                <a:lnTo>
                  <a:pt x="4823115" y="0"/>
                </a:lnTo>
                <a:lnTo>
                  <a:pt x="4855605" y="0"/>
                </a:lnTo>
                <a:lnTo>
                  <a:pt x="4863025" y="0"/>
                </a:lnTo>
                <a:lnTo>
                  <a:pt x="4880713" y="0"/>
                </a:lnTo>
                <a:lnTo>
                  <a:pt x="4912308" y="0"/>
                </a:lnTo>
                <a:lnTo>
                  <a:pt x="4926680" y="0"/>
                </a:lnTo>
                <a:lnTo>
                  <a:pt x="4937416" y="0"/>
                </a:lnTo>
                <a:lnTo>
                  <a:pt x="4975963" y="0"/>
                </a:lnTo>
                <a:lnTo>
                  <a:pt x="4983383" y="0"/>
                </a:lnTo>
                <a:lnTo>
                  <a:pt x="5032666" y="0"/>
                </a:lnTo>
                <a:lnTo>
                  <a:pt x="4927891" y="419100"/>
                </a:lnTo>
                <a:lnTo>
                  <a:pt x="4878608" y="419100"/>
                </a:lnTo>
                <a:lnTo>
                  <a:pt x="4871188" y="419100"/>
                </a:lnTo>
                <a:lnTo>
                  <a:pt x="4832641" y="419100"/>
                </a:lnTo>
                <a:lnTo>
                  <a:pt x="4821905" y="419100"/>
                </a:lnTo>
                <a:lnTo>
                  <a:pt x="4807533" y="419100"/>
                </a:lnTo>
                <a:lnTo>
                  <a:pt x="4775938" y="419100"/>
                </a:lnTo>
                <a:lnTo>
                  <a:pt x="4758250" y="419100"/>
                </a:lnTo>
                <a:lnTo>
                  <a:pt x="4750830" y="419100"/>
                </a:lnTo>
                <a:lnTo>
                  <a:pt x="4718340" y="419100"/>
                </a:lnTo>
                <a:lnTo>
                  <a:pt x="4712283" y="419100"/>
                </a:lnTo>
                <a:lnTo>
                  <a:pt x="4701547" y="419100"/>
                </a:lnTo>
                <a:lnTo>
                  <a:pt x="4669057" y="419100"/>
                </a:lnTo>
                <a:lnTo>
                  <a:pt x="4661637" y="419100"/>
                </a:lnTo>
                <a:lnTo>
                  <a:pt x="4655580" y="419100"/>
                </a:lnTo>
                <a:lnTo>
                  <a:pt x="4623090" y="419100"/>
                </a:lnTo>
                <a:lnTo>
                  <a:pt x="4612354" y="419100"/>
                </a:lnTo>
                <a:lnTo>
                  <a:pt x="4597982" y="419100"/>
                </a:lnTo>
                <a:lnTo>
                  <a:pt x="4566387" y="419100"/>
                </a:lnTo>
                <a:lnTo>
                  <a:pt x="4548699" y="419100"/>
                </a:lnTo>
                <a:lnTo>
                  <a:pt x="4541279" y="419100"/>
                </a:lnTo>
                <a:lnTo>
                  <a:pt x="4502732" y="419100"/>
                </a:lnTo>
                <a:lnTo>
                  <a:pt x="4491996" y="419100"/>
                </a:lnTo>
                <a:lnTo>
                  <a:pt x="4470691" y="419100"/>
                </a:lnTo>
                <a:lnTo>
                  <a:pt x="4446029" y="419100"/>
                </a:lnTo>
                <a:lnTo>
                  <a:pt x="4421408" y="419100"/>
                </a:lnTo>
                <a:lnTo>
                  <a:pt x="4413988" y="419100"/>
                </a:lnTo>
                <a:lnTo>
                  <a:pt x="4375441" y="419100"/>
                </a:lnTo>
                <a:lnTo>
                  <a:pt x="4364705" y="419100"/>
                </a:lnTo>
                <a:lnTo>
                  <a:pt x="4350333" y="419100"/>
                </a:lnTo>
                <a:lnTo>
                  <a:pt x="4318738" y="419100"/>
                </a:lnTo>
                <a:lnTo>
                  <a:pt x="4301050" y="419100"/>
                </a:lnTo>
                <a:lnTo>
                  <a:pt x="4293630" y="419100"/>
                </a:lnTo>
                <a:lnTo>
                  <a:pt x="4282337" y="419100"/>
                </a:lnTo>
                <a:lnTo>
                  <a:pt x="4261140" y="419100"/>
                </a:lnTo>
                <a:lnTo>
                  <a:pt x="4255083" y="419100"/>
                </a:lnTo>
                <a:lnTo>
                  <a:pt x="4244347" y="419100"/>
                </a:lnTo>
                <a:lnTo>
                  <a:pt x="4233054" y="419100"/>
                </a:lnTo>
                <a:lnTo>
                  <a:pt x="4225634" y="419100"/>
                </a:lnTo>
                <a:lnTo>
                  <a:pt x="4211857" y="419100"/>
                </a:lnTo>
                <a:lnTo>
                  <a:pt x="4204437" y="419100"/>
                </a:lnTo>
                <a:lnTo>
                  <a:pt x="4198380" y="419100"/>
                </a:lnTo>
                <a:lnTo>
                  <a:pt x="4187087" y="419100"/>
                </a:lnTo>
                <a:lnTo>
                  <a:pt x="4176351" y="419100"/>
                </a:lnTo>
                <a:lnTo>
                  <a:pt x="4165890" y="419100"/>
                </a:lnTo>
                <a:lnTo>
                  <a:pt x="4161979" y="419100"/>
                </a:lnTo>
                <a:lnTo>
                  <a:pt x="4155154" y="419100"/>
                </a:lnTo>
                <a:lnTo>
                  <a:pt x="4140782" y="419100"/>
                </a:lnTo>
                <a:lnTo>
                  <a:pt x="4130384" y="419100"/>
                </a:lnTo>
                <a:lnTo>
                  <a:pt x="4112696" y="419100"/>
                </a:lnTo>
                <a:lnTo>
                  <a:pt x="4109187" y="419100"/>
                </a:lnTo>
                <a:lnTo>
                  <a:pt x="4105276" y="419100"/>
                </a:lnTo>
                <a:lnTo>
                  <a:pt x="4091499" y="419100"/>
                </a:lnTo>
                <a:lnTo>
                  <a:pt x="4084079" y="419100"/>
                </a:lnTo>
                <a:lnTo>
                  <a:pt x="4072786" y="419100"/>
                </a:lnTo>
                <a:lnTo>
                  <a:pt x="4066729" y="419100"/>
                </a:lnTo>
                <a:lnTo>
                  <a:pt x="4055993" y="419100"/>
                </a:lnTo>
                <a:lnTo>
                  <a:pt x="4045532" y="419100"/>
                </a:lnTo>
                <a:lnTo>
                  <a:pt x="4034796" y="419100"/>
                </a:lnTo>
                <a:lnTo>
                  <a:pt x="4023503" y="419100"/>
                </a:lnTo>
                <a:lnTo>
                  <a:pt x="4016083" y="419100"/>
                </a:lnTo>
                <a:lnTo>
                  <a:pt x="4010026" y="419100"/>
                </a:lnTo>
                <a:lnTo>
                  <a:pt x="3988829" y="419100"/>
                </a:lnTo>
                <a:lnTo>
                  <a:pt x="3977536" y="419100"/>
                </a:lnTo>
                <a:lnTo>
                  <a:pt x="3966800" y="419100"/>
                </a:lnTo>
                <a:lnTo>
                  <a:pt x="3952428" y="419100"/>
                </a:lnTo>
                <a:lnTo>
                  <a:pt x="3920833" y="419100"/>
                </a:lnTo>
                <a:lnTo>
                  <a:pt x="3903145" y="419100"/>
                </a:lnTo>
                <a:lnTo>
                  <a:pt x="3895725" y="419100"/>
                </a:lnTo>
                <a:lnTo>
                  <a:pt x="3857178" y="419100"/>
                </a:lnTo>
                <a:lnTo>
                  <a:pt x="3846442" y="419100"/>
                </a:lnTo>
                <a:lnTo>
                  <a:pt x="3825137" y="419100"/>
                </a:lnTo>
                <a:lnTo>
                  <a:pt x="3800475" y="419100"/>
                </a:lnTo>
                <a:lnTo>
                  <a:pt x="3775854" y="419100"/>
                </a:lnTo>
                <a:lnTo>
                  <a:pt x="3768434" y="419100"/>
                </a:lnTo>
                <a:lnTo>
                  <a:pt x="3729887" y="419100"/>
                </a:lnTo>
                <a:lnTo>
                  <a:pt x="3719151" y="419100"/>
                </a:lnTo>
                <a:lnTo>
                  <a:pt x="3704779" y="419100"/>
                </a:lnTo>
                <a:lnTo>
                  <a:pt x="3673184" y="419100"/>
                </a:lnTo>
                <a:lnTo>
                  <a:pt x="3655496" y="419100"/>
                </a:lnTo>
                <a:lnTo>
                  <a:pt x="3648076" y="419100"/>
                </a:lnTo>
                <a:lnTo>
                  <a:pt x="3615586" y="419100"/>
                </a:lnTo>
                <a:lnTo>
                  <a:pt x="3609529" y="419100"/>
                </a:lnTo>
                <a:lnTo>
                  <a:pt x="3598793" y="419100"/>
                </a:lnTo>
                <a:lnTo>
                  <a:pt x="3566303" y="419100"/>
                </a:lnTo>
                <a:lnTo>
                  <a:pt x="3558883" y="419100"/>
                </a:lnTo>
                <a:lnTo>
                  <a:pt x="3552826" y="419100"/>
                </a:lnTo>
                <a:lnTo>
                  <a:pt x="3537241" y="419100"/>
                </a:lnTo>
                <a:lnTo>
                  <a:pt x="3520336" y="419100"/>
                </a:lnTo>
                <a:lnTo>
                  <a:pt x="3509600" y="419100"/>
                </a:lnTo>
                <a:lnTo>
                  <a:pt x="3495228" y="419100"/>
                </a:lnTo>
                <a:lnTo>
                  <a:pt x="3487958" y="419100"/>
                </a:lnTo>
                <a:lnTo>
                  <a:pt x="3480538" y="419100"/>
                </a:lnTo>
                <a:lnTo>
                  <a:pt x="3463633" y="419100"/>
                </a:lnTo>
                <a:lnTo>
                  <a:pt x="3445945" y="419100"/>
                </a:lnTo>
                <a:lnTo>
                  <a:pt x="3441991" y="419100"/>
                </a:lnTo>
                <a:lnTo>
                  <a:pt x="3438525" y="419100"/>
                </a:lnTo>
                <a:lnTo>
                  <a:pt x="3431255" y="419100"/>
                </a:lnTo>
                <a:lnTo>
                  <a:pt x="3416883" y="419100"/>
                </a:lnTo>
                <a:lnTo>
                  <a:pt x="3399978" y="419100"/>
                </a:lnTo>
                <a:lnTo>
                  <a:pt x="3389242" y="419100"/>
                </a:lnTo>
                <a:lnTo>
                  <a:pt x="3385288" y="419100"/>
                </a:lnTo>
                <a:lnTo>
                  <a:pt x="3367600" y="419100"/>
                </a:lnTo>
                <a:lnTo>
                  <a:pt x="3360180" y="419100"/>
                </a:lnTo>
                <a:lnTo>
                  <a:pt x="3343275" y="419100"/>
                </a:lnTo>
                <a:lnTo>
                  <a:pt x="3327690" y="419100"/>
                </a:lnTo>
                <a:lnTo>
                  <a:pt x="3321633" y="419100"/>
                </a:lnTo>
                <a:lnTo>
                  <a:pt x="3310897" y="419100"/>
                </a:lnTo>
                <a:lnTo>
                  <a:pt x="3278407" y="419100"/>
                </a:lnTo>
                <a:lnTo>
                  <a:pt x="3270987" y="419100"/>
                </a:lnTo>
                <a:lnTo>
                  <a:pt x="3264930" y="419100"/>
                </a:lnTo>
                <a:lnTo>
                  <a:pt x="3232440" y="419100"/>
                </a:lnTo>
                <a:lnTo>
                  <a:pt x="3221704" y="419100"/>
                </a:lnTo>
                <a:lnTo>
                  <a:pt x="3207332" y="419100"/>
                </a:lnTo>
                <a:lnTo>
                  <a:pt x="3175737" y="419100"/>
                </a:lnTo>
                <a:lnTo>
                  <a:pt x="3158049" y="419100"/>
                </a:lnTo>
                <a:lnTo>
                  <a:pt x="3150629" y="419100"/>
                </a:lnTo>
                <a:lnTo>
                  <a:pt x="3112082" y="419100"/>
                </a:lnTo>
                <a:lnTo>
                  <a:pt x="3101346" y="419100"/>
                </a:lnTo>
                <a:lnTo>
                  <a:pt x="3080041" y="419100"/>
                </a:lnTo>
                <a:lnTo>
                  <a:pt x="3055379" y="419100"/>
                </a:lnTo>
                <a:lnTo>
                  <a:pt x="3030758" y="419100"/>
                </a:lnTo>
                <a:lnTo>
                  <a:pt x="3023338" y="419100"/>
                </a:lnTo>
                <a:lnTo>
                  <a:pt x="2984791" y="419100"/>
                </a:lnTo>
                <a:lnTo>
                  <a:pt x="2975266" y="419100"/>
                </a:lnTo>
                <a:lnTo>
                  <a:pt x="2974055" y="419100"/>
                </a:lnTo>
                <a:lnTo>
                  <a:pt x="2959683" y="419100"/>
                </a:lnTo>
                <a:lnTo>
                  <a:pt x="2928088" y="419100"/>
                </a:lnTo>
                <a:lnTo>
                  <a:pt x="2925983" y="419100"/>
                </a:lnTo>
                <a:lnTo>
                  <a:pt x="2918563" y="419100"/>
                </a:lnTo>
                <a:lnTo>
                  <a:pt x="2910400" y="419100"/>
                </a:lnTo>
                <a:lnTo>
                  <a:pt x="2902980" y="419100"/>
                </a:lnTo>
                <a:lnTo>
                  <a:pt x="2891687" y="419100"/>
                </a:lnTo>
                <a:lnTo>
                  <a:pt x="2880016" y="419100"/>
                </a:lnTo>
                <a:lnTo>
                  <a:pt x="2870490" y="419100"/>
                </a:lnTo>
                <a:lnTo>
                  <a:pt x="2869280" y="419100"/>
                </a:lnTo>
                <a:lnTo>
                  <a:pt x="2864433" y="419100"/>
                </a:lnTo>
                <a:lnTo>
                  <a:pt x="2854908" y="419100"/>
                </a:lnTo>
                <a:lnTo>
                  <a:pt x="2853697" y="419100"/>
                </a:lnTo>
                <a:lnTo>
                  <a:pt x="2842404" y="419100"/>
                </a:lnTo>
                <a:lnTo>
                  <a:pt x="2834984" y="419100"/>
                </a:lnTo>
                <a:lnTo>
                  <a:pt x="2823313" y="419100"/>
                </a:lnTo>
                <a:lnTo>
                  <a:pt x="2821207" y="419100"/>
                </a:lnTo>
                <a:lnTo>
                  <a:pt x="2813787" y="419100"/>
                </a:lnTo>
                <a:lnTo>
                  <a:pt x="2807730" y="419100"/>
                </a:lnTo>
                <a:lnTo>
                  <a:pt x="2805625" y="419100"/>
                </a:lnTo>
                <a:lnTo>
                  <a:pt x="2798205" y="419100"/>
                </a:lnTo>
                <a:lnTo>
                  <a:pt x="2796437" y="419100"/>
                </a:lnTo>
                <a:lnTo>
                  <a:pt x="2785701" y="419100"/>
                </a:lnTo>
                <a:lnTo>
                  <a:pt x="2775240" y="419100"/>
                </a:lnTo>
                <a:lnTo>
                  <a:pt x="2771329" y="419100"/>
                </a:lnTo>
                <a:lnTo>
                  <a:pt x="2765715" y="419100"/>
                </a:lnTo>
                <a:lnTo>
                  <a:pt x="2764504" y="419100"/>
                </a:lnTo>
                <a:lnTo>
                  <a:pt x="2759658" y="419100"/>
                </a:lnTo>
                <a:lnTo>
                  <a:pt x="2750132" y="419100"/>
                </a:lnTo>
                <a:lnTo>
                  <a:pt x="2748922" y="419100"/>
                </a:lnTo>
                <a:lnTo>
                  <a:pt x="2739734" y="419100"/>
                </a:lnTo>
                <a:lnTo>
                  <a:pt x="2722046" y="419100"/>
                </a:lnTo>
                <a:lnTo>
                  <a:pt x="2718537" y="419100"/>
                </a:lnTo>
                <a:lnTo>
                  <a:pt x="2716432" y="419100"/>
                </a:lnTo>
                <a:lnTo>
                  <a:pt x="2714626" y="419100"/>
                </a:lnTo>
                <a:lnTo>
                  <a:pt x="2709012" y="419100"/>
                </a:lnTo>
                <a:lnTo>
                  <a:pt x="2702955" y="419100"/>
                </a:lnTo>
                <a:lnTo>
                  <a:pt x="2700849" y="419100"/>
                </a:lnTo>
                <a:lnTo>
                  <a:pt x="2693429" y="419100"/>
                </a:lnTo>
                <a:lnTo>
                  <a:pt x="2682136" y="419100"/>
                </a:lnTo>
                <a:lnTo>
                  <a:pt x="2676079" y="419100"/>
                </a:lnTo>
                <a:lnTo>
                  <a:pt x="2670465" y="419100"/>
                </a:lnTo>
                <a:lnTo>
                  <a:pt x="2665343" y="419100"/>
                </a:lnTo>
                <a:lnTo>
                  <a:pt x="2659729" y="419100"/>
                </a:lnTo>
                <a:lnTo>
                  <a:pt x="2654882" y="419100"/>
                </a:lnTo>
                <a:lnTo>
                  <a:pt x="2645357" y="419100"/>
                </a:lnTo>
                <a:lnTo>
                  <a:pt x="2644146" y="419100"/>
                </a:lnTo>
                <a:lnTo>
                  <a:pt x="2632853" y="419100"/>
                </a:lnTo>
                <a:lnTo>
                  <a:pt x="2625433" y="419100"/>
                </a:lnTo>
                <a:lnTo>
                  <a:pt x="2619376" y="419100"/>
                </a:lnTo>
                <a:lnTo>
                  <a:pt x="2613762" y="419100"/>
                </a:lnTo>
                <a:lnTo>
                  <a:pt x="2598179" y="419100"/>
                </a:lnTo>
                <a:lnTo>
                  <a:pt x="2596074" y="419100"/>
                </a:lnTo>
                <a:lnTo>
                  <a:pt x="2588654" y="419100"/>
                </a:lnTo>
                <a:lnTo>
                  <a:pt x="2586886" y="419100"/>
                </a:lnTo>
                <a:lnTo>
                  <a:pt x="2576150" y="419100"/>
                </a:lnTo>
                <a:lnTo>
                  <a:pt x="2561778" y="419100"/>
                </a:lnTo>
                <a:lnTo>
                  <a:pt x="2550107" y="419100"/>
                </a:lnTo>
                <a:lnTo>
                  <a:pt x="2539371" y="419100"/>
                </a:lnTo>
                <a:lnTo>
                  <a:pt x="2530183" y="419100"/>
                </a:lnTo>
                <a:lnTo>
                  <a:pt x="2518066" y="419100"/>
                </a:lnTo>
                <a:lnTo>
                  <a:pt x="2512495" y="419100"/>
                </a:lnTo>
                <a:lnTo>
                  <a:pt x="2505075" y="419100"/>
                </a:lnTo>
                <a:lnTo>
                  <a:pt x="2493404" y="419100"/>
                </a:lnTo>
                <a:lnTo>
                  <a:pt x="2468783" y="419100"/>
                </a:lnTo>
                <a:lnTo>
                  <a:pt x="2466528" y="419100"/>
                </a:lnTo>
                <a:lnTo>
                  <a:pt x="2461363" y="419100"/>
                </a:lnTo>
                <a:lnTo>
                  <a:pt x="2455792" y="419100"/>
                </a:lnTo>
                <a:lnTo>
                  <a:pt x="2434487" y="419100"/>
                </a:lnTo>
                <a:lnTo>
                  <a:pt x="2422816" y="419100"/>
                </a:lnTo>
                <a:lnTo>
                  <a:pt x="2412080" y="419100"/>
                </a:lnTo>
                <a:lnTo>
                  <a:pt x="2409825" y="419100"/>
                </a:lnTo>
                <a:lnTo>
                  <a:pt x="2397708" y="419100"/>
                </a:lnTo>
                <a:lnTo>
                  <a:pt x="2385204" y="419100"/>
                </a:lnTo>
                <a:lnTo>
                  <a:pt x="2377784" y="419100"/>
                </a:lnTo>
                <a:lnTo>
                  <a:pt x="2366113" y="419100"/>
                </a:lnTo>
                <a:lnTo>
                  <a:pt x="2348425" y="419100"/>
                </a:lnTo>
                <a:lnTo>
                  <a:pt x="2341005" y="419100"/>
                </a:lnTo>
                <a:lnTo>
                  <a:pt x="2339237" y="419100"/>
                </a:lnTo>
                <a:lnTo>
                  <a:pt x="2329712" y="419100"/>
                </a:lnTo>
                <a:lnTo>
                  <a:pt x="2328501" y="419100"/>
                </a:lnTo>
                <a:lnTo>
                  <a:pt x="2314129" y="419100"/>
                </a:lnTo>
                <a:lnTo>
                  <a:pt x="2308515" y="419100"/>
                </a:lnTo>
                <a:lnTo>
                  <a:pt x="2302458" y="419100"/>
                </a:lnTo>
                <a:lnTo>
                  <a:pt x="2291722" y="419100"/>
                </a:lnTo>
                <a:lnTo>
                  <a:pt x="2282534" y="419100"/>
                </a:lnTo>
                <a:lnTo>
                  <a:pt x="2280429" y="419100"/>
                </a:lnTo>
                <a:lnTo>
                  <a:pt x="2273009" y="419100"/>
                </a:lnTo>
                <a:lnTo>
                  <a:pt x="2264846" y="419100"/>
                </a:lnTo>
                <a:lnTo>
                  <a:pt x="2259232" y="419100"/>
                </a:lnTo>
                <a:lnTo>
                  <a:pt x="2257426" y="419100"/>
                </a:lnTo>
                <a:lnTo>
                  <a:pt x="2251812" y="419100"/>
                </a:lnTo>
                <a:lnTo>
                  <a:pt x="2245755" y="419100"/>
                </a:lnTo>
                <a:lnTo>
                  <a:pt x="2234462" y="419100"/>
                </a:lnTo>
                <a:lnTo>
                  <a:pt x="2224936" y="419100"/>
                </a:lnTo>
                <a:lnTo>
                  <a:pt x="2223726" y="419100"/>
                </a:lnTo>
                <a:lnTo>
                  <a:pt x="2218879" y="419100"/>
                </a:lnTo>
                <a:lnTo>
                  <a:pt x="2213265" y="419100"/>
                </a:lnTo>
                <a:lnTo>
                  <a:pt x="2209354" y="419100"/>
                </a:lnTo>
                <a:lnTo>
                  <a:pt x="2208143" y="419100"/>
                </a:lnTo>
                <a:lnTo>
                  <a:pt x="2202529" y="419100"/>
                </a:lnTo>
                <a:lnTo>
                  <a:pt x="2188157" y="419100"/>
                </a:lnTo>
                <a:lnTo>
                  <a:pt x="2177759" y="419100"/>
                </a:lnTo>
                <a:lnTo>
                  <a:pt x="2175653" y="419100"/>
                </a:lnTo>
                <a:lnTo>
                  <a:pt x="2168233" y="419100"/>
                </a:lnTo>
                <a:lnTo>
                  <a:pt x="2162176" y="419100"/>
                </a:lnTo>
                <a:lnTo>
                  <a:pt x="2160071" y="419100"/>
                </a:lnTo>
                <a:lnTo>
                  <a:pt x="2156562" y="419100"/>
                </a:lnTo>
                <a:lnTo>
                  <a:pt x="2152651" y="419100"/>
                </a:lnTo>
                <a:lnTo>
                  <a:pt x="2138874" y="419100"/>
                </a:lnTo>
                <a:lnTo>
                  <a:pt x="2131454" y="419100"/>
                </a:lnTo>
                <a:lnTo>
                  <a:pt x="2129686" y="419100"/>
                </a:lnTo>
                <a:lnTo>
                  <a:pt x="2120161" y="419100"/>
                </a:lnTo>
                <a:lnTo>
                  <a:pt x="2118950" y="419100"/>
                </a:lnTo>
                <a:lnTo>
                  <a:pt x="2114104" y="419100"/>
                </a:lnTo>
                <a:lnTo>
                  <a:pt x="2104578" y="419100"/>
                </a:lnTo>
                <a:lnTo>
                  <a:pt x="2103368" y="419100"/>
                </a:lnTo>
                <a:lnTo>
                  <a:pt x="2092907" y="419100"/>
                </a:lnTo>
                <a:lnTo>
                  <a:pt x="2082171" y="419100"/>
                </a:lnTo>
                <a:lnTo>
                  <a:pt x="2072983" y="419100"/>
                </a:lnTo>
                <a:lnTo>
                  <a:pt x="2070878" y="419100"/>
                </a:lnTo>
                <a:lnTo>
                  <a:pt x="2063458" y="419100"/>
                </a:lnTo>
                <a:lnTo>
                  <a:pt x="2057401" y="419100"/>
                </a:lnTo>
                <a:lnTo>
                  <a:pt x="2055295" y="419100"/>
                </a:lnTo>
                <a:lnTo>
                  <a:pt x="2047875" y="419100"/>
                </a:lnTo>
                <a:lnTo>
                  <a:pt x="2036204" y="419100"/>
                </a:lnTo>
                <a:lnTo>
                  <a:pt x="2024911" y="419100"/>
                </a:lnTo>
                <a:lnTo>
                  <a:pt x="2014175" y="419100"/>
                </a:lnTo>
                <a:lnTo>
                  <a:pt x="2009328" y="419100"/>
                </a:lnTo>
                <a:lnTo>
                  <a:pt x="1999803" y="419100"/>
                </a:lnTo>
                <a:lnTo>
                  <a:pt x="1998592" y="419100"/>
                </a:lnTo>
                <a:lnTo>
                  <a:pt x="1968208" y="419100"/>
                </a:lnTo>
                <a:lnTo>
                  <a:pt x="1952625" y="419100"/>
                </a:lnTo>
                <a:lnTo>
                  <a:pt x="1950520" y="419100"/>
                </a:lnTo>
                <a:lnTo>
                  <a:pt x="1943100" y="419100"/>
                </a:lnTo>
                <a:lnTo>
                  <a:pt x="1904553" y="419100"/>
                </a:lnTo>
                <a:lnTo>
                  <a:pt x="1893817" y="419100"/>
                </a:lnTo>
                <a:lnTo>
                  <a:pt x="1872512" y="419100"/>
                </a:lnTo>
                <a:lnTo>
                  <a:pt x="1847850" y="419100"/>
                </a:lnTo>
                <a:lnTo>
                  <a:pt x="1823229" y="419100"/>
                </a:lnTo>
                <a:lnTo>
                  <a:pt x="1815809" y="419100"/>
                </a:lnTo>
                <a:lnTo>
                  <a:pt x="1777262" y="419100"/>
                </a:lnTo>
                <a:lnTo>
                  <a:pt x="1766526" y="419100"/>
                </a:lnTo>
                <a:lnTo>
                  <a:pt x="1752154" y="419100"/>
                </a:lnTo>
                <a:lnTo>
                  <a:pt x="1720559" y="419100"/>
                </a:lnTo>
                <a:lnTo>
                  <a:pt x="1702871" y="419100"/>
                </a:lnTo>
                <a:lnTo>
                  <a:pt x="1695451" y="419100"/>
                </a:lnTo>
                <a:lnTo>
                  <a:pt x="1662961" y="419100"/>
                </a:lnTo>
                <a:lnTo>
                  <a:pt x="1656904" y="419100"/>
                </a:lnTo>
                <a:lnTo>
                  <a:pt x="1646168" y="419100"/>
                </a:lnTo>
                <a:lnTo>
                  <a:pt x="1613678" y="419100"/>
                </a:lnTo>
                <a:lnTo>
                  <a:pt x="1606258" y="419100"/>
                </a:lnTo>
                <a:lnTo>
                  <a:pt x="1600201" y="419100"/>
                </a:lnTo>
                <a:lnTo>
                  <a:pt x="1584616" y="419100"/>
                </a:lnTo>
                <a:lnTo>
                  <a:pt x="1567711" y="419100"/>
                </a:lnTo>
                <a:lnTo>
                  <a:pt x="1556975" y="419100"/>
                </a:lnTo>
                <a:lnTo>
                  <a:pt x="1542603" y="419100"/>
                </a:lnTo>
                <a:lnTo>
                  <a:pt x="1535333" y="419100"/>
                </a:lnTo>
                <a:lnTo>
                  <a:pt x="1527913" y="419100"/>
                </a:lnTo>
                <a:lnTo>
                  <a:pt x="1511008" y="419100"/>
                </a:lnTo>
                <a:lnTo>
                  <a:pt x="1493320" y="419100"/>
                </a:lnTo>
                <a:lnTo>
                  <a:pt x="1489366" y="419100"/>
                </a:lnTo>
                <a:lnTo>
                  <a:pt x="1485900" y="419100"/>
                </a:lnTo>
                <a:lnTo>
                  <a:pt x="1478630" y="419100"/>
                </a:lnTo>
                <a:lnTo>
                  <a:pt x="1464258" y="419100"/>
                </a:lnTo>
                <a:lnTo>
                  <a:pt x="1447353" y="419100"/>
                </a:lnTo>
                <a:lnTo>
                  <a:pt x="1436617" y="419100"/>
                </a:lnTo>
                <a:lnTo>
                  <a:pt x="1432663" y="419100"/>
                </a:lnTo>
                <a:lnTo>
                  <a:pt x="1414975" y="419100"/>
                </a:lnTo>
                <a:lnTo>
                  <a:pt x="1407555" y="419100"/>
                </a:lnTo>
                <a:lnTo>
                  <a:pt x="1390650" y="419100"/>
                </a:lnTo>
                <a:lnTo>
                  <a:pt x="1375065" y="419100"/>
                </a:lnTo>
                <a:lnTo>
                  <a:pt x="1369008" y="419100"/>
                </a:lnTo>
                <a:lnTo>
                  <a:pt x="1358272" y="419100"/>
                </a:lnTo>
                <a:lnTo>
                  <a:pt x="1325782" y="419100"/>
                </a:lnTo>
                <a:lnTo>
                  <a:pt x="1318362" y="419100"/>
                </a:lnTo>
                <a:lnTo>
                  <a:pt x="1312305" y="419100"/>
                </a:lnTo>
                <a:lnTo>
                  <a:pt x="1279815" y="419100"/>
                </a:lnTo>
                <a:lnTo>
                  <a:pt x="1269079" y="419100"/>
                </a:lnTo>
                <a:lnTo>
                  <a:pt x="1254707" y="419100"/>
                </a:lnTo>
                <a:lnTo>
                  <a:pt x="1223112" y="419100"/>
                </a:lnTo>
                <a:lnTo>
                  <a:pt x="1205424" y="419100"/>
                </a:lnTo>
                <a:lnTo>
                  <a:pt x="1198004" y="419100"/>
                </a:lnTo>
                <a:lnTo>
                  <a:pt x="1159457" y="419100"/>
                </a:lnTo>
                <a:lnTo>
                  <a:pt x="1148721" y="419100"/>
                </a:lnTo>
                <a:lnTo>
                  <a:pt x="1127416" y="419100"/>
                </a:lnTo>
                <a:lnTo>
                  <a:pt x="1102754" y="419100"/>
                </a:lnTo>
                <a:lnTo>
                  <a:pt x="1078133" y="419100"/>
                </a:lnTo>
                <a:lnTo>
                  <a:pt x="1070713" y="419100"/>
                </a:lnTo>
                <a:lnTo>
                  <a:pt x="1032166" y="419100"/>
                </a:lnTo>
                <a:lnTo>
                  <a:pt x="1021430" y="419100"/>
                </a:lnTo>
                <a:lnTo>
                  <a:pt x="1007058" y="419100"/>
                </a:lnTo>
                <a:lnTo>
                  <a:pt x="975463" y="419100"/>
                </a:lnTo>
                <a:lnTo>
                  <a:pt x="957775" y="419100"/>
                </a:lnTo>
                <a:lnTo>
                  <a:pt x="950355" y="419100"/>
                </a:lnTo>
                <a:lnTo>
                  <a:pt x="939062" y="419100"/>
                </a:lnTo>
                <a:lnTo>
                  <a:pt x="917865" y="419100"/>
                </a:lnTo>
                <a:lnTo>
                  <a:pt x="911808" y="419100"/>
                </a:lnTo>
                <a:lnTo>
                  <a:pt x="901072" y="419100"/>
                </a:lnTo>
                <a:lnTo>
                  <a:pt x="889779" y="419100"/>
                </a:lnTo>
                <a:lnTo>
                  <a:pt x="882359" y="419100"/>
                </a:lnTo>
                <a:lnTo>
                  <a:pt x="868582" y="419100"/>
                </a:lnTo>
                <a:lnTo>
                  <a:pt x="861162" y="419100"/>
                </a:lnTo>
                <a:lnTo>
                  <a:pt x="855105" y="419100"/>
                </a:lnTo>
                <a:lnTo>
                  <a:pt x="843812" y="419100"/>
                </a:lnTo>
                <a:lnTo>
                  <a:pt x="833076" y="419100"/>
                </a:lnTo>
                <a:lnTo>
                  <a:pt x="822615" y="419100"/>
                </a:lnTo>
                <a:lnTo>
                  <a:pt x="818704" y="419100"/>
                </a:lnTo>
                <a:lnTo>
                  <a:pt x="811879" y="419100"/>
                </a:lnTo>
                <a:lnTo>
                  <a:pt x="797507" y="419100"/>
                </a:lnTo>
                <a:lnTo>
                  <a:pt x="787109" y="419100"/>
                </a:lnTo>
                <a:lnTo>
                  <a:pt x="769421" y="419100"/>
                </a:lnTo>
                <a:lnTo>
                  <a:pt x="765912" y="419100"/>
                </a:lnTo>
                <a:lnTo>
                  <a:pt x="762001" y="419100"/>
                </a:lnTo>
                <a:lnTo>
                  <a:pt x="748224" y="419100"/>
                </a:lnTo>
                <a:lnTo>
                  <a:pt x="740804" y="419100"/>
                </a:lnTo>
                <a:lnTo>
                  <a:pt x="729511" y="419100"/>
                </a:lnTo>
                <a:lnTo>
                  <a:pt x="723454" y="419100"/>
                </a:lnTo>
                <a:lnTo>
                  <a:pt x="712718" y="419100"/>
                </a:lnTo>
                <a:lnTo>
                  <a:pt x="702257" y="419100"/>
                </a:lnTo>
                <a:lnTo>
                  <a:pt x="691521" y="419100"/>
                </a:lnTo>
                <a:lnTo>
                  <a:pt x="680228" y="419100"/>
                </a:lnTo>
                <a:lnTo>
                  <a:pt x="672808" y="419100"/>
                </a:lnTo>
                <a:lnTo>
                  <a:pt x="666751" y="419100"/>
                </a:lnTo>
                <a:lnTo>
                  <a:pt x="645554" y="419100"/>
                </a:lnTo>
                <a:lnTo>
                  <a:pt x="634261" y="419100"/>
                </a:lnTo>
                <a:lnTo>
                  <a:pt x="623525" y="419100"/>
                </a:lnTo>
                <a:lnTo>
                  <a:pt x="609153" y="419100"/>
                </a:lnTo>
                <a:lnTo>
                  <a:pt x="577558" y="419100"/>
                </a:lnTo>
                <a:lnTo>
                  <a:pt x="559870" y="419100"/>
                </a:lnTo>
                <a:lnTo>
                  <a:pt x="552450" y="419100"/>
                </a:lnTo>
                <a:lnTo>
                  <a:pt x="513903" y="419100"/>
                </a:lnTo>
                <a:lnTo>
                  <a:pt x="503167" y="419100"/>
                </a:lnTo>
                <a:lnTo>
                  <a:pt x="481862" y="419100"/>
                </a:lnTo>
                <a:lnTo>
                  <a:pt x="457200" y="419100"/>
                </a:lnTo>
                <a:lnTo>
                  <a:pt x="432579" y="419100"/>
                </a:lnTo>
                <a:lnTo>
                  <a:pt x="425159" y="419100"/>
                </a:lnTo>
                <a:lnTo>
                  <a:pt x="386612" y="419100"/>
                </a:lnTo>
                <a:lnTo>
                  <a:pt x="375876" y="419100"/>
                </a:lnTo>
                <a:lnTo>
                  <a:pt x="361504" y="419100"/>
                </a:lnTo>
                <a:lnTo>
                  <a:pt x="329909" y="419100"/>
                </a:lnTo>
                <a:lnTo>
                  <a:pt x="312221" y="419100"/>
                </a:lnTo>
                <a:lnTo>
                  <a:pt x="304801" y="419100"/>
                </a:lnTo>
                <a:lnTo>
                  <a:pt x="272311" y="419100"/>
                </a:lnTo>
                <a:lnTo>
                  <a:pt x="266254" y="419100"/>
                </a:lnTo>
                <a:lnTo>
                  <a:pt x="255518" y="419100"/>
                </a:lnTo>
                <a:lnTo>
                  <a:pt x="223028" y="419100"/>
                </a:lnTo>
                <a:lnTo>
                  <a:pt x="215608" y="419100"/>
                </a:lnTo>
                <a:lnTo>
                  <a:pt x="209551" y="419100"/>
                </a:lnTo>
                <a:lnTo>
                  <a:pt x="177061" y="419100"/>
                </a:lnTo>
                <a:lnTo>
                  <a:pt x="166325" y="419100"/>
                </a:lnTo>
                <a:lnTo>
                  <a:pt x="151953" y="419100"/>
                </a:lnTo>
                <a:lnTo>
                  <a:pt x="120358" y="419100"/>
                </a:lnTo>
                <a:lnTo>
                  <a:pt x="102670" y="419100"/>
                </a:lnTo>
                <a:lnTo>
                  <a:pt x="95250" y="419100"/>
                </a:lnTo>
                <a:lnTo>
                  <a:pt x="56703" y="419100"/>
                </a:lnTo>
                <a:lnTo>
                  <a:pt x="45967" y="419100"/>
                </a:lnTo>
                <a:lnTo>
                  <a:pt x="0" y="41910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OPPOSans R" panose="00020600040101010101" pitchFamily="18" charset="-122"/>
              <a:ea typeface="OPPOSans R" panose="00020600040101010101" pitchFamily="18" charset="-122"/>
              <a:cs typeface="OPPOSans R" panose="00020600040101010101" pitchFamily="18" charset="-122"/>
            </a:endParaRPr>
          </a:p>
        </p:txBody>
      </p:sp>
      <p:grpSp>
        <p:nvGrpSpPr>
          <p:cNvPr id="64" name="组合 63"/>
          <p:cNvGrpSpPr/>
          <p:nvPr/>
        </p:nvGrpSpPr>
        <p:grpSpPr>
          <a:xfrm>
            <a:off x="-391195" y="-1"/>
            <a:ext cx="1417774" cy="723901"/>
            <a:chOff x="-391195" y="-1"/>
            <a:chExt cx="1697596" cy="866775"/>
          </a:xfrm>
        </p:grpSpPr>
        <p:sp>
          <p:nvSpPr>
            <p:cNvPr id="65" name="任意多边形 64"/>
            <p:cNvSpPr/>
            <p:nvPr/>
          </p:nvSpPr>
          <p:spPr>
            <a:xfrm>
              <a:off x="238265" y="-1"/>
              <a:ext cx="333967" cy="866775"/>
            </a:xfrm>
            <a:custGeom>
              <a:avLst/>
              <a:gdLst>
                <a:gd name="connsiteX0" fmla="*/ 895550 w 1380209"/>
                <a:gd name="connsiteY0" fmla="*/ 0 h 3582188"/>
                <a:gd name="connsiteX1" fmla="*/ 1380209 w 1380209"/>
                <a:gd name="connsiteY1" fmla="*/ 0 h 3582188"/>
                <a:gd name="connsiteX2" fmla="*/ 484659 w 1380209"/>
                <a:gd name="connsiteY2" fmla="*/ 3582188 h 3582188"/>
                <a:gd name="connsiteX3" fmla="*/ 0 w 1380209"/>
                <a:gd name="connsiteY3" fmla="*/ 3582188 h 35821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80209" h="3582188">
                  <a:moveTo>
                    <a:pt x="895550" y="0"/>
                  </a:moveTo>
                  <a:lnTo>
                    <a:pt x="1380209" y="0"/>
                  </a:lnTo>
                  <a:lnTo>
                    <a:pt x="484659" y="3582188"/>
                  </a:lnTo>
                  <a:lnTo>
                    <a:pt x="0" y="3582188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</a:endParaRPr>
            </a:p>
          </p:txBody>
        </p:sp>
        <p:sp>
          <p:nvSpPr>
            <p:cNvPr id="66" name="任意多边形 65"/>
            <p:cNvSpPr/>
            <p:nvPr/>
          </p:nvSpPr>
          <p:spPr>
            <a:xfrm>
              <a:off x="421807" y="-1"/>
              <a:ext cx="333967" cy="866775"/>
            </a:xfrm>
            <a:custGeom>
              <a:avLst/>
              <a:gdLst>
                <a:gd name="connsiteX0" fmla="*/ 895550 w 1380209"/>
                <a:gd name="connsiteY0" fmla="*/ 0 h 3582188"/>
                <a:gd name="connsiteX1" fmla="*/ 1380209 w 1380209"/>
                <a:gd name="connsiteY1" fmla="*/ 0 h 3582188"/>
                <a:gd name="connsiteX2" fmla="*/ 484659 w 1380209"/>
                <a:gd name="connsiteY2" fmla="*/ 3582188 h 3582188"/>
                <a:gd name="connsiteX3" fmla="*/ 0 w 1380209"/>
                <a:gd name="connsiteY3" fmla="*/ 3582188 h 35821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80209" h="3582188">
                  <a:moveTo>
                    <a:pt x="895550" y="0"/>
                  </a:moveTo>
                  <a:lnTo>
                    <a:pt x="1380209" y="0"/>
                  </a:lnTo>
                  <a:lnTo>
                    <a:pt x="484659" y="3582188"/>
                  </a:lnTo>
                  <a:lnTo>
                    <a:pt x="0" y="3582188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</a:endParaRPr>
            </a:p>
          </p:txBody>
        </p:sp>
        <p:sp>
          <p:nvSpPr>
            <p:cNvPr id="67" name="任意多边形 66"/>
            <p:cNvSpPr/>
            <p:nvPr/>
          </p:nvSpPr>
          <p:spPr>
            <a:xfrm>
              <a:off x="605349" y="-1"/>
              <a:ext cx="333967" cy="866775"/>
            </a:xfrm>
            <a:custGeom>
              <a:avLst/>
              <a:gdLst>
                <a:gd name="connsiteX0" fmla="*/ 895550 w 1380209"/>
                <a:gd name="connsiteY0" fmla="*/ 0 h 3582188"/>
                <a:gd name="connsiteX1" fmla="*/ 1380209 w 1380209"/>
                <a:gd name="connsiteY1" fmla="*/ 0 h 3582188"/>
                <a:gd name="connsiteX2" fmla="*/ 484659 w 1380209"/>
                <a:gd name="connsiteY2" fmla="*/ 3582188 h 3582188"/>
                <a:gd name="connsiteX3" fmla="*/ 0 w 1380209"/>
                <a:gd name="connsiteY3" fmla="*/ 3582188 h 35821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80209" h="3582188">
                  <a:moveTo>
                    <a:pt x="895550" y="0"/>
                  </a:moveTo>
                  <a:lnTo>
                    <a:pt x="1380209" y="0"/>
                  </a:lnTo>
                  <a:lnTo>
                    <a:pt x="484659" y="3582188"/>
                  </a:lnTo>
                  <a:lnTo>
                    <a:pt x="0" y="3582188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</a:endParaRPr>
            </a:p>
          </p:txBody>
        </p:sp>
        <p:sp>
          <p:nvSpPr>
            <p:cNvPr id="68" name="任意多边形 67"/>
            <p:cNvSpPr/>
            <p:nvPr/>
          </p:nvSpPr>
          <p:spPr>
            <a:xfrm>
              <a:off x="788891" y="-1"/>
              <a:ext cx="333967" cy="866775"/>
            </a:xfrm>
            <a:custGeom>
              <a:avLst/>
              <a:gdLst>
                <a:gd name="connsiteX0" fmla="*/ 895550 w 1380209"/>
                <a:gd name="connsiteY0" fmla="*/ 0 h 3582188"/>
                <a:gd name="connsiteX1" fmla="*/ 1380209 w 1380209"/>
                <a:gd name="connsiteY1" fmla="*/ 0 h 3582188"/>
                <a:gd name="connsiteX2" fmla="*/ 484659 w 1380209"/>
                <a:gd name="connsiteY2" fmla="*/ 3582188 h 3582188"/>
                <a:gd name="connsiteX3" fmla="*/ 0 w 1380209"/>
                <a:gd name="connsiteY3" fmla="*/ 3582188 h 35821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80209" h="3582188">
                  <a:moveTo>
                    <a:pt x="895550" y="0"/>
                  </a:moveTo>
                  <a:lnTo>
                    <a:pt x="1380209" y="0"/>
                  </a:lnTo>
                  <a:lnTo>
                    <a:pt x="484659" y="3582188"/>
                  </a:lnTo>
                  <a:lnTo>
                    <a:pt x="0" y="3582188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</a:endParaRPr>
            </a:p>
          </p:txBody>
        </p:sp>
        <p:sp>
          <p:nvSpPr>
            <p:cNvPr id="69" name="任意多边形 68"/>
            <p:cNvSpPr/>
            <p:nvPr/>
          </p:nvSpPr>
          <p:spPr>
            <a:xfrm>
              <a:off x="972434" y="-1"/>
              <a:ext cx="333967" cy="866775"/>
            </a:xfrm>
            <a:custGeom>
              <a:avLst/>
              <a:gdLst>
                <a:gd name="connsiteX0" fmla="*/ 895550 w 1380209"/>
                <a:gd name="connsiteY0" fmla="*/ 0 h 3582188"/>
                <a:gd name="connsiteX1" fmla="*/ 1380209 w 1380209"/>
                <a:gd name="connsiteY1" fmla="*/ 0 h 3582188"/>
                <a:gd name="connsiteX2" fmla="*/ 484659 w 1380209"/>
                <a:gd name="connsiteY2" fmla="*/ 3582188 h 3582188"/>
                <a:gd name="connsiteX3" fmla="*/ 0 w 1380209"/>
                <a:gd name="connsiteY3" fmla="*/ 3582188 h 35821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80209" h="3582188">
                  <a:moveTo>
                    <a:pt x="895550" y="0"/>
                  </a:moveTo>
                  <a:lnTo>
                    <a:pt x="1380209" y="0"/>
                  </a:lnTo>
                  <a:lnTo>
                    <a:pt x="484659" y="3582188"/>
                  </a:lnTo>
                  <a:lnTo>
                    <a:pt x="0" y="3582188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</a:endParaRPr>
            </a:p>
          </p:txBody>
        </p:sp>
        <p:sp>
          <p:nvSpPr>
            <p:cNvPr id="70" name="任意多边形 69"/>
            <p:cNvSpPr/>
            <p:nvPr/>
          </p:nvSpPr>
          <p:spPr>
            <a:xfrm>
              <a:off x="-391195" y="-1"/>
              <a:ext cx="779885" cy="866775"/>
            </a:xfrm>
            <a:custGeom>
              <a:avLst/>
              <a:gdLst>
                <a:gd name="connsiteX0" fmla="*/ 167467 w 602715"/>
                <a:gd name="connsiteY0" fmla="*/ 0 h 669866"/>
                <a:gd name="connsiteX1" fmla="*/ 240938 w 602715"/>
                <a:gd name="connsiteY1" fmla="*/ 0 h 669866"/>
                <a:gd name="connsiteX2" fmla="*/ 258098 w 602715"/>
                <a:gd name="connsiteY2" fmla="*/ 0 h 669866"/>
                <a:gd name="connsiteX3" fmla="*/ 319710 w 602715"/>
                <a:gd name="connsiteY3" fmla="*/ 0 h 669866"/>
                <a:gd name="connsiteX4" fmla="*/ 331569 w 602715"/>
                <a:gd name="connsiteY4" fmla="*/ 0 h 669866"/>
                <a:gd name="connsiteX5" fmla="*/ 359841 w 602715"/>
                <a:gd name="connsiteY5" fmla="*/ 0 h 669866"/>
                <a:gd name="connsiteX6" fmla="*/ 410341 w 602715"/>
                <a:gd name="connsiteY6" fmla="*/ 0 h 669866"/>
                <a:gd name="connsiteX7" fmla="*/ 433312 w 602715"/>
                <a:gd name="connsiteY7" fmla="*/ 0 h 669866"/>
                <a:gd name="connsiteX8" fmla="*/ 450472 w 602715"/>
                <a:gd name="connsiteY8" fmla="*/ 0 h 669866"/>
                <a:gd name="connsiteX9" fmla="*/ 512084 w 602715"/>
                <a:gd name="connsiteY9" fmla="*/ 0 h 669866"/>
                <a:gd name="connsiteX10" fmla="*/ 523943 w 602715"/>
                <a:gd name="connsiteY10" fmla="*/ 0 h 669866"/>
                <a:gd name="connsiteX11" fmla="*/ 602715 w 602715"/>
                <a:gd name="connsiteY11" fmla="*/ 0 h 669866"/>
                <a:gd name="connsiteX12" fmla="*/ 435248 w 602715"/>
                <a:gd name="connsiteY12" fmla="*/ 669866 h 669866"/>
                <a:gd name="connsiteX13" fmla="*/ 356476 w 602715"/>
                <a:gd name="connsiteY13" fmla="*/ 669866 h 669866"/>
                <a:gd name="connsiteX14" fmla="*/ 344617 w 602715"/>
                <a:gd name="connsiteY14" fmla="*/ 669866 h 669866"/>
                <a:gd name="connsiteX15" fmla="*/ 283005 w 602715"/>
                <a:gd name="connsiteY15" fmla="*/ 669866 h 669866"/>
                <a:gd name="connsiteX16" fmla="*/ 265845 w 602715"/>
                <a:gd name="connsiteY16" fmla="*/ 669866 h 669866"/>
                <a:gd name="connsiteX17" fmla="*/ 242874 w 602715"/>
                <a:gd name="connsiteY17" fmla="*/ 669866 h 669866"/>
                <a:gd name="connsiteX18" fmla="*/ 192374 w 602715"/>
                <a:gd name="connsiteY18" fmla="*/ 669866 h 669866"/>
                <a:gd name="connsiteX19" fmla="*/ 164102 w 602715"/>
                <a:gd name="connsiteY19" fmla="*/ 669866 h 669866"/>
                <a:gd name="connsiteX20" fmla="*/ 152243 w 602715"/>
                <a:gd name="connsiteY20" fmla="*/ 669866 h 669866"/>
                <a:gd name="connsiteX21" fmla="*/ 90631 w 602715"/>
                <a:gd name="connsiteY21" fmla="*/ 669866 h 669866"/>
                <a:gd name="connsiteX22" fmla="*/ 73471 w 602715"/>
                <a:gd name="connsiteY22" fmla="*/ 669866 h 669866"/>
                <a:gd name="connsiteX23" fmla="*/ 0 w 602715"/>
                <a:gd name="connsiteY23" fmla="*/ 669866 h 669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2715" h="669866">
                  <a:moveTo>
                    <a:pt x="167467" y="0"/>
                  </a:moveTo>
                  <a:lnTo>
                    <a:pt x="240938" y="0"/>
                  </a:lnTo>
                  <a:lnTo>
                    <a:pt x="258098" y="0"/>
                  </a:lnTo>
                  <a:lnTo>
                    <a:pt x="319710" y="0"/>
                  </a:lnTo>
                  <a:lnTo>
                    <a:pt x="331569" y="0"/>
                  </a:lnTo>
                  <a:lnTo>
                    <a:pt x="359841" y="0"/>
                  </a:lnTo>
                  <a:lnTo>
                    <a:pt x="410341" y="0"/>
                  </a:lnTo>
                  <a:lnTo>
                    <a:pt x="433312" y="0"/>
                  </a:lnTo>
                  <a:lnTo>
                    <a:pt x="450472" y="0"/>
                  </a:lnTo>
                  <a:lnTo>
                    <a:pt x="512084" y="0"/>
                  </a:lnTo>
                  <a:lnTo>
                    <a:pt x="523943" y="0"/>
                  </a:lnTo>
                  <a:lnTo>
                    <a:pt x="602715" y="0"/>
                  </a:lnTo>
                  <a:lnTo>
                    <a:pt x="435248" y="669866"/>
                  </a:lnTo>
                  <a:lnTo>
                    <a:pt x="356476" y="669866"/>
                  </a:lnTo>
                  <a:lnTo>
                    <a:pt x="344617" y="669866"/>
                  </a:lnTo>
                  <a:lnTo>
                    <a:pt x="283005" y="669866"/>
                  </a:lnTo>
                  <a:lnTo>
                    <a:pt x="265845" y="669866"/>
                  </a:lnTo>
                  <a:lnTo>
                    <a:pt x="242874" y="669866"/>
                  </a:lnTo>
                  <a:lnTo>
                    <a:pt x="192374" y="669866"/>
                  </a:lnTo>
                  <a:lnTo>
                    <a:pt x="164102" y="669866"/>
                  </a:lnTo>
                  <a:lnTo>
                    <a:pt x="152243" y="669866"/>
                  </a:lnTo>
                  <a:lnTo>
                    <a:pt x="90631" y="669866"/>
                  </a:lnTo>
                  <a:lnTo>
                    <a:pt x="73471" y="669866"/>
                  </a:lnTo>
                  <a:lnTo>
                    <a:pt x="0" y="66986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</a:endParaRPr>
            </a:p>
          </p:txBody>
        </p:sp>
      </p:grpSp>
      <p:cxnSp>
        <p:nvCxnSpPr>
          <p:cNvPr id="71" name="直接连接符 70"/>
          <p:cNvCxnSpPr/>
          <p:nvPr/>
        </p:nvCxnSpPr>
        <p:spPr>
          <a:xfrm>
            <a:off x="1026579" y="549329"/>
            <a:ext cx="11165421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六边形 8"/>
          <p:cNvSpPr/>
          <p:nvPr/>
        </p:nvSpPr>
        <p:spPr>
          <a:xfrm rot="5400000">
            <a:off x="908301" y="1919955"/>
            <a:ext cx="2133524" cy="1839245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OPPOSans R" panose="00020600040101010101" pitchFamily="18" charset="-122"/>
              <a:ea typeface="OPPOSans R" panose="00020600040101010101" pitchFamily="18" charset="-122"/>
              <a:cs typeface="OPPOSans R" panose="00020600040101010101" pitchFamily="18" charset="-122"/>
            </a:endParaRPr>
          </a:p>
        </p:txBody>
      </p:sp>
      <p:sp>
        <p:nvSpPr>
          <p:cNvPr id="52" name="六边形 10"/>
          <p:cNvSpPr/>
          <p:nvPr/>
        </p:nvSpPr>
        <p:spPr>
          <a:xfrm rot="5400000">
            <a:off x="941263" y="3792164"/>
            <a:ext cx="2133524" cy="1839245"/>
          </a:xfrm>
          <a:prstGeom prst="hexagon">
            <a:avLst/>
          </a:prstGeom>
          <a:solidFill>
            <a:schemeClr val="tx2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OPPOSans R" panose="00020600040101010101" pitchFamily="18" charset="-122"/>
              <a:ea typeface="OPPOSans R" panose="00020600040101010101" pitchFamily="18" charset="-122"/>
              <a:cs typeface="OPPOSans R" panose="00020600040101010101" pitchFamily="18" charset="-122"/>
            </a:endParaRPr>
          </a:p>
        </p:txBody>
      </p:sp>
      <p:sp>
        <p:nvSpPr>
          <p:cNvPr id="53" name="文本框 13"/>
          <p:cNvSpPr txBox="1"/>
          <p:nvPr/>
        </p:nvSpPr>
        <p:spPr>
          <a:xfrm>
            <a:off x="4798236" y="2979043"/>
            <a:ext cx="648234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solidFill>
                  <a:srgbClr val="131313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</a:rPr>
              <a:t>2020</a:t>
            </a:r>
            <a:r>
              <a:rPr lang="zh-CN" altLang="en-US" sz="2000" dirty="0">
                <a:solidFill>
                  <a:srgbClr val="131313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</a:rPr>
              <a:t>年共有</a:t>
            </a:r>
            <a:r>
              <a:rPr lang="en-US" altLang="zh-CN" sz="2000" dirty="0">
                <a:solidFill>
                  <a:srgbClr val="131313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</a:rPr>
              <a:t>32</a:t>
            </a:r>
            <a:r>
              <a:rPr lang="zh-CN" altLang="en-US" sz="2000" dirty="0">
                <a:solidFill>
                  <a:srgbClr val="131313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</a:rPr>
              <a:t>个期刊进入为</a:t>
            </a:r>
            <a:r>
              <a:rPr lang="en-US" altLang="zh-CN" sz="2000" dirty="0">
                <a:solidFill>
                  <a:srgbClr val="131313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</a:rPr>
              <a:t>SCIE</a:t>
            </a:r>
            <a:r>
              <a:rPr lang="zh-CN" altLang="en-US" sz="2000" dirty="0">
                <a:solidFill>
                  <a:srgbClr val="131313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</a:rPr>
              <a:t>的收录清单</a:t>
            </a:r>
            <a:r>
              <a:rPr lang="zh-TW" altLang="en-US" sz="2000" dirty="0">
                <a:solidFill>
                  <a:srgbClr val="131313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</a:rPr>
              <a:t>，</a:t>
            </a:r>
            <a:r>
              <a:rPr lang="zh-CN" altLang="en-US" sz="2000" dirty="0">
                <a:solidFill>
                  <a:srgbClr val="131313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</a:rPr>
              <a:t>有</a:t>
            </a:r>
            <a:r>
              <a:rPr lang="en-US" altLang="zh-CN" sz="2000" dirty="0">
                <a:solidFill>
                  <a:srgbClr val="131313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</a:rPr>
              <a:t>3</a:t>
            </a:r>
            <a:r>
              <a:rPr lang="zh-CN" altLang="en-US" sz="2000" dirty="0">
                <a:solidFill>
                  <a:srgbClr val="131313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</a:rPr>
              <a:t>个期刊进入</a:t>
            </a:r>
            <a:r>
              <a:rPr lang="en-US" altLang="zh-CN" sz="2000" dirty="0">
                <a:solidFill>
                  <a:srgbClr val="131313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</a:rPr>
              <a:t>JCR Q1</a:t>
            </a:r>
            <a:r>
              <a:rPr lang="zh-CN" altLang="en-US" sz="2000" dirty="0">
                <a:solidFill>
                  <a:srgbClr val="131313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</a:rPr>
              <a:t>等级、</a:t>
            </a:r>
            <a:r>
              <a:rPr lang="en-US" altLang="zh-CN" sz="2000" dirty="0">
                <a:solidFill>
                  <a:srgbClr val="131313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</a:rPr>
              <a:t>10</a:t>
            </a:r>
            <a:r>
              <a:rPr lang="zh-CN" altLang="en-US" sz="2000" dirty="0">
                <a:solidFill>
                  <a:srgbClr val="131313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</a:rPr>
              <a:t>个期刊进入</a:t>
            </a:r>
            <a:r>
              <a:rPr lang="en-US" altLang="zh-CN" sz="2000" dirty="0">
                <a:solidFill>
                  <a:srgbClr val="131313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</a:rPr>
              <a:t>Q2</a:t>
            </a:r>
            <a:r>
              <a:rPr lang="zh-CN" altLang="en-US" sz="2000" dirty="0">
                <a:solidFill>
                  <a:srgbClr val="131313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</a:rPr>
              <a:t>等级。工程领域研究者重视的</a:t>
            </a:r>
            <a:r>
              <a:rPr lang="en-US" altLang="zh-CN" sz="2000" dirty="0">
                <a:solidFill>
                  <a:srgbClr val="131313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</a:rPr>
              <a:t>EI</a:t>
            </a:r>
            <a:r>
              <a:rPr lang="zh-CN" altLang="en-US" sz="2000" dirty="0">
                <a:solidFill>
                  <a:srgbClr val="131313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</a:rPr>
              <a:t>在</a:t>
            </a:r>
            <a:r>
              <a:rPr lang="en-US" altLang="zh-CN" sz="2000" dirty="0">
                <a:solidFill>
                  <a:srgbClr val="131313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</a:rPr>
              <a:t>2021</a:t>
            </a:r>
            <a:r>
              <a:rPr lang="zh-CN" altLang="en-US" sz="2000" dirty="0">
                <a:solidFill>
                  <a:srgbClr val="131313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</a:rPr>
              <a:t>年最新收录清单中，亦有</a:t>
            </a:r>
            <a:r>
              <a:rPr lang="en-US" altLang="zh-CN" sz="3200" b="1" dirty="0">
                <a:solidFill>
                  <a:srgbClr val="131313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</a:rPr>
              <a:t>23</a:t>
            </a:r>
            <a:r>
              <a:rPr lang="zh-CN" altLang="en-US" sz="3200" b="1" dirty="0">
                <a:solidFill>
                  <a:srgbClr val="131313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</a:rPr>
              <a:t>个</a:t>
            </a:r>
            <a:r>
              <a:rPr lang="zh-CN" altLang="en-US" sz="2000" dirty="0">
                <a:solidFill>
                  <a:srgbClr val="131313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</a:rPr>
              <a:t>期刊入选</a:t>
            </a:r>
            <a:r>
              <a:rPr lang="zh-TW" altLang="en-US" sz="2000" dirty="0">
                <a:solidFill>
                  <a:srgbClr val="131313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</a:rPr>
              <a:t>。</a:t>
            </a:r>
            <a:endParaRPr lang="en-US" altLang="zh-CN" sz="2000" dirty="0">
              <a:solidFill>
                <a:srgbClr val="131313"/>
              </a:solidFill>
              <a:latin typeface="OPPOSans R" panose="00020600040101010101" pitchFamily="18" charset="-122"/>
              <a:ea typeface="OPPOSans R" panose="00020600040101010101" pitchFamily="18" charset="-122"/>
              <a:cs typeface="OPPOSans R" panose="00020600040101010101" pitchFamily="18" charset="-122"/>
            </a:endParaRPr>
          </a:p>
        </p:txBody>
      </p:sp>
      <p:sp>
        <p:nvSpPr>
          <p:cNvPr id="54" name="矩形 53"/>
          <p:cNvSpPr/>
          <p:nvPr/>
        </p:nvSpPr>
        <p:spPr>
          <a:xfrm>
            <a:off x="3935759" y="2052137"/>
            <a:ext cx="791025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200" b="1" i="1" dirty="0">
                <a:solidFill>
                  <a:srgbClr val="131313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</a:rPr>
              <a:t>科学领域机构与研究具有领域代表性</a:t>
            </a:r>
          </a:p>
        </p:txBody>
      </p:sp>
      <p:pic>
        <p:nvPicPr>
          <p:cNvPr id="55" name="图片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0175" y="4194373"/>
            <a:ext cx="896379" cy="896379"/>
          </a:xfrm>
          <a:prstGeom prst="rect">
            <a:avLst/>
          </a:prstGeom>
        </p:spPr>
      </p:pic>
      <p:pic>
        <p:nvPicPr>
          <p:cNvPr id="56" name="图片 2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133" y="2204864"/>
            <a:ext cx="1127859" cy="1127859"/>
          </a:xfrm>
          <a:prstGeom prst="rect">
            <a:avLst/>
          </a:prstGeom>
        </p:spPr>
      </p:pic>
      <p:grpSp>
        <p:nvGrpSpPr>
          <p:cNvPr id="57" name="组合 1"/>
          <p:cNvGrpSpPr/>
          <p:nvPr/>
        </p:nvGrpSpPr>
        <p:grpSpPr>
          <a:xfrm>
            <a:off x="4034044" y="3459860"/>
            <a:ext cx="471094" cy="546469"/>
            <a:chOff x="6633018" y="3026546"/>
            <a:chExt cx="471094" cy="546469"/>
          </a:xfrm>
        </p:grpSpPr>
        <p:sp>
          <p:nvSpPr>
            <p:cNvPr id="58" name="六边形 11"/>
            <p:cNvSpPr/>
            <p:nvPr/>
          </p:nvSpPr>
          <p:spPr>
            <a:xfrm rot="5400000">
              <a:off x="6595330" y="3064234"/>
              <a:ext cx="546469" cy="471094"/>
            </a:xfrm>
            <a:prstGeom prst="hexag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</a:endParaRPr>
            </a:p>
          </p:txBody>
        </p:sp>
        <p:pic>
          <p:nvPicPr>
            <p:cNvPr id="59" name="图片 3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8005" y="3082563"/>
              <a:ext cx="434435" cy="434435"/>
            </a:xfrm>
            <a:prstGeom prst="rect">
              <a:avLst/>
            </a:prstGeom>
          </p:spPr>
        </p:pic>
      </p:grpSp>
      <p:sp>
        <p:nvSpPr>
          <p:cNvPr id="60" name="文本框 13"/>
          <p:cNvSpPr txBox="1"/>
          <p:nvPr/>
        </p:nvSpPr>
        <p:spPr>
          <a:xfrm>
            <a:off x="4798236" y="4644072"/>
            <a:ext cx="64823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dirty="0">
                <a:solidFill>
                  <a:srgbClr val="131313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</a:rPr>
              <a:t>2021</a:t>
            </a:r>
            <a:r>
              <a:rPr lang="zh-TW" altLang="en-US" sz="2000" dirty="0">
                <a:solidFill>
                  <a:srgbClr val="131313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</a:rPr>
              <a:t>年</a:t>
            </a:r>
            <a:r>
              <a:rPr lang="en-US" altLang="zh-TW" sz="2000" dirty="0">
                <a:solidFill>
                  <a:srgbClr val="131313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</a:rPr>
              <a:t>7</a:t>
            </a:r>
            <a:r>
              <a:rPr lang="zh-TW" altLang="en-US" sz="2000" dirty="0">
                <a:solidFill>
                  <a:srgbClr val="131313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</a:rPr>
              <a:t>月科学领域有</a:t>
            </a:r>
            <a:r>
              <a:rPr lang="en-US" altLang="zh-TW" sz="3200" b="1" dirty="0">
                <a:solidFill>
                  <a:srgbClr val="131313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</a:rPr>
              <a:t>151</a:t>
            </a:r>
            <a:r>
              <a:rPr lang="zh-TW" altLang="en-US" sz="3200" b="1" dirty="0">
                <a:solidFill>
                  <a:srgbClr val="131313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</a:rPr>
              <a:t>间</a:t>
            </a:r>
            <a:r>
              <a:rPr lang="zh-CN" altLang="en-US" sz="2000" dirty="0">
                <a:solidFill>
                  <a:srgbClr val="131313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</a:rPr>
              <a:t>机构进入</a:t>
            </a:r>
            <a:r>
              <a:rPr lang="en-US" altLang="zh-CN" sz="2000" dirty="0">
                <a:solidFill>
                  <a:srgbClr val="131313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</a:rPr>
              <a:t>ESI</a:t>
            </a:r>
            <a:r>
              <a:rPr lang="zh-CN" altLang="en-US" sz="2000" dirty="0">
                <a:solidFill>
                  <a:srgbClr val="131313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</a:rPr>
              <a:t>前</a:t>
            </a:r>
            <a:r>
              <a:rPr lang="en-US" altLang="zh-CN" sz="2000" dirty="0">
                <a:solidFill>
                  <a:srgbClr val="131313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</a:rPr>
              <a:t>1%</a:t>
            </a:r>
            <a:r>
              <a:rPr lang="zh-CN" altLang="en-US" sz="2000" dirty="0">
                <a:solidFill>
                  <a:srgbClr val="131313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</a:rPr>
              <a:t>，</a:t>
            </a:r>
            <a:r>
              <a:rPr lang="zh-TW" altLang="en-US" sz="2000" dirty="0">
                <a:solidFill>
                  <a:srgbClr val="131313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</a:rPr>
              <a:t>以工程学及化学最多，而</a:t>
            </a:r>
            <a:r>
              <a:rPr lang="zh-CN" altLang="en-US" sz="2000" dirty="0">
                <a:solidFill>
                  <a:srgbClr val="131313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</a:rPr>
              <a:t>环境与生态学为研究领域的研究机构，</a:t>
            </a:r>
            <a:r>
              <a:rPr lang="zh-TW" altLang="en-US" sz="2000" dirty="0">
                <a:solidFill>
                  <a:srgbClr val="131313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</a:rPr>
              <a:t>入选数则有</a:t>
            </a:r>
            <a:r>
              <a:rPr lang="zh-CN" altLang="en-US" sz="2000" dirty="0">
                <a:solidFill>
                  <a:srgbClr val="131313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</a:rPr>
              <a:t>有显着的增加。</a:t>
            </a:r>
            <a:endParaRPr lang="en-US" altLang="zh-CN" sz="2000" dirty="0">
              <a:solidFill>
                <a:srgbClr val="131313"/>
              </a:solidFill>
              <a:latin typeface="OPPOSans R" panose="00020600040101010101" pitchFamily="18" charset="-122"/>
              <a:ea typeface="OPPOSans R" panose="00020600040101010101" pitchFamily="18" charset="-122"/>
              <a:cs typeface="OPPOSans R" panose="00020600040101010101" pitchFamily="18" charset="-122"/>
            </a:endParaRPr>
          </a:p>
        </p:txBody>
      </p:sp>
      <p:sp>
        <p:nvSpPr>
          <p:cNvPr id="28" name="文本框 96"/>
          <p:cNvSpPr txBox="1"/>
          <p:nvPr/>
        </p:nvSpPr>
        <p:spPr>
          <a:xfrm>
            <a:off x="1052166" y="663551"/>
            <a:ext cx="5400837" cy="5847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en-US" altLang="zh-CN" sz="3200" b="1" dirty="0">
                <a:solidFill>
                  <a:schemeClr val="tx2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</a:rPr>
              <a:t>PART 2</a:t>
            </a:r>
            <a:r>
              <a:rPr lang="zh-TW" altLang="en-US" sz="3200" b="1" dirty="0">
                <a:solidFill>
                  <a:schemeClr val="tx2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</a:rPr>
              <a:t> 台湾科研价值</a:t>
            </a:r>
            <a:r>
              <a:rPr lang="zh-CN" altLang="en-US" sz="3200" b="1" dirty="0">
                <a:solidFill>
                  <a:schemeClr val="tx2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</a:rPr>
              <a:t>－科学</a:t>
            </a:r>
          </a:p>
        </p:txBody>
      </p:sp>
    </p:spTree>
  </p:cSld>
  <p:clrMapOvr>
    <a:masterClrMapping/>
  </p:clrMapOvr>
  <p:transition spd="slow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任意多边形 62"/>
          <p:cNvSpPr/>
          <p:nvPr/>
        </p:nvSpPr>
        <p:spPr>
          <a:xfrm>
            <a:off x="-134021" y="2"/>
            <a:ext cx="5032666" cy="419100"/>
          </a:xfrm>
          <a:custGeom>
            <a:avLst/>
            <a:gdLst>
              <a:gd name="connsiteX0" fmla="*/ 104775 w 5032666"/>
              <a:gd name="connsiteY0" fmla="*/ 0 h 419100"/>
              <a:gd name="connsiteX1" fmla="*/ 150742 w 5032666"/>
              <a:gd name="connsiteY1" fmla="*/ 0 h 419100"/>
              <a:gd name="connsiteX2" fmla="*/ 161478 w 5032666"/>
              <a:gd name="connsiteY2" fmla="*/ 0 h 419100"/>
              <a:gd name="connsiteX3" fmla="*/ 200025 w 5032666"/>
              <a:gd name="connsiteY3" fmla="*/ 0 h 419100"/>
              <a:gd name="connsiteX4" fmla="*/ 207445 w 5032666"/>
              <a:gd name="connsiteY4" fmla="*/ 0 h 419100"/>
              <a:gd name="connsiteX5" fmla="*/ 225133 w 5032666"/>
              <a:gd name="connsiteY5" fmla="*/ 0 h 419100"/>
              <a:gd name="connsiteX6" fmla="*/ 256728 w 5032666"/>
              <a:gd name="connsiteY6" fmla="*/ 0 h 419100"/>
              <a:gd name="connsiteX7" fmla="*/ 271100 w 5032666"/>
              <a:gd name="connsiteY7" fmla="*/ 0 h 419100"/>
              <a:gd name="connsiteX8" fmla="*/ 281836 w 5032666"/>
              <a:gd name="connsiteY8" fmla="*/ 0 h 419100"/>
              <a:gd name="connsiteX9" fmla="*/ 314326 w 5032666"/>
              <a:gd name="connsiteY9" fmla="*/ 0 h 419100"/>
              <a:gd name="connsiteX10" fmla="*/ 320383 w 5032666"/>
              <a:gd name="connsiteY10" fmla="*/ 0 h 419100"/>
              <a:gd name="connsiteX11" fmla="*/ 327803 w 5032666"/>
              <a:gd name="connsiteY11" fmla="*/ 0 h 419100"/>
              <a:gd name="connsiteX12" fmla="*/ 360293 w 5032666"/>
              <a:gd name="connsiteY12" fmla="*/ 0 h 419100"/>
              <a:gd name="connsiteX13" fmla="*/ 371029 w 5032666"/>
              <a:gd name="connsiteY13" fmla="*/ 0 h 419100"/>
              <a:gd name="connsiteX14" fmla="*/ 377086 w 5032666"/>
              <a:gd name="connsiteY14" fmla="*/ 0 h 419100"/>
              <a:gd name="connsiteX15" fmla="*/ 409576 w 5032666"/>
              <a:gd name="connsiteY15" fmla="*/ 0 h 419100"/>
              <a:gd name="connsiteX16" fmla="*/ 416996 w 5032666"/>
              <a:gd name="connsiteY16" fmla="*/ 0 h 419100"/>
              <a:gd name="connsiteX17" fmla="*/ 434684 w 5032666"/>
              <a:gd name="connsiteY17" fmla="*/ 0 h 419100"/>
              <a:gd name="connsiteX18" fmla="*/ 466279 w 5032666"/>
              <a:gd name="connsiteY18" fmla="*/ 0 h 419100"/>
              <a:gd name="connsiteX19" fmla="*/ 480651 w 5032666"/>
              <a:gd name="connsiteY19" fmla="*/ 0 h 419100"/>
              <a:gd name="connsiteX20" fmla="*/ 491387 w 5032666"/>
              <a:gd name="connsiteY20" fmla="*/ 0 h 419100"/>
              <a:gd name="connsiteX21" fmla="*/ 529934 w 5032666"/>
              <a:gd name="connsiteY21" fmla="*/ 0 h 419100"/>
              <a:gd name="connsiteX22" fmla="*/ 537354 w 5032666"/>
              <a:gd name="connsiteY22" fmla="*/ 0 h 419100"/>
              <a:gd name="connsiteX23" fmla="*/ 561975 w 5032666"/>
              <a:gd name="connsiteY23" fmla="*/ 0 h 419100"/>
              <a:gd name="connsiteX24" fmla="*/ 586637 w 5032666"/>
              <a:gd name="connsiteY24" fmla="*/ 0 h 419100"/>
              <a:gd name="connsiteX25" fmla="*/ 607942 w 5032666"/>
              <a:gd name="connsiteY25" fmla="*/ 0 h 419100"/>
              <a:gd name="connsiteX26" fmla="*/ 618678 w 5032666"/>
              <a:gd name="connsiteY26" fmla="*/ 0 h 419100"/>
              <a:gd name="connsiteX27" fmla="*/ 657225 w 5032666"/>
              <a:gd name="connsiteY27" fmla="*/ 0 h 419100"/>
              <a:gd name="connsiteX28" fmla="*/ 664645 w 5032666"/>
              <a:gd name="connsiteY28" fmla="*/ 0 h 419100"/>
              <a:gd name="connsiteX29" fmla="*/ 682333 w 5032666"/>
              <a:gd name="connsiteY29" fmla="*/ 0 h 419100"/>
              <a:gd name="connsiteX30" fmla="*/ 713928 w 5032666"/>
              <a:gd name="connsiteY30" fmla="*/ 0 h 419100"/>
              <a:gd name="connsiteX31" fmla="*/ 728300 w 5032666"/>
              <a:gd name="connsiteY31" fmla="*/ 0 h 419100"/>
              <a:gd name="connsiteX32" fmla="*/ 739036 w 5032666"/>
              <a:gd name="connsiteY32" fmla="*/ 0 h 419100"/>
              <a:gd name="connsiteX33" fmla="*/ 750329 w 5032666"/>
              <a:gd name="connsiteY33" fmla="*/ 0 h 419100"/>
              <a:gd name="connsiteX34" fmla="*/ 771526 w 5032666"/>
              <a:gd name="connsiteY34" fmla="*/ 0 h 419100"/>
              <a:gd name="connsiteX35" fmla="*/ 777583 w 5032666"/>
              <a:gd name="connsiteY35" fmla="*/ 0 h 419100"/>
              <a:gd name="connsiteX36" fmla="*/ 785003 w 5032666"/>
              <a:gd name="connsiteY36" fmla="*/ 0 h 419100"/>
              <a:gd name="connsiteX37" fmla="*/ 796296 w 5032666"/>
              <a:gd name="connsiteY37" fmla="*/ 0 h 419100"/>
              <a:gd name="connsiteX38" fmla="*/ 807032 w 5032666"/>
              <a:gd name="connsiteY38" fmla="*/ 0 h 419100"/>
              <a:gd name="connsiteX39" fmla="*/ 817493 w 5032666"/>
              <a:gd name="connsiteY39" fmla="*/ 0 h 419100"/>
              <a:gd name="connsiteX40" fmla="*/ 828229 w 5032666"/>
              <a:gd name="connsiteY40" fmla="*/ 0 h 419100"/>
              <a:gd name="connsiteX41" fmla="*/ 834286 w 5032666"/>
              <a:gd name="connsiteY41" fmla="*/ 0 h 419100"/>
              <a:gd name="connsiteX42" fmla="*/ 845579 w 5032666"/>
              <a:gd name="connsiteY42" fmla="*/ 0 h 419100"/>
              <a:gd name="connsiteX43" fmla="*/ 852999 w 5032666"/>
              <a:gd name="connsiteY43" fmla="*/ 0 h 419100"/>
              <a:gd name="connsiteX44" fmla="*/ 866776 w 5032666"/>
              <a:gd name="connsiteY44" fmla="*/ 0 h 419100"/>
              <a:gd name="connsiteX45" fmla="*/ 870687 w 5032666"/>
              <a:gd name="connsiteY45" fmla="*/ 0 h 419100"/>
              <a:gd name="connsiteX46" fmla="*/ 874196 w 5032666"/>
              <a:gd name="connsiteY46" fmla="*/ 0 h 419100"/>
              <a:gd name="connsiteX47" fmla="*/ 891884 w 5032666"/>
              <a:gd name="connsiteY47" fmla="*/ 0 h 419100"/>
              <a:gd name="connsiteX48" fmla="*/ 902282 w 5032666"/>
              <a:gd name="connsiteY48" fmla="*/ 0 h 419100"/>
              <a:gd name="connsiteX49" fmla="*/ 916654 w 5032666"/>
              <a:gd name="connsiteY49" fmla="*/ 0 h 419100"/>
              <a:gd name="connsiteX50" fmla="*/ 923479 w 5032666"/>
              <a:gd name="connsiteY50" fmla="*/ 0 h 419100"/>
              <a:gd name="connsiteX51" fmla="*/ 927390 w 5032666"/>
              <a:gd name="connsiteY51" fmla="*/ 0 h 419100"/>
              <a:gd name="connsiteX52" fmla="*/ 937851 w 5032666"/>
              <a:gd name="connsiteY52" fmla="*/ 0 h 419100"/>
              <a:gd name="connsiteX53" fmla="*/ 948587 w 5032666"/>
              <a:gd name="connsiteY53" fmla="*/ 0 h 419100"/>
              <a:gd name="connsiteX54" fmla="*/ 959880 w 5032666"/>
              <a:gd name="connsiteY54" fmla="*/ 0 h 419100"/>
              <a:gd name="connsiteX55" fmla="*/ 965937 w 5032666"/>
              <a:gd name="connsiteY55" fmla="*/ 0 h 419100"/>
              <a:gd name="connsiteX56" fmla="*/ 973357 w 5032666"/>
              <a:gd name="connsiteY56" fmla="*/ 0 h 419100"/>
              <a:gd name="connsiteX57" fmla="*/ 987134 w 5032666"/>
              <a:gd name="connsiteY57" fmla="*/ 0 h 419100"/>
              <a:gd name="connsiteX58" fmla="*/ 994554 w 5032666"/>
              <a:gd name="connsiteY58" fmla="*/ 0 h 419100"/>
              <a:gd name="connsiteX59" fmla="*/ 1005847 w 5032666"/>
              <a:gd name="connsiteY59" fmla="*/ 0 h 419100"/>
              <a:gd name="connsiteX60" fmla="*/ 1016583 w 5032666"/>
              <a:gd name="connsiteY60" fmla="*/ 0 h 419100"/>
              <a:gd name="connsiteX61" fmla="*/ 1022640 w 5032666"/>
              <a:gd name="connsiteY61" fmla="*/ 0 h 419100"/>
              <a:gd name="connsiteX62" fmla="*/ 1043837 w 5032666"/>
              <a:gd name="connsiteY62" fmla="*/ 0 h 419100"/>
              <a:gd name="connsiteX63" fmla="*/ 1055130 w 5032666"/>
              <a:gd name="connsiteY63" fmla="*/ 0 h 419100"/>
              <a:gd name="connsiteX64" fmla="*/ 1062550 w 5032666"/>
              <a:gd name="connsiteY64" fmla="*/ 0 h 419100"/>
              <a:gd name="connsiteX65" fmla="*/ 1080238 w 5032666"/>
              <a:gd name="connsiteY65" fmla="*/ 0 h 419100"/>
              <a:gd name="connsiteX66" fmla="*/ 1111833 w 5032666"/>
              <a:gd name="connsiteY66" fmla="*/ 0 h 419100"/>
              <a:gd name="connsiteX67" fmla="*/ 1126205 w 5032666"/>
              <a:gd name="connsiteY67" fmla="*/ 0 h 419100"/>
              <a:gd name="connsiteX68" fmla="*/ 1136941 w 5032666"/>
              <a:gd name="connsiteY68" fmla="*/ 0 h 419100"/>
              <a:gd name="connsiteX69" fmla="*/ 1175488 w 5032666"/>
              <a:gd name="connsiteY69" fmla="*/ 0 h 419100"/>
              <a:gd name="connsiteX70" fmla="*/ 1182908 w 5032666"/>
              <a:gd name="connsiteY70" fmla="*/ 0 h 419100"/>
              <a:gd name="connsiteX71" fmla="*/ 1207529 w 5032666"/>
              <a:gd name="connsiteY71" fmla="*/ 0 h 419100"/>
              <a:gd name="connsiteX72" fmla="*/ 1232191 w 5032666"/>
              <a:gd name="connsiteY72" fmla="*/ 0 h 419100"/>
              <a:gd name="connsiteX73" fmla="*/ 1253496 w 5032666"/>
              <a:gd name="connsiteY73" fmla="*/ 0 h 419100"/>
              <a:gd name="connsiteX74" fmla="*/ 1264232 w 5032666"/>
              <a:gd name="connsiteY74" fmla="*/ 0 h 419100"/>
              <a:gd name="connsiteX75" fmla="*/ 1302779 w 5032666"/>
              <a:gd name="connsiteY75" fmla="*/ 0 h 419100"/>
              <a:gd name="connsiteX76" fmla="*/ 1310199 w 5032666"/>
              <a:gd name="connsiteY76" fmla="*/ 0 h 419100"/>
              <a:gd name="connsiteX77" fmla="*/ 1327887 w 5032666"/>
              <a:gd name="connsiteY77" fmla="*/ 0 h 419100"/>
              <a:gd name="connsiteX78" fmla="*/ 1359482 w 5032666"/>
              <a:gd name="connsiteY78" fmla="*/ 0 h 419100"/>
              <a:gd name="connsiteX79" fmla="*/ 1373854 w 5032666"/>
              <a:gd name="connsiteY79" fmla="*/ 0 h 419100"/>
              <a:gd name="connsiteX80" fmla="*/ 1384590 w 5032666"/>
              <a:gd name="connsiteY80" fmla="*/ 0 h 419100"/>
              <a:gd name="connsiteX81" fmla="*/ 1417080 w 5032666"/>
              <a:gd name="connsiteY81" fmla="*/ 0 h 419100"/>
              <a:gd name="connsiteX82" fmla="*/ 1423137 w 5032666"/>
              <a:gd name="connsiteY82" fmla="*/ 0 h 419100"/>
              <a:gd name="connsiteX83" fmla="*/ 1430557 w 5032666"/>
              <a:gd name="connsiteY83" fmla="*/ 0 h 419100"/>
              <a:gd name="connsiteX84" fmla="*/ 1463047 w 5032666"/>
              <a:gd name="connsiteY84" fmla="*/ 0 h 419100"/>
              <a:gd name="connsiteX85" fmla="*/ 1473783 w 5032666"/>
              <a:gd name="connsiteY85" fmla="*/ 0 h 419100"/>
              <a:gd name="connsiteX86" fmla="*/ 1479840 w 5032666"/>
              <a:gd name="connsiteY86" fmla="*/ 0 h 419100"/>
              <a:gd name="connsiteX87" fmla="*/ 1495425 w 5032666"/>
              <a:gd name="connsiteY87" fmla="*/ 0 h 419100"/>
              <a:gd name="connsiteX88" fmla="*/ 1512330 w 5032666"/>
              <a:gd name="connsiteY88" fmla="*/ 0 h 419100"/>
              <a:gd name="connsiteX89" fmla="*/ 1519750 w 5032666"/>
              <a:gd name="connsiteY89" fmla="*/ 0 h 419100"/>
              <a:gd name="connsiteX90" fmla="*/ 1537438 w 5032666"/>
              <a:gd name="connsiteY90" fmla="*/ 0 h 419100"/>
              <a:gd name="connsiteX91" fmla="*/ 1541392 w 5032666"/>
              <a:gd name="connsiteY91" fmla="*/ 0 h 419100"/>
              <a:gd name="connsiteX92" fmla="*/ 1552128 w 5032666"/>
              <a:gd name="connsiteY92" fmla="*/ 0 h 419100"/>
              <a:gd name="connsiteX93" fmla="*/ 1569033 w 5032666"/>
              <a:gd name="connsiteY93" fmla="*/ 0 h 419100"/>
              <a:gd name="connsiteX94" fmla="*/ 1583405 w 5032666"/>
              <a:gd name="connsiteY94" fmla="*/ 0 h 419100"/>
              <a:gd name="connsiteX95" fmla="*/ 1590675 w 5032666"/>
              <a:gd name="connsiteY95" fmla="*/ 0 h 419100"/>
              <a:gd name="connsiteX96" fmla="*/ 1594141 w 5032666"/>
              <a:gd name="connsiteY96" fmla="*/ 0 h 419100"/>
              <a:gd name="connsiteX97" fmla="*/ 1598095 w 5032666"/>
              <a:gd name="connsiteY97" fmla="*/ 0 h 419100"/>
              <a:gd name="connsiteX98" fmla="*/ 1615783 w 5032666"/>
              <a:gd name="connsiteY98" fmla="*/ 0 h 419100"/>
              <a:gd name="connsiteX99" fmla="*/ 1632688 w 5032666"/>
              <a:gd name="connsiteY99" fmla="*/ 0 h 419100"/>
              <a:gd name="connsiteX100" fmla="*/ 1640108 w 5032666"/>
              <a:gd name="connsiteY100" fmla="*/ 0 h 419100"/>
              <a:gd name="connsiteX101" fmla="*/ 1647378 w 5032666"/>
              <a:gd name="connsiteY101" fmla="*/ 0 h 419100"/>
              <a:gd name="connsiteX102" fmla="*/ 1661750 w 5032666"/>
              <a:gd name="connsiteY102" fmla="*/ 0 h 419100"/>
              <a:gd name="connsiteX103" fmla="*/ 1672486 w 5032666"/>
              <a:gd name="connsiteY103" fmla="*/ 0 h 419100"/>
              <a:gd name="connsiteX104" fmla="*/ 1689391 w 5032666"/>
              <a:gd name="connsiteY104" fmla="*/ 0 h 419100"/>
              <a:gd name="connsiteX105" fmla="*/ 1704976 w 5032666"/>
              <a:gd name="connsiteY105" fmla="*/ 0 h 419100"/>
              <a:gd name="connsiteX106" fmla="*/ 1711033 w 5032666"/>
              <a:gd name="connsiteY106" fmla="*/ 0 h 419100"/>
              <a:gd name="connsiteX107" fmla="*/ 1718453 w 5032666"/>
              <a:gd name="connsiteY107" fmla="*/ 0 h 419100"/>
              <a:gd name="connsiteX108" fmla="*/ 1750943 w 5032666"/>
              <a:gd name="connsiteY108" fmla="*/ 0 h 419100"/>
              <a:gd name="connsiteX109" fmla="*/ 1761679 w 5032666"/>
              <a:gd name="connsiteY109" fmla="*/ 0 h 419100"/>
              <a:gd name="connsiteX110" fmla="*/ 1767736 w 5032666"/>
              <a:gd name="connsiteY110" fmla="*/ 0 h 419100"/>
              <a:gd name="connsiteX111" fmla="*/ 1800226 w 5032666"/>
              <a:gd name="connsiteY111" fmla="*/ 0 h 419100"/>
              <a:gd name="connsiteX112" fmla="*/ 1807646 w 5032666"/>
              <a:gd name="connsiteY112" fmla="*/ 0 h 419100"/>
              <a:gd name="connsiteX113" fmla="*/ 1825334 w 5032666"/>
              <a:gd name="connsiteY113" fmla="*/ 0 h 419100"/>
              <a:gd name="connsiteX114" fmla="*/ 1856929 w 5032666"/>
              <a:gd name="connsiteY114" fmla="*/ 0 h 419100"/>
              <a:gd name="connsiteX115" fmla="*/ 1871301 w 5032666"/>
              <a:gd name="connsiteY115" fmla="*/ 0 h 419100"/>
              <a:gd name="connsiteX116" fmla="*/ 1882037 w 5032666"/>
              <a:gd name="connsiteY116" fmla="*/ 0 h 419100"/>
              <a:gd name="connsiteX117" fmla="*/ 1920584 w 5032666"/>
              <a:gd name="connsiteY117" fmla="*/ 0 h 419100"/>
              <a:gd name="connsiteX118" fmla="*/ 1928004 w 5032666"/>
              <a:gd name="connsiteY118" fmla="*/ 0 h 419100"/>
              <a:gd name="connsiteX119" fmla="*/ 1952625 w 5032666"/>
              <a:gd name="connsiteY119" fmla="*/ 0 h 419100"/>
              <a:gd name="connsiteX120" fmla="*/ 1977287 w 5032666"/>
              <a:gd name="connsiteY120" fmla="*/ 0 h 419100"/>
              <a:gd name="connsiteX121" fmla="*/ 1998592 w 5032666"/>
              <a:gd name="connsiteY121" fmla="*/ 0 h 419100"/>
              <a:gd name="connsiteX122" fmla="*/ 2009328 w 5032666"/>
              <a:gd name="connsiteY122" fmla="*/ 0 h 419100"/>
              <a:gd name="connsiteX123" fmla="*/ 2047875 w 5032666"/>
              <a:gd name="connsiteY123" fmla="*/ 0 h 419100"/>
              <a:gd name="connsiteX124" fmla="*/ 2055295 w 5032666"/>
              <a:gd name="connsiteY124" fmla="*/ 0 h 419100"/>
              <a:gd name="connsiteX125" fmla="*/ 2057400 w 5032666"/>
              <a:gd name="connsiteY125" fmla="*/ 0 h 419100"/>
              <a:gd name="connsiteX126" fmla="*/ 2072983 w 5032666"/>
              <a:gd name="connsiteY126" fmla="*/ 0 h 419100"/>
              <a:gd name="connsiteX127" fmla="*/ 2103367 w 5032666"/>
              <a:gd name="connsiteY127" fmla="*/ 0 h 419100"/>
              <a:gd name="connsiteX128" fmla="*/ 2104578 w 5032666"/>
              <a:gd name="connsiteY128" fmla="*/ 0 h 419100"/>
              <a:gd name="connsiteX129" fmla="*/ 2114103 w 5032666"/>
              <a:gd name="connsiteY129" fmla="*/ 0 h 419100"/>
              <a:gd name="connsiteX130" fmla="*/ 2118950 w 5032666"/>
              <a:gd name="connsiteY130" fmla="*/ 0 h 419100"/>
              <a:gd name="connsiteX131" fmla="*/ 2129686 w 5032666"/>
              <a:gd name="connsiteY131" fmla="*/ 0 h 419100"/>
              <a:gd name="connsiteX132" fmla="*/ 2140979 w 5032666"/>
              <a:gd name="connsiteY132" fmla="*/ 0 h 419100"/>
              <a:gd name="connsiteX133" fmla="*/ 2152650 w 5032666"/>
              <a:gd name="connsiteY133" fmla="*/ 0 h 419100"/>
              <a:gd name="connsiteX134" fmla="*/ 2160070 w 5032666"/>
              <a:gd name="connsiteY134" fmla="*/ 0 h 419100"/>
              <a:gd name="connsiteX135" fmla="*/ 2162176 w 5032666"/>
              <a:gd name="connsiteY135" fmla="*/ 0 h 419100"/>
              <a:gd name="connsiteX136" fmla="*/ 2168233 w 5032666"/>
              <a:gd name="connsiteY136" fmla="*/ 0 h 419100"/>
              <a:gd name="connsiteX137" fmla="*/ 2175653 w 5032666"/>
              <a:gd name="connsiteY137" fmla="*/ 0 h 419100"/>
              <a:gd name="connsiteX138" fmla="*/ 2177758 w 5032666"/>
              <a:gd name="connsiteY138" fmla="*/ 0 h 419100"/>
              <a:gd name="connsiteX139" fmla="*/ 2186946 w 5032666"/>
              <a:gd name="connsiteY139" fmla="*/ 0 h 419100"/>
              <a:gd name="connsiteX140" fmla="*/ 2197682 w 5032666"/>
              <a:gd name="connsiteY140" fmla="*/ 0 h 419100"/>
              <a:gd name="connsiteX141" fmla="*/ 2208143 w 5032666"/>
              <a:gd name="connsiteY141" fmla="*/ 0 h 419100"/>
              <a:gd name="connsiteX142" fmla="*/ 2209353 w 5032666"/>
              <a:gd name="connsiteY142" fmla="*/ 0 h 419100"/>
              <a:gd name="connsiteX143" fmla="*/ 2218879 w 5032666"/>
              <a:gd name="connsiteY143" fmla="*/ 0 h 419100"/>
              <a:gd name="connsiteX144" fmla="*/ 2223725 w 5032666"/>
              <a:gd name="connsiteY144" fmla="*/ 0 h 419100"/>
              <a:gd name="connsiteX145" fmla="*/ 2224936 w 5032666"/>
              <a:gd name="connsiteY145" fmla="*/ 0 h 419100"/>
              <a:gd name="connsiteX146" fmla="*/ 2234461 w 5032666"/>
              <a:gd name="connsiteY146" fmla="*/ 0 h 419100"/>
              <a:gd name="connsiteX147" fmla="*/ 2236229 w 5032666"/>
              <a:gd name="connsiteY147" fmla="*/ 0 h 419100"/>
              <a:gd name="connsiteX148" fmla="*/ 2243649 w 5032666"/>
              <a:gd name="connsiteY148" fmla="*/ 0 h 419100"/>
              <a:gd name="connsiteX149" fmla="*/ 2257426 w 5032666"/>
              <a:gd name="connsiteY149" fmla="*/ 0 h 419100"/>
              <a:gd name="connsiteX150" fmla="*/ 2261337 w 5032666"/>
              <a:gd name="connsiteY150" fmla="*/ 0 h 419100"/>
              <a:gd name="connsiteX151" fmla="*/ 2264846 w 5032666"/>
              <a:gd name="connsiteY151" fmla="*/ 0 h 419100"/>
              <a:gd name="connsiteX152" fmla="*/ 2266951 w 5032666"/>
              <a:gd name="connsiteY152" fmla="*/ 0 h 419100"/>
              <a:gd name="connsiteX153" fmla="*/ 2273008 w 5032666"/>
              <a:gd name="connsiteY153" fmla="*/ 0 h 419100"/>
              <a:gd name="connsiteX154" fmla="*/ 2280428 w 5032666"/>
              <a:gd name="connsiteY154" fmla="*/ 0 h 419100"/>
              <a:gd name="connsiteX155" fmla="*/ 2282534 w 5032666"/>
              <a:gd name="connsiteY155" fmla="*/ 0 h 419100"/>
              <a:gd name="connsiteX156" fmla="*/ 2292932 w 5032666"/>
              <a:gd name="connsiteY156" fmla="*/ 0 h 419100"/>
              <a:gd name="connsiteX157" fmla="*/ 2307304 w 5032666"/>
              <a:gd name="connsiteY157" fmla="*/ 0 h 419100"/>
              <a:gd name="connsiteX158" fmla="*/ 2312918 w 5032666"/>
              <a:gd name="connsiteY158" fmla="*/ 0 h 419100"/>
              <a:gd name="connsiteX159" fmla="*/ 2314129 w 5032666"/>
              <a:gd name="connsiteY159" fmla="*/ 0 h 419100"/>
              <a:gd name="connsiteX160" fmla="*/ 2318040 w 5032666"/>
              <a:gd name="connsiteY160" fmla="*/ 0 h 419100"/>
              <a:gd name="connsiteX161" fmla="*/ 2323654 w 5032666"/>
              <a:gd name="connsiteY161" fmla="*/ 0 h 419100"/>
              <a:gd name="connsiteX162" fmla="*/ 2328501 w 5032666"/>
              <a:gd name="connsiteY162" fmla="*/ 0 h 419100"/>
              <a:gd name="connsiteX163" fmla="*/ 2329711 w 5032666"/>
              <a:gd name="connsiteY163" fmla="*/ 0 h 419100"/>
              <a:gd name="connsiteX164" fmla="*/ 2339237 w 5032666"/>
              <a:gd name="connsiteY164" fmla="*/ 0 h 419100"/>
              <a:gd name="connsiteX165" fmla="*/ 2350530 w 5032666"/>
              <a:gd name="connsiteY165" fmla="*/ 0 h 419100"/>
              <a:gd name="connsiteX166" fmla="*/ 2356587 w 5032666"/>
              <a:gd name="connsiteY166" fmla="*/ 0 h 419100"/>
              <a:gd name="connsiteX167" fmla="*/ 2362201 w 5032666"/>
              <a:gd name="connsiteY167" fmla="*/ 0 h 419100"/>
              <a:gd name="connsiteX168" fmla="*/ 2364007 w 5032666"/>
              <a:gd name="connsiteY168" fmla="*/ 0 h 419100"/>
              <a:gd name="connsiteX169" fmla="*/ 2369621 w 5032666"/>
              <a:gd name="connsiteY169" fmla="*/ 0 h 419100"/>
              <a:gd name="connsiteX170" fmla="*/ 2377784 w 5032666"/>
              <a:gd name="connsiteY170" fmla="*/ 0 h 419100"/>
              <a:gd name="connsiteX171" fmla="*/ 2385204 w 5032666"/>
              <a:gd name="connsiteY171" fmla="*/ 0 h 419100"/>
              <a:gd name="connsiteX172" fmla="*/ 2387309 w 5032666"/>
              <a:gd name="connsiteY172" fmla="*/ 0 h 419100"/>
              <a:gd name="connsiteX173" fmla="*/ 2396497 w 5032666"/>
              <a:gd name="connsiteY173" fmla="*/ 0 h 419100"/>
              <a:gd name="connsiteX174" fmla="*/ 2407233 w 5032666"/>
              <a:gd name="connsiteY174" fmla="*/ 0 h 419100"/>
              <a:gd name="connsiteX175" fmla="*/ 2413290 w 5032666"/>
              <a:gd name="connsiteY175" fmla="*/ 0 h 419100"/>
              <a:gd name="connsiteX176" fmla="*/ 2418904 w 5032666"/>
              <a:gd name="connsiteY176" fmla="*/ 0 h 419100"/>
              <a:gd name="connsiteX177" fmla="*/ 2433276 w 5032666"/>
              <a:gd name="connsiteY177" fmla="*/ 0 h 419100"/>
              <a:gd name="connsiteX178" fmla="*/ 2434487 w 5032666"/>
              <a:gd name="connsiteY178" fmla="*/ 0 h 419100"/>
              <a:gd name="connsiteX179" fmla="*/ 2444012 w 5032666"/>
              <a:gd name="connsiteY179" fmla="*/ 0 h 419100"/>
              <a:gd name="connsiteX180" fmla="*/ 2445780 w 5032666"/>
              <a:gd name="connsiteY180" fmla="*/ 0 h 419100"/>
              <a:gd name="connsiteX181" fmla="*/ 2453200 w 5032666"/>
              <a:gd name="connsiteY181" fmla="*/ 0 h 419100"/>
              <a:gd name="connsiteX182" fmla="*/ 2470888 w 5032666"/>
              <a:gd name="connsiteY182" fmla="*/ 0 h 419100"/>
              <a:gd name="connsiteX183" fmla="*/ 2482559 w 5032666"/>
              <a:gd name="connsiteY183" fmla="*/ 0 h 419100"/>
              <a:gd name="connsiteX184" fmla="*/ 2489979 w 5032666"/>
              <a:gd name="connsiteY184" fmla="*/ 0 h 419100"/>
              <a:gd name="connsiteX185" fmla="*/ 2502483 w 5032666"/>
              <a:gd name="connsiteY185" fmla="*/ 0 h 419100"/>
              <a:gd name="connsiteX186" fmla="*/ 2514600 w 5032666"/>
              <a:gd name="connsiteY186" fmla="*/ 0 h 419100"/>
              <a:gd name="connsiteX187" fmla="*/ 2516855 w 5032666"/>
              <a:gd name="connsiteY187" fmla="*/ 0 h 419100"/>
              <a:gd name="connsiteX188" fmla="*/ 2527591 w 5032666"/>
              <a:gd name="connsiteY188" fmla="*/ 0 h 419100"/>
              <a:gd name="connsiteX189" fmla="*/ 2539262 w 5032666"/>
              <a:gd name="connsiteY189" fmla="*/ 0 h 419100"/>
              <a:gd name="connsiteX190" fmla="*/ 2560567 w 5032666"/>
              <a:gd name="connsiteY190" fmla="*/ 0 h 419100"/>
              <a:gd name="connsiteX191" fmla="*/ 2566138 w 5032666"/>
              <a:gd name="connsiteY191" fmla="*/ 0 h 419100"/>
              <a:gd name="connsiteX192" fmla="*/ 2571303 w 5032666"/>
              <a:gd name="connsiteY192" fmla="*/ 0 h 419100"/>
              <a:gd name="connsiteX193" fmla="*/ 2573558 w 5032666"/>
              <a:gd name="connsiteY193" fmla="*/ 0 h 419100"/>
              <a:gd name="connsiteX194" fmla="*/ 2598179 w 5032666"/>
              <a:gd name="connsiteY194" fmla="*/ 0 h 419100"/>
              <a:gd name="connsiteX195" fmla="*/ 2609850 w 5032666"/>
              <a:gd name="connsiteY195" fmla="*/ 0 h 419100"/>
              <a:gd name="connsiteX196" fmla="*/ 2617270 w 5032666"/>
              <a:gd name="connsiteY196" fmla="*/ 0 h 419100"/>
              <a:gd name="connsiteX197" fmla="*/ 2622841 w 5032666"/>
              <a:gd name="connsiteY197" fmla="*/ 0 h 419100"/>
              <a:gd name="connsiteX198" fmla="*/ 2634958 w 5032666"/>
              <a:gd name="connsiteY198" fmla="*/ 0 h 419100"/>
              <a:gd name="connsiteX199" fmla="*/ 2644146 w 5032666"/>
              <a:gd name="connsiteY199" fmla="*/ 0 h 419100"/>
              <a:gd name="connsiteX200" fmla="*/ 2654882 w 5032666"/>
              <a:gd name="connsiteY200" fmla="*/ 0 h 419100"/>
              <a:gd name="connsiteX201" fmla="*/ 2666553 w 5032666"/>
              <a:gd name="connsiteY201" fmla="*/ 0 h 419100"/>
              <a:gd name="connsiteX202" fmla="*/ 2680925 w 5032666"/>
              <a:gd name="connsiteY202" fmla="*/ 0 h 419100"/>
              <a:gd name="connsiteX203" fmla="*/ 2691661 w 5032666"/>
              <a:gd name="connsiteY203" fmla="*/ 0 h 419100"/>
              <a:gd name="connsiteX204" fmla="*/ 2693429 w 5032666"/>
              <a:gd name="connsiteY204" fmla="*/ 0 h 419100"/>
              <a:gd name="connsiteX205" fmla="*/ 2700849 w 5032666"/>
              <a:gd name="connsiteY205" fmla="*/ 0 h 419100"/>
              <a:gd name="connsiteX206" fmla="*/ 2702954 w 5032666"/>
              <a:gd name="connsiteY206" fmla="*/ 0 h 419100"/>
              <a:gd name="connsiteX207" fmla="*/ 2718537 w 5032666"/>
              <a:gd name="connsiteY207" fmla="*/ 0 h 419100"/>
              <a:gd name="connsiteX208" fmla="*/ 2724151 w 5032666"/>
              <a:gd name="connsiteY208" fmla="*/ 0 h 419100"/>
              <a:gd name="connsiteX209" fmla="*/ 2730208 w 5032666"/>
              <a:gd name="connsiteY209" fmla="*/ 0 h 419100"/>
              <a:gd name="connsiteX210" fmla="*/ 2737628 w 5032666"/>
              <a:gd name="connsiteY210" fmla="*/ 0 h 419100"/>
              <a:gd name="connsiteX211" fmla="*/ 2748921 w 5032666"/>
              <a:gd name="connsiteY211" fmla="*/ 0 h 419100"/>
              <a:gd name="connsiteX212" fmla="*/ 2750132 w 5032666"/>
              <a:gd name="connsiteY212" fmla="*/ 0 h 419100"/>
              <a:gd name="connsiteX213" fmla="*/ 2759657 w 5032666"/>
              <a:gd name="connsiteY213" fmla="*/ 0 h 419100"/>
              <a:gd name="connsiteX214" fmla="*/ 2764504 w 5032666"/>
              <a:gd name="connsiteY214" fmla="*/ 0 h 419100"/>
              <a:gd name="connsiteX215" fmla="*/ 2770118 w 5032666"/>
              <a:gd name="connsiteY215" fmla="*/ 0 h 419100"/>
              <a:gd name="connsiteX216" fmla="*/ 2775240 w 5032666"/>
              <a:gd name="connsiteY216" fmla="*/ 0 h 419100"/>
              <a:gd name="connsiteX217" fmla="*/ 2780854 w 5032666"/>
              <a:gd name="connsiteY217" fmla="*/ 0 h 419100"/>
              <a:gd name="connsiteX218" fmla="*/ 2786911 w 5032666"/>
              <a:gd name="connsiteY218" fmla="*/ 0 h 419100"/>
              <a:gd name="connsiteX219" fmla="*/ 2798204 w 5032666"/>
              <a:gd name="connsiteY219" fmla="*/ 0 h 419100"/>
              <a:gd name="connsiteX220" fmla="*/ 2805624 w 5032666"/>
              <a:gd name="connsiteY220" fmla="*/ 0 h 419100"/>
              <a:gd name="connsiteX221" fmla="*/ 2807730 w 5032666"/>
              <a:gd name="connsiteY221" fmla="*/ 0 h 419100"/>
              <a:gd name="connsiteX222" fmla="*/ 2813787 w 5032666"/>
              <a:gd name="connsiteY222" fmla="*/ 0 h 419100"/>
              <a:gd name="connsiteX223" fmla="*/ 2819401 w 5032666"/>
              <a:gd name="connsiteY223" fmla="*/ 0 h 419100"/>
              <a:gd name="connsiteX224" fmla="*/ 2821207 w 5032666"/>
              <a:gd name="connsiteY224" fmla="*/ 0 h 419100"/>
              <a:gd name="connsiteX225" fmla="*/ 2823312 w 5032666"/>
              <a:gd name="connsiteY225" fmla="*/ 0 h 419100"/>
              <a:gd name="connsiteX226" fmla="*/ 2826821 w 5032666"/>
              <a:gd name="connsiteY226" fmla="*/ 0 h 419100"/>
              <a:gd name="connsiteX227" fmla="*/ 2844509 w 5032666"/>
              <a:gd name="connsiteY227" fmla="*/ 0 h 419100"/>
              <a:gd name="connsiteX228" fmla="*/ 2853697 w 5032666"/>
              <a:gd name="connsiteY228" fmla="*/ 0 h 419100"/>
              <a:gd name="connsiteX229" fmla="*/ 2854907 w 5032666"/>
              <a:gd name="connsiteY229" fmla="*/ 0 h 419100"/>
              <a:gd name="connsiteX230" fmla="*/ 2864433 w 5032666"/>
              <a:gd name="connsiteY230" fmla="*/ 0 h 419100"/>
              <a:gd name="connsiteX231" fmla="*/ 2869279 w 5032666"/>
              <a:gd name="connsiteY231" fmla="*/ 0 h 419100"/>
              <a:gd name="connsiteX232" fmla="*/ 2870490 w 5032666"/>
              <a:gd name="connsiteY232" fmla="*/ 0 h 419100"/>
              <a:gd name="connsiteX233" fmla="*/ 2876104 w 5032666"/>
              <a:gd name="connsiteY233" fmla="*/ 0 h 419100"/>
              <a:gd name="connsiteX234" fmla="*/ 2880015 w 5032666"/>
              <a:gd name="connsiteY234" fmla="*/ 0 h 419100"/>
              <a:gd name="connsiteX235" fmla="*/ 2890476 w 5032666"/>
              <a:gd name="connsiteY235" fmla="*/ 0 h 419100"/>
              <a:gd name="connsiteX236" fmla="*/ 2901212 w 5032666"/>
              <a:gd name="connsiteY236" fmla="*/ 0 h 419100"/>
              <a:gd name="connsiteX237" fmla="*/ 2902980 w 5032666"/>
              <a:gd name="connsiteY237" fmla="*/ 0 h 419100"/>
              <a:gd name="connsiteX238" fmla="*/ 2910400 w 5032666"/>
              <a:gd name="connsiteY238" fmla="*/ 0 h 419100"/>
              <a:gd name="connsiteX239" fmla="*/ 2912505 w 5032666"/>
              <a:gd name="connsiteY239" fmla="*/ 0 h 419100"/>
              <a:gd name="connsiteX240" fmla="*/ 2918562 w 5032666"/>
              <a:gd name="connsiteY240" fmla="*/ 0 h 419100"/>
              <a:gd name="connsiteX241" fmla="*/ 2925982 w 5032666"/>
              <a:gd name="connsiteY241" fmla="*/ 0 h 419100"/>
              <a:gd name="connsiteX242" fmla="*/ 2928088 w 5032666"/>
              <a:gd name="connsiteY242" fmla="*/ 0 h 419100"/>
              <a:gd name="connsiteX243" fmla="*/ 2939759 w 5032666"/>
              <a:gd name="connsiteY243" fmla="*/ 0 h 419100"/>
              <a:gd name="connsiteX244" fmla="*/ 2947179 w 5032666"/>
              <a:gd name="connsiteY244" fmla="*/ 0 h 419100"/>
              <a:gd name="connsiteX245" fmla="*/ 2958472 w 5032666"/>
              <a:gd name="connsiteY245" fmla="*/ 0 h 419100"/>
              <a:gd name="connsiteX246" fmla="*/ 2959683 w 5032666"/>
              <a:gd name="connsiteY246" fmla="*/ 0 h 419100"/>
              <a:gd name="connsiteX247" fmla="*/ 2969208 w 5032666"/>
              <a:gd name="connsiteY247" fmla="*/ 0 h 419100"/>
              <a:gd name="connsiteX248" fmla="*/ 2974055 w 5032666"/>
              <a:gd name="connsiteY248" fmla="*/ 0 h 419100"/>
              <a:gd name="connsiteX249" fmla="*/ 2975265 w 5032666"/>
              <a:gd name="connsiteY249" fmla="*/ 0 h 419100"/>
              <a:gd name="connsiteX250" fmla="*/ 2984791 w 5032666"/>
              <a:gd name="connsiteY250" fmla="*/ 0 h 419100"/>
              <a:gd name="connsiteX251" fmla="*/ 2996462 w 5032666"/>
              <a:gd name="connsiteY251" fmla="*/ 0 h 419100"/>
              <a:gd name="connsiteX252" fmla="*/ 3007755 w 5032666"/>
              <a:gd name="connsiteY252" fmla="*/ 0 h 419100"/>
              <a:gd name="connsiteX253" fmla="*/ 3015175 w 5032666"/>
              <a:gd name="connsiteY253" fmla="*/ 0 h 419100"/>
              <a:gd name="connsiteX254" fmla="*/ 3023338 w 5032666"/>
              <a:gd name="connsiteY254" fmla="*/ 0 h 419100"/>
              <a:gd name="connsiteX255" fmla="*/ 3030758 w 5032666"/>
              <a:gd name="connsiteY255" fmla="*/ 0 h 419100"/>
              <a:gd name="connsiteX256" fmla="*/ 3032863 w 5032666"/>
              <a:gd name="connsiteY256" fmla="*/ 0 h 419100"/>
              <a:gd name="connsiteX257" fmla="*/ 3064458 w 5032666"/>
              <a:gd name="connsiteY257" fmla="*/ 0 h 419100"/>
              <a:gd name="connsiteX258" fmla="*/ 3078830 w 5032666"/>
              <a:gd name="connsiteY258" fmla="*/ 0 h 419100"/>
              <a:gd name="connsiteX259" fmla="*/ 3080041 w 5032666"/>
              <a:gd name="connsiteY259" fmla="*/ 0 h 419100"/>
              <a:gd name="connsiteX260" fmla="*/ 3089566 w 5032666"/>
              <a:gd name="connsiteY260" fmla="*/ 0 h 419100"/>
              <a:gd name="connsiteX261" fmla="*/ 3128113 w 5032666"/>
              <a:gd name="connsiteY261" fmla="*/ 0 h 419100"/>
              <a:gd name="connsiteX262" fmla="*/ 3135533 w 5032666"/>
              <a:gd name="connsiteY262" fmla="*/ 0 h 419100"/>
              <a:gd name="connsiteX263" fmla="*/ 3160154 w 5032666"/>
              <a:gd name="connsiteY263" fmla="*/ 0 h 419100"/>
              <a:gd name="connsiteX264" fmla="*/ 3184816 w 5032666"/>
              <a:gd name="connsiteY264" fmla="*/ 0 h 419100"/>
              <a:gd name="connsiteX265" fmla="*/ 3206121 w 5032666"/>
              <a:gd name="connsiteY265" fmla="*/ 0 h 419100"/>
              <a:gd name="connsiteX266" fmla="*/ 3216857 w 5032666"/>
              <a:gd name="connsiteY266" fmla="*/ 0 h 419100"/>
              <a:gd name="connsiteX267" fmla="*/ 3255404 w 5032666"/>
              <a:gd name="connsiteY267" fmla="*/ 0 h 419100"/>
              <a:gd name="connsiteX268" fmla="*/ 3262824 w 5032666"/>
              <a:gd name="connsiteY268" fmla="*/ 0 h 419100"/>
              <a:gd name="connsiteX269" fmla="*/ 3280512 w 5032666"/>
              <a:gd name="connsiteY269" fmla="*/ 0 h 419100"/>
              <a:gd name="connsiteX270" fmla="*/ 3312107 w 5032666"/>
              <a:gd name="connsiteY270" fmla="*/ 0 h 419100"/>
              <a:gd name="connsiteX271" fmla="*/ 3326479 w 5032666"/>
              <a:gd name="connsiteY271" fmla="*/ 0 h 419100"/>
              <a:gd name="connsiteX272" fmla="*/ 3337215 w 5032666"/>
              <a:gd name="connsiteY272" fmla="*/ 0 h 419100"/>
              <a:gd name="connsiteX273" fmla="*/ 3369705 w 5032666"/>
              <a:gd name="connsiteY273" fmla="*/ 0 h 419100"/>
              <a:gd name="connsiteX274" fmla="*/ 3375762 w 5032666"/>
              <a:gd name="connsiteY274" fmla="*/ 0 h 419100"/>
              <a:gd name="connsiteX275" fmla="*/ 3383182 w 5032666"/>
              <a:gd name="connsiteY275" fmla="*/ 0 h 419100"/>
              <a:gd name="connsiteX276" fmla="*/ 3415672 w 5032666"/>
              <a:gd name="connsiteY276" fmla="*/ 0 h 419100"/>
              <a:gd name="connsiteX277" fmla="*/ 3426408 w 5032666"/>
              <a:gd name="connsiteY277" fmla="*/ 0 h 419100"/>
              <a:gd name="connsiteX278" fmla="*/ 3432465 w 5032666"/>
              <a:gd name="connsiteY278" fmla="*/ 0 h 419100"/>
              <a:gd name="connsiteX279" fmla="*/ 3448050 w 5032666"/>
              <a:gd name="connsiteY279" fmla="*/ 0 h 419100"/>
              <a:gd name="connsiteX280" fmla="*/ 3464955 w 5032666"/>
              <a:gd name="connsiteY280" fmla="*/ 0 h 419100"/>
              <a:gd name="connsiteX281" fmla="*/ 3472375 w 5032666"/>
              <a:gd name="connsiteY281" fmla="*/ 0 h 419100"/>
              <a:gd name="connsiteX282" fmla="*/ 3490063 w 5032666"/>
              <a:gd name="connsiteY282" fmla="*/ 0 h 419100"/>
              <a:gd name="connsiteX283" fmla="*/ 3494017 w 5032666"/>
              <a:gd name="connsiteY283" fmla="*/ 0 h 419100"/>
              <a:gd name="connsiteX284" fmla="*/ 3504753 w 5032666"/>
              <a:gd name="connsiteY284" fmla="*/ 0 h 419100"/>
              <a:gd name="connsiteX285" fmla="*/ 3521658 w 5032666"/>
              <a:gd name="connsiteY285" fmla="*/ 0 h 419100"/>
              <a:gd name="connsiteX286" fmla="*/ 3536030 w 5032666"/>
              <a:gd name="connsiteY286" fmla="*/ 0 h 419100"/>
              <a:gd name="connsiteX287" fmla="*/ 3543300 w 5032666"/>
              <a:gd name="connsiteY287" fmla="*/ 0 h 419100"/>
              <a:gd name="connsiteX288" fmla="*/ 3546766 w 5032666"/>
              <a:gd name="connsiteY288" fmla="*/ 0 h 419100"/>
              <a:gd name="connsiteX289" fmla="*/ 3550720 w 5032666"/>
              <a:gd name="connsiteY289" fmla="*/ 0 h 419100"/>
              <a:gd name="connsiteX290" fmla="*/ 3568408 w 5032666"/>
              <a:gd name="connsiteY290" fmla="*/ 0 h 419100"/>
              <a:gd name="connsiteX291" fmla="*/ 3585313 w 5032666"/>
              <a:gd name="connsiteY291" fmla="*/ 0 h 419100"/>
              <a:gd name="connsiteX292" fmla="*/ 3592733 w 5032666"/>
              <a:gd name="connsiteY292" fmla="*/ 0 h 419100"/>
              <a:gd name="connsiteX293" fmla="*/ 3600003 w 5032666"/>
              <a:gd name="connsiteY293" fmla="*/ 0 h 419100"/>
              <a:gd name="connsiteX294" fmla="*/ 3614375 w 5032666"/>
              <a:gd name="connsiteY294" fmla="*/ 0 h 419100"/>
              <a:gd name="connsiteX295" fmla="*/ 3625111 w 5032666"/>
              <a:gd name="connsiteY295" fmla="*/ 0 h 419100"/>
              <a:gd name="connsiteX296" fmla="*/ 3642016 w 5032666"/>
              <a:gd name="connsiteY296" fmla="*/ 0 h 419100"/>
              <a:gd name="connsiteX297" fmla="*/ 3657601 w 5032666"/>
              <a:gd name="connsiteY297" fmla="*/ 0 h 419100"/>
              <a:gd name="connsiteX298" fmla="*/ 3663658 w 5032666"/>
              <a:gd name="connsiteY298" fmla="*/ 0 h 419100"/>
              <a:gd name="connsiteX299" fmla="*/ 3671078 w 5032666"/>
              <a:gd name="connsiteY299" fmla="*/ 0 h 419100"/>
              <a:gd name="connsiteX300" fmla="*/ 3703568 w 5032666"/>
              <a:gd name="connsiteY300" fmla="*/ 0 h 419100"/>
              <a:gd name="connsiteX301" fmla="*/ 3714304 w 5032666"/>
              <a:gd name="connsiteY301" fmla="*/ 0 h 419100"/>
              <a:gd name="connsiteX302" fmla="*/ 3720361 w 5032666"/>
              <a:gd name="connsiteY302" fmla="*/ 0 h 419100"/>
              <a:gd name="connsiteX303" fmla="*/ 3752851 w 5032666"/>
              <a:gd name="connsiteY303" fmla="*/ 0 h 419100"/>
              <a:gd name="connsiteX304" fmla="*/ 3760271 w 5032666"/>
              <a:gd name="connsiteY304" fmla="*/ 0 h 419100"/>
              <a:gd name="connsiteX305" fmla="*/ 3777959 w 5032666"/>
              <a:gd name="connsiteY305" fmla="*/ 0 h 419100"/>
              <a:gd name="connsiteX306" fmla="*/ 3809554 w 5032666"/>
              <a:gd name="connsiteY306" fmla="*/ 0 h 419100"/>
              <a:gd name="connsiteX307" fmla="*/ 3823926 w 5032666"/>
              <a:gd name="connsiteY307" fmla="*/ 0 h 419100"/>
              <a:gd name="connsiteX308" fmla="*/ 3834662 w 5032666"/>
              <a:gd name="connsiteY308" fmla="*/ 0 h 419100"/>
              <a:gd name="connsiteX309" fmla="*/ 3873209 w 5032666"/>
              <a:gd name="connsiteY309" fmla="*/ 0 h 419100"/>
              <a:gd name="connsiteX310" fmla="*/ 3880629 w 5032666"/>
              <a:gd name="connsiteY310" fmla="*/ 0 h 419100"/>
              <a:gd name="connsiteX311" fmla="*/ 3905250 w 5032666"/>
              <a:gd name="connsiteY311" fmla="*/ 0 h 419100"/>
              <a:gd name="connsiteX312" fmla="*/ 3929912 w 5032666"/>
              <a:gd name="connsiteY312" fmla="*/ 0 h 419100"/>
              <a:gd name="connsiteX313" fmla="*/ 3951217 w 5032666"/>
              <a:gd name="connsiteY313" fmla="*/ 0 h 419100"/>
              <a:gd name="connsiteX314" fmla="*/ 3961953 w 5032666"/>
              <a:gd name="connsiteY314" fmla="*/ 0 h 419100"/>
              <a:gd name="connsiteX315" fmla="*/ 4000500 w 5032666"/>
              <a:gd name="connsiteY315" fmla="*/ 0 h 419100"/>
              <a:gd name="connsiteX316" fmla="*/ 4007920 w 5032666"/>
              <a:gd name="connsiteY316" fmla="*/ 0 h 419100"/>
              <a:gd name="connsiteX317" fmla="*/ 4025608 w 5032666"/>
              <a:gd name="connsiteY317" fmla="*/ 0 h 419100"/>
              <a:gd name="connsiteX318" fmla="*/ 4057203 w 5032666"/>
              <a:gd name="connsiteY318" fmla="*/ 0 h 419100"/>
              <a:gd name="connsiteX319" fmla="*/ 4071575 w 5032666"/>
              <a:gd name="connsiteY319" fmla="*/ 0 h 419100"/>
              <a:gd name="connsiteX320" fmla="*/ 4082311 w 5032666"/>
              <a:gd name="connsiteY320" fmla="*/ 0 h 419100"/>
              <a:gd name="connsiteX321" fmla="*/ 4093604 w 5032666"/>
              <a:gd name="connsiteY321" fmla="*/ 0 h 419100"/>
              <a:gd name="connsiteX322" fmla="*/ 4114801 w 5032666"/>
              <a:gd name="connsiteY322" fmla="*/ 0 h 419100"/>
              <a:gd name="connsiteX323" fmla="*/ 4120858 w 5032666"/>
              <a:gd name="connsiteY323" fmla="*/ 0 h 419100"/>
              <a:gd name="connsiteX324" fmla="*/ 4128278 w 5032666"/>
              <a:gd name="connsiteY324" fmla="*/ 0 h 419100"/>
              <a:gd name="connsiteX325" fmla="*/ 4139571 w 5032666"/>
              <a:gd name="connsiteY325" fmla="*/ 0 h 419100"/>
              <a:gd name="connsiteX326" fmla="*/ 4150307 w 5032666"/>
              <a:gd name="connsiteY326" fmla="*/ 0 h 419100"/>
              <a:gd name="connsiteX327" fmla="*/ 4160768 w 5032666"/>
              <a:gd name="connsiteY327" fmla="*/ 0 h 419100"/>
              <a:gd name="connsiteX328" fmla="*/ 4171504 w 5032666"/>
              <a:gd name="connsiteY328" fmla="*/ 0 h 419100"/>
              <a:gd name="connsiteX329" fmla="*/ 4177561 w 5032666"/>
              <a:gd name="connsiteY329" fmla="*/ 0 h 419100"/>
              <a:gd name="connsiteX330" fmla="*/ 4188854 w 5032666"/>
              <a:gd name="connsiteY330" fmla="*/ 0 h 419100"/>
              <a:gd name="connsiteX331" fmla="*/ 4196274 w 5032666"/>
              <a:gd name="connsiteY331" fmla="*/ 0 h 419100"/>
              <a:gd name="connsiteX332" fmla="*/ 4210051 w 5032666"/>
              <a:gd name="connsiteY332" fmla="*/ 0 h 419100"/>
              <a:gd name="connsiteX333" fmla="*/ 4213962 w 5032666"/>
              <a:gd name="connsiteY333" fmla="*/ 0 h 419100"/>
              <a:gd name="connsiteX334" fmla="*/ 4217471 w 5032666"/>
              <a:gd name="connsiteY334" fmla="*/ 0 h 419100"/>
              <a:gd name="connsiteX335" fmla="*/ 4235159 w 5032666"/>
              <a:gd name="connsiteY335" fmla="*/ 0 h 419100"/>
              <a:gd name="connsiteX336" fmla="*/ 4245557 w 5032666"/>
              <a:gd name="connsiteY336" fmla="*/ 0 h 419100"/>
              <a:gd name="connsiteX337" fmla="*/ 4259929 w 5032666"/>
              <a:gd name="connsiteY337" fmla="*/ 0 h 419100"/>
              <a:gd name="connsiteX338" fmla="*/ 4266754 w 5032666"/>
              <a:gd name="connsiteY338" fmla="*/ 0 h 419100"/>
              <a:gd name="connsiteX339" fmla="*/ 4270665 w 5032666"/>
              <a:gd name="connsiteY339" fmla="*/ 0 h 419100"/>
              <a:gd name="connsiteX340" fmla="*/ 4281126 w 5032666"/>
              <a:gd name="connsiteY340" fmla="*/ 0 h 419100"/>
              <a:gd name="connsiteX341" fmla="*/ 4291862 w 5032666"/>
              <a:gd name="connsiteY341" fmla="*/ 0 h 419100"/>
              <a:gd name="connsiteX342" fmla="*/ 4303155 w 5032666"/>
              <a:gd name="connsiteY342" fmla="*/ 0 h 419100"/>
              <a:gd name="connsiteX343" fmla="*/ 4309212 w 5032666"/>
              <a:gd name="connsiteY343" fmla="*/ 0 h 419100"/>
              <a:gd name="connsiteX344" fmla="*/ 4316632 w 5032666"/>
              <a:gd name="connsiteY344" fmla="*/ 0 h 419100"/>
              <a:gd name="connsiteX345" fmla="*/ 4330409 w 5032666"/>
              <a:gd name="connsiteY345" fmla="*/ 0 h 419100"/>
              <a:gd name="connsiteX346" fmla="*/ 4337829 w 5032666"/>
              <a:gd name="connsiteY346" fmla="*/ 0 h 419100"/>
              <a:gd name="connsiteX347" fmla="*/ 4349122 w 5032666"/>
              <a:gd name="connsiteY347" fmla="*/ 0 h 419100"/>
              <a:gd name="connsiteX348" fmla="*/ 4359858 w 5032666"/>
              <a:gd name="connsiteY348" fmla="*/ 0 h 419100"/>
              <a:gd name="connsiteX349" fmla="*/ 4365915 w 5032666"/>
              <a:gd name="connsiteY349" fmla="*/ 0 h 419100"/>
              <a:gd name="connsiteX350" fmla="*/ 4387112 w 5032666"/>
              <a:gd name="connsiteY350" fmla="*/ 0 h 419100"/>
              <a:gd name="connsiteX351" fmla="*/ 4398405 w 5032666"/>
              <a:gd name="connsiteY351" fmla="*/ 0 h 419100"/>
              <a:gd name="connsiteX352" fmla="*/ 4405825 w 5032666"/>
              <a:gd name="connsiteY352" fmla="*/ 0 h 419100"/>
              <a:gd name="connsiteX353" fmla="*/ 4423513 w 5032666"/>
              <a:gd name="connsiteY353" fmla="*/ 0 h 419100"/>
              <a:gd name="connsiteX354" fmla="*/ 4455108 w 5032666"/>
              <a:gd name="connsiteY354" fmla="*/ 0 h 419100"/>
              <a:gd name="connsiteX355" fmla="*/ 4469480 w 5032666"/>
              <a:gd name="connsiteY355" fmla="*/ 0 h 419100"/>
              <a:gd name="connsiteX356" fmla="*/ 4480216 w 5032666"/>
              <a:gd name="connsiteY356" fmla="*/ 0 h 419100"/>
              <a:gd name="connsiteX357" fmla="*/ 4518763 w 5032666"/>
              <a:gd name="connsiteY357" fmla="*/ 0 h 419100"/>
              <a:gd name="connsiteX358" fmla="*/ 4526183 w 5032666"/>
              <a:gd name="connsiteY358" fmla="*/ 0 h 419100"/>
              <a:gd name="connsiteX359" fmla="*/ 4550804 w 5032666"/>
              <a:gd name="connsiteY359" fmla="*/ 0 h 419100"/>
              <a:gd name="connsiteX360" fmla="*/ 4575466 w 5032666"/>
              <a:gd name="connsiteY360" fmla="*/ 0 h 419100"/>
              <a:gd name="connsiteX361" fmla="*/ 4596771 w 5032666"/>
              <a:gd name="connsiteY361" fmla="*/ 0 h 419100"/>
              <a:gd name="connsiteX362" fmla="*/ 4607507 w 5032666"/>
              <a:gd name="connsiteY362" fmla="*/ 0 h 419100"/>
              <a:gd name="connsiteX363" fmla="*/ 4646054 w 5032666"/>
              <a:gd name="connsiteY363" fmla="*/ 0 h 419100"/>
              <a:gd name="connsiteX364" fmla="*/ 4653474 w 5032666"/>
              <a:gd name="connsiteY364" fmla="*/ 0 h 419100"/>
              <a:gd name="connsiteX365" fmla="*/ 4671162 w 5032666"/>
              <a:gd name="connsiteY365" fmla="*/ 0 h 419100"/>
              <a:gd name="connsiteX366" fmla="*/ 4702757 w 5032666"/>
              <a:gd name="connsiteY366" fmla="*/ 0 h 419100"/>
              <a:gd name="connsiteX367" fmla="*/ 4717129 w 5032666"/>
              <a:gd name="connsiteY367" fmla="*/ 0 h 419100"/>
              <a:gd name="connsiteX368" fmla="*/ 4727865 w 5032666"/>
              <a:gd name="connsiteY368" fmla="*/ 0 h 419100"/>
              <a:gd name="connsiteX369" fmla="*/ 4760355 w 5032666"/>
              <a:gd name="connsiteY369" fmla="*/ 0 h 419100"/>
              <a:gd name="connsiteX370" fmla="*/ 4766412 w 5032666"/>
              <a:gd name="connsiteY370" fmla="*/ 0 h 419100"/>
              <a:gd name="connsiteX371" fmla="*/ 4773832 w 5032666"/>
              <a:gd name="connsiteY371" fmla="*/ 0 h 419100"/>
              <a:gd name="connsiteX372" fmla="*/ 4806322 w 5032666"/>
              <a:gd name="connsiteY372" fmla="*/ 0 h 419100"/>
              <a:gd name="connsiteX373" fmla="*/ 4817058 w 5032666"/>
              <a:gd name="connsiteY373" fmla="*/ 0 h 419100"/>
              <a:gd name="connsiteX374" fmla="*/ 4823115 w 5032666"/>
              <a:gd name="connsiteY374" fmla="*/ 0 h 419100"/>
              <a:gd name="connsiteX375" fmla="*/ 4855605 w 5032666"/>
              <a:gd name="connsiteY375" fmla="*/ 0 h 419100"/>
              <a:gd name="connsiteX376" fmla="*/ 4863025 w 5032666"/>
              <a:gd name="connsiteY376" fmla="*/ 0 h 419100"/>
              <a:gd name="connsiteX377" fmla="*/ 4880713 w 5032666"/>
              <a:gd name="connsiteY377" fmla="*/ 0 h 419100"/>
              <a:gd name="connsiteX378" fmla="*/ 4912308 w 5032666"/>
              <a:gd name="connsiteY378" fmla="*/ 0 h 419100"/>
              <a:gd name="connsiteX379" fmla="*/ 4926680 w 5032666"/>
              <a:gd name="connsiteY379" fmla="*/ 0 h 419100"/>
              <a:gd name="connsiteX380" fmla="*/ 4937416 w 5032666"/>
              <a:gd name="connsiteY380" fmla="*/ 0 h 419100"/>
              <a:gd name="connsiteX381" fmla="*/ 4975963 w 5032666"/>
              <a:gd name="connsiteY381" fmla="*/ 0 h 419100"/>
              <a:gd name="connsiteX382" fmla="*/ 4983383 w 5032666"/>
              <a:gd name="connsiteY382" fmla="*/ 0 h 419100"/>
              <a:gd name="connsiteX383" fmla="*/ 5032666 w 5032666"/>
              <a:gd name="connsiteY383" fmla="*/ 0 h 419100"/>
              <a:gd name="connsiteX384" fmla="*/ 4927891 w 5032666"/>
              <a:gd name="connsiteY384" fmla="*/ 419100 h 419100"/>
              <a:gd name="connsiteX385" fmla="*/ 4878608 w 5032666"/>
              <a:gd name="connsiteY385" fmla="*/ 419100 h 419100"/>
              <a:gd name="connsiteX386" fmla="*/ 4871188 w 5032666"/>
              <a:gd name="connsiteY386" fmla="*/ 419100 h 419100"/>
              <a:gd name="connsiteX387" fmla="*/ 4832641 w 5032666"/>
              <a:gd name="connsiteY387" fmla="*/ 419100 h 419100"/>
              <a:gd name="connsiteX388" fmla="*/ 4821905 w 5032666"/>
              <a:gd name="connsiteY388" fmla="*/ 419100 h 419100"/>
              <a:gd name="connsiteX389" fmla="*/ 4807533 w 5032666"/>
              <a:gd name="connsiteY389" fmla="*/ 419100 h 419100"/>
              <a:gd name="connsiteX390" fmla="*/ 4775938 w 5032666"/>
              <a:gd name="connsiteY390" fmla="*/ 419100 h 419100"/>
              <a:gd name="connsiteX391" fmla="*/ 4758250 w 5032666"/>
              <a:gd name="connsiteY391" fmla="*/ 419100 h 419100"/>
              <a:gd name="connsiteX392" fmla="*/ 4750830 w 5032666"/>
              <a:gd name="connsiteY392" fmla="*/ 419100 h 419100"/>
              <a:gd name="connsiteX393" fmla="*/ 4718340 w 5032666"/>
              <a:gd name="connsiteY393" fmla="*/ 419100 h 419100"/>
              <a:gd name="connsiteX394" fmla="*/ 4712283 w 5032666"/>
              <a:gd name="connsiteY394" fmla="*/ 419100 h 419100"/>
              <a:gd name="connsiteX395" fmla="*/ 4701547 w 5032666"/>
              <a:gd name="connsiteY395" fmla="*/ 419100 h 419100"/>
              <a:gd name="connsiteX396" fmla="*/ 4669057 w 5032666"/>
              <a:gd name="connsiteY396" fmla="*/ 419100 h 419100"/>
              <a:gd name="connsiteX397" fmla="*/ 4661637 w 5032666"/>
              <a:gd name="connsiteY397" fmla="*/ 419100 h 419100"/>
              <a:gd name="connsiteX398" fmla="*/ 4655580 w 5032666"/>
              <a:gd name="connsiteY398" fmla="*/ 419100 h 419100"/>
              <a:gd name="connsiteX399" fmla="*/ 4623090 w 5032666"/>
              <a:gd name="connsiteY399" fmla="*/ 419100 h 419100"/>
              <a:gd name="connsiteX400" fmla="*/ 4612354 w 5032666"/>
              <a:gd name="connsiteY400" fmla="*/ 419100 h 419100"/>
              <a:gd name="connsiteX401" fmla="*/ 4597982 w 5032666"/>
              <a:gd name="connsiteY401" fmla="*/ 419100 h 419100"/>
              <a:gd name="connsiteX402" fmla="*/ 4566387 w 5032666"/>
              <a:gd name="connsiteY402" fmla="*/ 419100 h 419100"/>
              <a:gd name="connsiteX403" fmla="*/ 4548699 w 5032666"/>
              <a:gd name="connsiteY403" fmla="*/ 419100 h 419100"/>
              <a:gd name="connsiteX404" fmla="*/ 4541279 w 5032666"/>
              <a:gd name="connsiteY404" fmla="*/ 419100 h 419100"/>
              <a:gd name="connsiteX405" fmla="*/ 4502732 w 5032666"/>
              <a:gd name="connsiteY405" fmla="*/ 419100 h 419100"/>
              <a:gd name="connsiteX406" fmla="*/ 4491996 w 5032666"/>
              <a:gd name="connsiteY406" fmla="*/ 419100 h 419100"/>
              <a:gd name="connsiteX407" fmla="*/ 4470691 w 5032666"/>
              <a:gd name="connsiteY407" fmla="*/ 419100 h 419100"/>
              <a:gd name="connsiteX408" fmla="*/ 4446029 w 5032666"/>
              <a:gd name="connsiteY408" fmla="*/ 419100 h 419100"/>
              <a:gd name="connsiteX409" fmla="*/ 4421408 w 5032666"/>
              <a:gd name="connsiteY409" fmla="*/ 419100 h 419100"/>
              <a:gd name="connsiteX410" fmla="*/ 4413988 w 5032666"/>
              <a:gd name="connsiteY410" fmla="*/ 419100 h 419100"/>
              <a:gd name="connsiteX411" fmla="*/ 4375441 w 5032666"/>
              <a:gd name="connsiteY411" fmla="*/ 419100 h 419100"/>
              <a:gd name="connsiteX412" fmla="*/ 4364705 w 5032666"/>
              <a:gd name="connsiteY412" fmla="*/ 419100 h 419100"/>
              <a:gd name="connsiteX413" fmla="*/ 4350333 w 5032666"/>
              <a:gd name="connsiteY413" fmla="*/ 419100 h 419100"/>
              <a:gd name="connsiteX414" fmla="*/ 4318738 w 5032666"/>
              <a:gd name="connsiteY414" fmla="*/ 419100 h 419100"/>
              <a:gd name="connsiteX415" fmla="*/ 4301050 w 5032666"/>
              <a:gd name="connsiteY415" fmla="*/ 419100 h 419100"/>
              <a:gd name="connsiteX416" fmla="*/ 4293630 w 5032666"/>
              <a:gd name="connsiteY416" fmla="*/ 419100 h 419100"/>
              <a:gd name="connsiteX417" fmla="*/ 4282337 w 5032666"/>
              <a:gd name="connsiteY417" fmla="*/ 419100 h 419100"/>
              <a:gd name="connsiteX418" fmla="*/ 4261140 w 5032666"/>
              <a:gd name="connsiteY418" fmla="*/ 419100 h 419100"/>
              <a:gd name="connsiteX419" fmla="*/ 4255083 w 5032666"/>
              <a:gd name="connsiteY419" fmla="*/ 419100 h 419100"/>
              <a:gd name="connsiteX420" fmla="*/ 4244347 w 5032666"/>
              <a:gd name="connsiteY420" fmla="*/ 419100 h 419100"/>
              <a:gd name="connsiteX421" fmla="*/ 4233054 w 5032666"/>
              <a:gd name="connsiteY421" fmla="*/ 419100 h 419100"/>
              <a:gd name="connsiteX422" fmla="*/ 4225634 w 5032666"/>
              <a:gd name="connsiteY422" fmla="*/ 419100 h 419100"/>
              <a:gd name="connsiteX423" fmla="*/ 4211857 w 5032666"/>
              <a:gd name="connsiteY423" fmla="*/ 419100 h 419100"/>
              <a:gd name="connsiteX424" fmla="*/ 4204437 w 5032666"/>
              <a:gd name="connsiteY424" fmla="*/ 419100 h 419100"/>
              <a:gd name="connsiteX425" fmla="*/ 4198380 w 5032666"/>
              <a:gd name="connsiteY425" fmla="*/ 419100 h 419100"/>
              <a:gd name="connsiteX426" fmla="*/ 4187087 w 5032666"/>
              <a:gd name="connsiteY426" fmla="*/ 419100 h 419100"/>
              <a:gd name="connsiteX427" fmla="*/ 4176351 w 5032666"/>
              <a:gd name="connsiteY427" fmla="*/ 419100 h 419100"/>
              <a:gd name="connsiteX428" fmla="*/ 4165890 w 5032666"/>
              <a:gd name="connsiteY428" fmla="*/ 419100 h 419100"/>
              <a:gd name="connsiteX429" fmla="*/ 4161979 w 5032666"/>
              <a:gd name="connsiteY429" fmla="*/ 419100 h 419100"/>
              <a:gd name="connsiteX430" fmla="*/ 4155154 w 5032666"/>
              <a:gd name="connsiteY430" fmla="*/ 419100 h 419100"/>
              <a:gd name="connsiteX431" fmla="*/ 4140782 w 5032666"/>
              <a:gd name="connsiteY431" fmla="*/ 419100 h 419100"/>
              <a:gd name="connsiteX432" fmla="*/ 4130384 w 5032666"/>
              <a:gd name="connsiteY432" fmla="*/ 419100 h 419100"/>
              <a:gd name="connsiteX433" fmla="*/ 4112696 w 5032666"/>
              <a:gd name="connsiteY433" fmla="*/ 419100 h 419100"/>
              <a:gd name="connsiteX434" fmla="*/ 4109187 w 5032666"/>
              <a:gd name="connsiteY434" fmla="*/ 419100 h 419100"/>
              <a:gd name="connsiteX435" fmla="*/ 4105276 w 5032666"/>
              <a:gd name="connsiteY435" fmla="*/ 419100 h 419100"/>
              <a:gd name="connsiteX436" fmla="*/ 4091499 w 5032666"/>
              <a:gd name="connsiteY436" fmla="*/ 419100 h 419100"/>
              <a:gd name="connsiteX437" fmla="*/ 4084079 w 5032666"/>
              <a:gd name="connsiteY437" fmla="*/ 419100 h 419100"/>
              <a:gd name="connsiteX438" fmla="*/ 4072786 w 5032666"/>
              <a:gd name="connsiteY438" fmla="*/ 419100 h 419100"/>
              <a:gd name="connsiteX439" fmla="*/ 4066729 w 5032666"/>
              <a:gd name="connsiteY439" fmla="*/ 419100 h 419100"/>
              <a:gd name="connsiteX440" fmla="*/ 4055993 w 5032666"/>
              <a:gd name="connsiteY440" fmla="*/ 419100 h 419100"/>
              <a:gd name="connsiteX441" fmla="*/ 4045532 w 5032666"/>
              <a:gd name="connsiteY441" fmla="*/ 419100 h 419100"/>
              <a:gd name="connsiteX442" fmla="*/ 4034796 w 5032666"/>
              <a:gd name="connsiteY442" fmla="*/ 419100 h 419100"/>
              <a:gd name="connsiteX443" fmla="*/ 4023503 w 5032666"/>
              <a:gd name="connsiteY443" fmla="*/ 419100 h 419100"/>
              <a:gd name="connsiteX444" fmla="*/ 4016083 w 5032666"/>
              <a:gd name="connsiteY444" fmla="*/ 419100 h 419100"/>
              <a:gd name="connsiteX445" fmla="*/ 4010026 w 5032666"/>
              <a:gd name="connsiteY445" fmla="*/ 419100 h 419100"/>
              <a:gd name="connsiteX446" fmla="*/ 3988829 w 5032666"/>
              <a:gd name="connsiteY446" fmla="*/ 419100 h 419100"/>
              <a:gd name="connsiteX447" fmla="*/ 3977536 w 5032666"/>
              <a:gd name="connsiteY447" fmla="*/ 419100 h 419100"/>
              <a:gd name="connsiteX448" fmla="*/ 3966800 w 5032666"/>
              <a:gd name="connsiteY448" fmla="*/ 419100 h 419100"/>
              <a:gd name="connsiteX449" fmla="*/ 3952428 w 5032666"/>
              <a:gd name="connsiteY449" fmla="*/ 419100 h 419100"/>
              <a:gd name="connsiteX450" fmla="*/ 3920833 w 5032666"/>
              <a:gd name="connsiteY450" fmla="*/ 419100 h 419100"/>
              <a:gd name="connsiteX451" fmla="*/ 3903145 w 5032666"/>
              <a:gd name="connsiteY451" fmla="*/ 419100 h 419100"/>
              <a:gd name="connsiteX452" fmla="*/ 3895725 w 5032666"/>
              <a:gd name="connsiteY452" fmla="*/ 419100 h 419100"/>
              <a:gd name="connsiteX453" fmla="*/ 3857178 w 5032666"/>
              <a:gd name="connsiteY453" fmla="*/ 419100 h 419100"/>
              <a:gd name="connsiteX454" fmla="*/ 3846442 w 5032666"/>
              <a:gd name="connsiteY454" fmla="*/ 419100 h 419100"/>
              <a:gd name="connsiteX455" fmla="*/ 3825137 w 5032666"/>
              <a:gd name="connsiteY455" fmla="*/ 419100 h 419100"/>
              <a:gd name="connsiteX456" fmla="*/ 3800475 w 5032666"/>
              <a:gd name="connsiteY456" fmla="*/ 419100 h 419100"/>
              <a:gd name="connsiteX457" fmla="*/ 3775854 w 5032666"/>
              <a:gd name="connsiteY457" fmla="*/ 419100 h 419100"/>
              <a:gd name="connsiteX458" fmla="*/ 3768434 w 5032666"/>
              <a:gd name="connsiteY458" fmla="*/ 419100 h 419100"/>
              <a:gd name="connsiteX459" fmla="*/ 3729887 w 5032666"/>
              <a:gd name="connsiteY459" fmla="*/ 419100 h 419100"/>
              <a:gd name="connsiteX460" fmla="*/ 3719151 w 5032666"/>
              <a:gd name="connsiteY460" fmla="*/ 419100 h 419100"/>
              <a:gd name="connsiteX461" fmla="*/ 3704779 w 5032666"/>
              <a:gd name="connsiteY461" fmla="*/ 419100 h 419100"/>
              <a:gd name="connsiteX462" fmla="*/ 3673184 w 5032666"/>
              <a:gd name="connsiteY462" fmla="*/ 419100 h 419100"/>
              <a:gd name="connsiteX463" fmla="*/ 3655496 w 5032666"/>
              <a:gd name="connsiteY463" fmla="*/ 419100 h 419100"/>
              <a:gd name="connsiteX464" fmla="*/ 3648076 w 5032666"/>
              <a:gd name="connsiteY464" fmla="*/ 419100 h 419100"/>
              <a:gd name="connsiteX465" fmla="*/ 3615586 w 5032666"/>
              <a:gd name="connsiteY465" fmla="*/ 419100 h 419100"/>
              <a:gd name="connsiteX466" fmla="*/ 3609529 w 5032666"/>
              <a:gd name="connsiteY466" fmla="*/ 419100 h 419100"/>
              <a:gd name="connsiteX467" fmla="*/ 3598793 w 5032666"/>
              <a:gd name="connsiteY467" fmla="*/ 419100 h 419100"/>
              <a:gd name="connsiteX468" fmla="*/ 3566303 w 5032666"/>
              <a:gd name="connsiteY468" fmla="*/ 419100 h 419100"/>
              <a:gd name="connsiteX469" fmla="*/ 3558883 w 5032666"/>
              <a:gd name="connsiteY469" fmla="*/ 419100 h 419100"/>
              <a:gd name="connsiteX470" fmla="*/ 3552826 w 5032666"/>
              <a:gd name="connsiteY470" fmla="*/ 419100 h 419100"/>
              <a:gd name="connsiteX471" fmla="*/ 3537241 w 5032666"/>
              <a:gd name="connsiteY471" fmla="*/ 419100 h 419100"/>
              <a:gd name="connsiteX472" fmla="*/ 3520336 w 5032666"/>
              <a:gd name="connsiteY472" fmla="*/ 419100 h 419100"/>
              <a:gd name="connsiteX473" fmla="*/ 3509600 w 5032666"/>
              <a:gd name="connsiteY473" fmla="*/ 419100 h 419100"/>
              <a:gd name="connsiteX474" fmla="*/ 3495228 w 5032666"/>
              <a:gd name="connsiteY474" fmla="*/ 419100 h 419100"/>
              <a:gd name="connsiteX475" fmla="*/ 3487958 w 5032666"/>
              <a:gd name="connsiteY475" fmla="*/ 419100 h 419100"/>
              <a:gd name="connsiteX476" fmla="*/ 3480538 w 5032666"/>
              <a:gd name="connsiteY476" fmla="*/ 419100 h 419100"/>
              <a:gd name="connsiteX477" fmla="*/ 3463633 w 5032666"/>
              <a:gd name="connsiteY477" fmla="*/ 419100 h 419100"/>
              <a:gd name="connsiteX478" fmla="*/ 3445945 w 5032666"/>
              <a:gd name="connsiteY478" fmla="*/ 419100 h 419100"/>
              <a:gd name="connsiteX479" fmla="*/ 3441991 w 5032666"/>
              <a:gd name="connsiteY479" fmla="*/ 419100 h 419100"/>
              <a:gd name="connsiteX480" fmla="*/ 3438525 w 5032666"/>
              <a:gd name="connsiteY480" fmla="*/ 419100 h 419100"/>
              <a:gd name="connsiteX481" fmla="*/ 3431255 w 5032666"/>
              <a:gd name="connsiteY481" fmla="*/ 419100 h 419100"/>
              <a:gd name="connsiteX482" fmla="*/ 3416883 w 5032666"/>
              <a:gd name="connsiteY482" fmla="*/ 419100 h 419100"/>
              <a:gd name="connsiteX483" fmla="*/ 3399978 w 5032666"/>
              <a:gd name="connsiteY483" fmla="*/ 419100 h 419100"/>
              <a:gd name="connsiteX484" fmla="*/ 3389242 w 5032666"/>
              <a:gd name="connsiteY484" fmla="*/ 419100 h 419100"/>
              <a:gd name="connsiteX485" fmla="*/ 3385288 w 5032666"/>
              <a:gd name="connsiteY485" fmla="*/ 419100 h 419100"/>
              <a:gd name="connsiteX486" fmla="*/ 3367600 w 5032666"/>
              <a:gd name="connsiteY486" fmla="*/ 419100 h 419100"/>
              <a:gd name="connsiteX487" fmla="*/ 3360180 w 5032666"/>
              <a:gd name="connsiteY487" fmla="*/ 419100 h 419100"/>
              <a:gd name="connsiteX488" fmla="*/ 3343275 w 5032666"/>
              <a:gd name="connsiteY488" fmla="*/ 419100 h 419100"/>
              <a:gd name="connsiteX489" fmla="*/ 3327690 w 5032666"/>
              <a:gd name="connsiteY489" fmla="*/ 419100 h 419100"/>
              <a:gd name="connsiteX490" fmla="*/ 3321633 w 5032666"/>
              <a:gd name="connsiteY490" fmla="*/ 419100 h 419100"/>
              <a:gd name="connsiteX491" fmla="*/ 3310897 w 5032666"/>
              <a:gd name="connsiteY491" fmla="*/ 419100 h 419100"/>
              <a:gd name="connsiteX492" fmla="*/ 3278407 w 5032666"/>
              <a:gd name="connsiteY492" fmla="*/ 419100 h 419100"/>
              <a:gd name="connsiteX493" fmla="*/ 3270987 w 5032666"/>
              <a:gd name="connsiteY493" fmla="*/ 419100 h 419100"/>
              <a:gd name="connsiteX494" fmla="*/ 3264930 w 5032666"/>
              <a:gd name="connsiteY494" fmla="*/ 419100 h 419100"/>
              <a:gd name="connsiteX495" fmla="*/ 3232440 w 5032666"/>
              <a:gd name="connsiteY495" fmla="*/ 419100 h 419100"/>
              <a:gd name="connsiteX496" fmla="*/ 3221704 w 5032666"/>
              <a:gd name="connsiteY496" fmla="*/ 419100 h 419100"/>
              <a:gd name="connsiteX497" fmla="*/ 3207332 w 5032666"/>
              <a:gd name="connsiteY497" fmla="*/ 419100 h 419100"/>
              <a:gd name="connsiteX498" fmla="*/ 3175737 w 5032666"/>
              <a:gd name="connsiteY498" fmla="*/ 419100 h 419100"/>
              <a:gd name="connsiteX499" fmla="*/ 3158049 w 5032666"/>
              <a:gd name="connsiteY499" fmla="*/ 419100 h 419100"/>
              <a:gd name="connsiteX500" fmla="*/ 3150629 w 5032666"/>
              <a:gd name="connsiteY500" fmla="*/ 419100 h 419100"/>
              <a:gd name="connsiteX501" fmla="*/ 3112082 w 5032666"/>
              <a:gd name="connsiteY501" fmla="*/ 419100 h 419100"/>
              <a:gd name="connsiteX502" fmla="*/ 3101346 w 5032666"/>
              <a:gd name="connsiteY502" fmla="*/ 419100 h 419100"/>
              <a:gd name="connsiteX503" fmla="*/ 3080041 w 5032666"/>
              <a:gd name="connsiteY503" fmla="*/ 419100 h 419100"/>
              <a:gd name="connsiteX504" fmla="*/ 3055379 w 5032666"/>
              <a:gd name="connsiteY504" fmla="*/ 419100 h 419100"/>
              <a:gd name="connsiteX505" fmla="*/ 3030758 w 5032666"/>
              <a:gd name="connsiteY505" fmla="*/ 419100 h 419100"/>
              <a:gd name="connsiteX506" fmla="*/ 3023338 w 5032666"/>
              <a:gd name="connsiteY506" fmla="*/ 419100 h 419100"/>
              <a:gd name="connsiteX507" fmla="*/ 2984791 w 5032666"/>
              <a:gd name="connsiteY507" fmla="*/ 419100 h 419100"/>
              <a:gd name="connsiteX508" fmla="*/ 2975266 w 5032666"/>
              <a:gd name="connsiteY508" fmla="*/ 419100 h 419100"/>
              <a:gd name="connsiteX509" fmla="*/ 2974055 w 5032666"/>
              <a:gd name="connsiteY509" fmla="*/ 419100 h 419100"/>
              <a:gd name="connsiteX510" fmla="*/ 2959683 w 5032666"/>
              <a:gd name="connsiteY510" fmla="*/ 419100 h 419100"/>
              <a:gd name="connsiteX511" fmla="*/ 2928088 w 5032666"/>
              <a:gd name="connsiteY511" fmla="*/ 419100 h 419100"/>
              <a:gd name="connsiteX512" fmla="*/ 2925983 w 5032666"/>
              <a:gd name="connsiteY512" fmla="*/ 419100 h 419100"/>
              <a:gd name="connsiteX513" fmla="*/ 2918563 w 5032666"/>
              <a:gd name="connsiteY513" fmla="*/ 419100 h 419100"/>
              <a:gd name="connsiteX514" fmla="*/ 2910400 w 5032666"/>
              <a:gd name="connsiteY514" fmla="*/ 419100 h 419100"/>
              <a:gd name="connsiteX515" fmla="*/ 2902980 w 5032666"/>
              <a:gd name="connsiteY515" fmla="*/ 419100 h 419100"/>
              <a:gd name="connsiteX516" fmla="*/ 2891687 w 5032666"/>
              <a:gd name="connsiteY516" fmla="*/ 419100 h 419100"/>
              <a:gd name="connsiteX517" fmla="*/ 2880016 w 5032666"/>
              <a:gd name="connsiteY517" fmla="*/ 419100 h 419100"/>
              <a:gd name="connsiteX518" fmla="*/ 2870490 w 5032666"/>
              <a:gd name="connsiteY518" fmla="*/ 419100 h 419100"/>
              <a:gd name="connsiteX519" fmla="*/ 2869280 w 5032666"/>
              <a:gd name="connsiteY519" fmla="*/ 419100 h 419100"/>
              <a:gd name="connsiteX520" fmla="*/ 2864433 w 5032666"/>
              <a:gd name="connsiteY520" fmla="*/ 419100 h 419100"/>
              <a:gd name="connsiteX521" fmla="*/ 2854908 w 5032666"/>
              <a:gd name="connsiteY521" fmla="*/ 419100 h 419100"/>
              <a:gd name="connsiteX522" fmla="*/ 2853697 w 5032666"/>
              <a:gd name="connsiteY522" fmla="*/ 419100 h 419100"/>
              <a:gd name="connsiteX523" fmla="*/ 2842404 w 5032666"/>
              <a:gd name="connsiteY523" fmla="*/ 419100 h 419100"/>
              <a:gd name="connsiteX524" fmla="*/ 2834984 w 5032666"/>
              <a:gd name="connsiteY524" fmla="*/ 419100 h 419100"/>
              <a:gd name="connsiteX525" fmla="*/ 2823313 w 5032666"/>
              <a:gd name="connsiteY525" fmla="*/ 419100 h 419100"/>
              <a:gd name="connsiteX526" fmla="*/ 2821207 w 5032666"/>
              <a:gd name="connsiteY526" fmla="*/ 419100 h 419100"/>
              <a:gd name="connsiteX527" fmla="*/ 2813787 w 5032666"/>
              <a:gd name="connsiteY527" fmla="*/ 419100 h 419100"/>
              <a:gd name="connsiteX528" fmla="*/ 2807730 w 5032666"/>
              <a:gd name="connsiteY528" fmla="*/ 419100 h 419100"/>
              <a:gd name="connsiteX529" fmla="*/ 2805625 w 5032666"/>
              <a:gd name="connsiteY529" fmla="*/ 419100 h 419100"/>
              <a:gd name="connsiteX530" fmla="*/ 2798205 w 5032666"/>
              <a:gd name="connsiteY530" fmla="*/ 419100 h 419100"/>
              <a:gd name="connsiteX531" fmla="*/ 2796437 w 5032666"/>
              <a:gd name="connsiteY531" fmla="*/ 419100 h 419100"/>
              <a:gd name="connsiteX532" fmla="*/ 2785701 w 5032666"/>
              <a:gd name="connsiteY532" fmla="*/ 419100 h 419100"/>
              <a:gd name="connsiteX533" fmla="*/ 2775240 w 5032666"/>
              <a:gd name="connsiteY533" fmla="*/ 419100 h 419100"/>
              <a:gd name="connsiteX534" fmla="*/ 2771329 w 5032666"/>
              <a:gd name="connsiteY534" fmla="*/ 419100 h 419100"/>
              <a:gd name="connsiteX535" fmla="*/ 2765715 w 5032666"/>
              <a:gd name="connsiteY535" fmla="*/ 419100 h 419100"/>
              <a:gd name="connsiteX536" fmla="*/ 2764504 w 5032666"/>
              <a:gd name="connsiteY536" fmla="*/ 419100 h 419100"/>
              <a:gd name="connsiteX537" fmla="*/ 2759658 w 5032666"/>
              <a:gd name="connsiteY537" fmla="*/ 419100 h 419100"/>
              <a:gd name="connsiteX538" fmla="*/ 2750132 w 5032666"/>
              <a:gd name="connsiteY538" fmla="*/ 419100 h 419100"/>
              <a:gd name="connsiteX539" fmla="*/ 2748922 w 5032666"/>
              <a:gd name="connsiteY539" fmla="*/ 419100 h 419100"/>
              <a:gd name="connsiteX540" fmla="*/ 2739734 w 5032666"/>
              <a:gd name="connsiteY540" fmla="*/ 419100 h 419100"/>
              <a:gd name="connsiteX541" fmla="*/ 2722046 w 5032666"/>
              <a:gd name="connsiteY541" fmla="*/ 419100 h 419100"/>
              <a:gd name="connsiteX542" fmla="*/ 2718537 w 5032666"/>
              <a:gd name="connsiteY542" fmla="*/ 419100 h 419100"/>
              <a:gd name="connsiteX543" fmla="*/ 2716432 w 5032666"/>
              <a:gd name="connsiteY543" fmla="*/ 419100 h 419100"/>
              <a:gd name="connsiteX544" fmla="*/ 2714626 w 5032666"/>
              <a:gd name="connsiteY544" fmla="*/ 419100 h 419100"/>
              <a:gd name="connsiteX545" fmla="*/ 2709012 w 5032666"/>
              <a:gd name="connsiteY545" fmla="*/ 419100 h 419100"/>
              <a:gd name="connsiteX546" fmla="*/ 2702955 w 5032666"/>
              <a:gd name="connsiteY546" fmla="*/ 419100 h 419100"/>
              <a:gd name="connsiteX547" fmla="*/ 2700849 w 5032666"/>
              <a:gd name="connsiteY547" fmla="*/ 419100 h 419100"/>
              <a:gd name="connsiteX548" fmla="*/ 2693429 w 5032666"/>
              <a:gd name="connsiteY548" fmla="*/ 419100 h 419100"/>
              <a:gd name="connsiteX549" fmla="*/ 2682136 w 5032666"/>
              <a:gd name="connsiteY549" fmla="*/ 419100 h 419100"/>
              <a:gd name="connsiteX550" fmla="*/ 2676079 w 5032666"/>
              <a:gd name="connsiteY550" fmla="*/ 419100 h 419100"/>
              <a:gd name="connsiteX551" fmla="*/ 2670465 w 5032666"/>
              <a:gd name="connsiteY551" fmla="*/ 419100 h 419100"/>
              <a:gd name="connsiteX552" fmla="*/ 2665343 w 5032666"/>
              <a:gd name="connsiteY552" fmla="*/ 419100 h 419100"/>
              <a:gd name="connsiteX553" fmla="*/ 2659729 w 5032666"/>
              <a:gd name="connsiteY553" fmla="*/ 419100 h 419100"/>
              <a:gd name="connsiteX554" fmla="*/ 2654882 w 5032666"/>
              <a:gd name="connsiteY554" fmla="*/ 419100 h 419100"/>
              <a:gd name="connsiteX555" fmla="*/ 2645357 w 5032666"/>
              <a:gd name="connsiteY555" fmla="*/ 419100 h 419100"/>
              <a:gd name="connsiteX556" fmla="*/ 2644146 w 5032666"/>
              <a:gd name="connsiteY556" fmla="*/ 419100 h 419100"/>
              <a:gd name="connsiteX557" fmla="*/ 2632853 w 5032666"/>
              <a:gd name="connsiteY557" fmla="*/ 419100 h 419100"/>
              <a:gd name="connsiteX558" fmla="*/ 2625433 w 5032666"/>
              <a:gd name="connsiteY558" fmla="*/ 419100 h 419100"/>
              <a:gd name="connsiteX559" fmla="*/ 2619376 w 5032666"/>
              <a:gd name="connsiteY559" fmla="*/ 419100 h 419100"/>
              <a:gd name="connsiteX560" fmla="*/ 2613762 w 5032666"/>
              <a:gd name="connsiteY560" fmla="*/ 419100 h 419100"/>
              <a:gd name="connsiteX561" fmla="*/ 2598179 w 5032666"/>
              <a:gd name="connsiteY561" fmla="*/ 419100 h 419100"/>
              <a:gd name="connsiteX562" fmla="*/ 2596074 w 5032666"/>
              <a:gd name="connsiteY562" fmla="*/ 419100 h 419100"/>
              <a:gd name="connsiteX563" fmla="*/ 2588654 w 5032666"/>
              <a:gd name="connsiteY563" fmla="*/ 419100 h 419100"/>
              <a:gd name="connsiteX564" fmla="*/ 2586886 w 5032666"/>
              <a:gd name="connsiteY564" fmla="*/ 419100 h 419100"/>
              <a:gd name="connsiteX565" fmla="*/ 2576150 w 5032666"/>
              <a:gd name="connsiteY565" fmla="*/ 419100 h 419100"/>
              <a:gd name="connsiteX566" fmla="*/ 2561778 w 5032666"/>
              <a:gd name="connsiteY566" fmla="*/ 419100 h 419100"/>
              <a:gd name="connsiteX567" fmla="*/ 2550107 w 5032666"/>
              <a:gd name="connsiteY567" fmla="*/ 419100 h 419100"/>
              <a:gd name="connsiteX568" fmla="*/ 2539371 w 5032666"/>
              <a:gd name="connsiteY568" fmla="*/ 419100 h 419100"/>
              <a:gd name="connsiteX569" fmla="*/ 2530183 w 5032666"/>
              <a:gd name="connsiteY569" fmla="*/ 419100 h 419100"/>
              <a:gd name="connsiteX570" fmla="*/ 2518066 w 5032666"/>
              <a:gd name="connsiteY570" fmla="*/ 419100 h 419100"/>
              <a:gd name="connsiteX571" fmla="*/ 2512495 w 5032666"/>
              <a:gd name="connsiteY571" fmla="*/ 419100 h 419100"/>
              <a:gd name="connsiteX572" fmla="*/ 2505075 w 5032666"/>
              <a:gd name="connsiteY572" fmla="*/ 419100 h 419100"/>
              <a:gd name="connsiteX573" fmla="*/ 2493404 w 5032666"/>
              <a:gd name="connsiteY573" fmla="*/ 419100 h 419100"/>
              <a:gd name="connsiteX574" fmla="*/ 2468783 w 5032666"/>
              <a:gd name="connsiteY574" fmla="*/ 419100 h 419100"/>
              <a:gd name="connsiteX575" fmla="*/ 2466528 w 5032666"/>
              <a:gd name="connsiteY575" fmla="*/ 419100 h 419100"/>
              <a:gd name="connsiteX576" fmla="*/ 2461363 w 5032666"/>
              <a:gd name="connsiteY576" fmla="*/ 419100 h 419100"/>
              <a:gd name="connsiteX577" fmla="*/ 2455792 w 5032666"/>
              <a:gd name="connsiteY577" fmla="*/ 419100 h 419100"/>
              <a:gd name="connsiteX578" fmla="*/ 2434487 w 5032666"/>
              <a:gd name="connsiteY578" fmla="*/ 419100 h 419100"/>
              <a:gd name="connsiteX579" fmla="*/ 2422816 w 5032666"/>
              <a:gd name="connsiteY579" fmla="*/ 419100 h 419100"/>
              <a:gd name="connsiteX580" fmla="*/ 2412080 w 5032666"/>
              <a:gd name="connsiteY580" fmla="*/ 419100 h 419100"/>
              <a:gd name="connsiteX581" fmla="*/ 2409825 w 5032666"/>
              <a:gd name="connsiteY581" fmla="*/ 419100 h 419100"/>
              <a:gd name="connsiteX582" fmla="*/ 2397708 w 5032666"/>
              <a:gd name="connsiteY582" fmla="*/ 419100 h 419100"/>
              <a:gd name="connsiteX583" fmla="*/ 2385204 w 5032666"/>
              <a:gd name="connsiteY583" fmla="*/ 419100 h 419100"/>
              <a:gd name="connsiteX584" fmla="*/ 2377784 w 5032666"/>
              <a:gd name="connsiteY584" fmla="*/ 419100 h 419100"/>
              <a:gd name="connsiteX585" fmla="*/ 2366113 w 5032666"/>
              <a:gd name="connsiteY585" fmla="*/ 419100 h 419100"/>
              <a:gd name="connsiteX586" fmla="*/ 2348425 w 5032666"/>
              <a:gd name="connsiteY586" fmla="*/ 419100 h 419100"/>
              <a:gd name="connsiteX587" fmla="*/ 2341005 w 5032666"/>
              <a:gd name="connsiteY587" fmla="*/ 419100 h 419100"/>
              <a:gd name="connsiteX588" fmla="*/ 2339237 w 5032666"/>
              <a:gd name="connsiteY588" fmla="*/ 419100 h 419100"/>
              <a:gd name="connsiteX589" fmla="*/ 2329712 w 5032666"/>
              <a:gd name="connsiteY589" fmla="*/ 419100 h 419100"/>
              <a:gd name="connsiteX590" fmla="*/ 2328501 w 5032666"/>
              <a:gd name="connsiteY590" fmla="*/ 419100 h 419100"/>
              <a:gd name="connsiteX591" fmla="*/ 2314129 w 5032666"/>
              <a:gd name="connsiteY591" fmla="*/ 419100 h 419100"/>
              <a:gd name="connsiteX592" fmla="*/ 2308515 w 5032666"/>
              <a:gd name="connsiteY592" fmla="*/ 419100 h 419100"/>
              <a:gd name="connsiteX593" fmla="*/ 2302458 w 5032666"/>
              <a:gd name="connsiteY593" fmla="*/ 419100 h 419100"/>
              <a:gd name="connsiteX594" fmla="*/ 2291722 w 5032666"/>
              <a:gd name="connsiteY594" fmla="*/ 419100 h 419100"/>
              <a:gd name="connsiteX595" fmla="*/ 2282534 w 5032666"/>
              <a:gd name="connsiteY595" fmla="*/ 419100 h 419100"/>
              <a:gd name="connsiteX596" fmla="*/ 2280429 w 5032666"/>
              <a:gd name="connsiteY596" fmla="*/ 419100 h 419100"/>
              <a:gd name="connsiteX597" fmla="*/ 2273009 w 5032666"/>
              <a:gd name="connsiteY597" fmla="*/ 419100 h 419100"/>
              <a:gd name="connsiteX598" fmla="*/ 2264846 w 5032666"/>
              <a:gd name="connsiteY598" fmla="*/ 419100 h 419100"/>
              <a:gd name="connsiteX599" fmla="*/ 2259232 w 5032666"/>
              <a:gd name="connsiteY599" fmla="*/ 419100 h 419100"/>
              <a:gd name="connsiteX600" fmla="*/ 2257426 w 5032666"/>
              <a:gd name="connsiteY600" fmla="*/ 419100 h 419100"/>
              <a:gd name="connsiteX601" fmla="*/ 2251812 w 5032666"/>
              <a:gd name="connsiteY601" fmla="*/ 419100 h 419100"/>
              <a:gd name="connsiteX602" fmla="*/ 2245755 w 5032666"/>
              <a:gd name="connsiteY602" fmla="*/ 419100 h 419100"/>
              <a:gd name="connsiteX603" fmla="*/ 2234462 w 5032666"/>
              <a:gd name="connsiteY603" fmla="*/ 419100 h 419100"/>
              <a:gd name="connsiteX604" fmla="*/ 2224936 w 5032666"/>
              <a:gd name="connsiteY604" fmla="*/ 419100 h 419100"/>
              <a:gd name="connsiteX605" fmla="*/ 2223726 w 5032666"/>
              <a:gd name="connsiteY605" fmla="*/ 419100 h 419100"/>
              <a:gd name="connsiteX606" fmla="*/ 2218879 w 5032666"/>
              <a:gd name="connsiteY606" fmla="*/ 419100 h 419100"/>
              <a:gd name="connsiteX607" fmla="*/ 2213265 w 5032666"/>
              <a:gd name="connsiteY607" fmla="*/ 419100 h 419100"/>
              <a:gd name="connsiteX608" fmla="*/ 2209354 w 5032666"/>
              <a:gd name="connsiteY608" fmla="*/ 419100 h 419100"/>
              <a:gd name="connsiteX609" fmla="*/ 2208143 w 5032666"/>
              <a:gd name="connsiteY609" fmla="*/ 419100 h 419100"/>
              <a:gd name="connsiteX610" fmla="*/ 2202529 w 5032666"/>
              <a:gd name="connsiteY610" fmla="*/ 419100 h 419100"/>
              <a:gd name="connsiteX611" fmla="*/ 2188157 w 5032666"/>
              <a:gd name="connsiteY611" fmla="*/ 419100 h 419100"/>
              <a:gd name="connsiteX612" fmla="*/ 2177759 w 5032666"/>
              <a:gd name="connsiteY612" fmla="*/ 419100 h 419100"/>
              <a:gd name="connsiteX613" fmla="*/ 2175653 w 5032666"/>
              <a:gd name="connsiteY613" fmla="*/ 419100 h 419100"/>
              <a:gd name="connsiteX614" fmla="*/ 2168233 w 5032666"/>
              <a:gd name="connsiteY614" fmla="*/ 419100 h 419100"/>
              <a:gd name="connsiteX615" fmla="*/ 2162176 w 5032666"/>
              <a:gd name="connsiteY615" fmla="*/ 419100 h 419100"/>
              <a:gd name="connsiteX616" fmla="*/ 2160071 w 5032666"/>
              <a:gd name="connsiteY616" fmla="*/ 419100 h 419100"/>
              <a:gd name="connsiteX617" fmla="*/ 2156562 w 5032666"/>
              <a:gd name="connsiteY617" fmla="*/ 419100 h 419100"/>
              <a:gd name="connsiteX618" fmla="*/ 2152651 w 5032666"/>
              <a:gd name="connsiteY618" fmla="*/ 419100 h 419100"/>
              <a:gd name="connsiteX619" fmla="*/ 2138874 w 5032666"/>
              <a:gd name="connsiteY619" fmla="*/ 419100 h 419100"/>
              <a:gd name="connsiteX620" fmla="*/ 2131454 w 5032666"/>
              <a:gd name="connsiteY620" fmla="*/ 419100 h 419100"/>
              <a:gd name="connsiteX621" fmla="*/ 2129686 w 5032666"/>
              <a:gd name="connsiteY621" fmla="*/ 419100 h 419100"/>
              <a:gd name="connsiteX622" fmla="*/ 2120161 w 5032666"/>
              <a:gd name="connsiteY622" fmla="*/ 419100 h 419100"/>
              <a:gd name="connsiteX623" fmla="*/ 2118950 w 5032666"/>
              <a:gd name="connsiteY623" fmla="*/ 419100 h 419100"/>
              <a:gd name="connsiteX624" fmla="*/ 2114104 w 5032666"/>
              <a:gd name="connsiteY624" fmla="*/ 419100 h 419100"/>
              <a:gd name="connsiteX625" fmla="*/ 2104578 w 5032666"/>
              <a:gd name="connsiteY625" fmla="*/ 419100 h 419100"/>
              <a:gd name="connsiteX626" fmla="*/ 2103368 w 5032666"/>
              <a:gd name="connsiteY626" fmla="*/ 419100 h 419100"/>
              <a:gd name="connsiteX627" fmla="*/ 2092907 w 5032666"/>
              <a:gd name="connsiteY627" fmla="*/ 419100 h 419100"/>
              <a:gd name="connsiteX628" fmla="*/ 2082171 w 5032666"/>
              <a:gd name="connsiteY628" fmla="*/ 419100 h 419100"/>
              <a:gd name="connsiteX629" fmla="*/ 2072983 w 5032666"/>
              <a:gd name="connsiteY629" fmla="*/ 419100 h 419100"/>
              <a:gd name="connsiteX630" fmla="*/ 2070878 w 5032666"/>
              <a:gd name="connsiteY630" fmla="*/ 419100 h 419100"/>
              <a:gd name="connsiteX631" fmla="*/ 2063458 w 5032666"/>
              <a:gd name="connsiteY631" fmla="*/ 419100 h 419100"/>
              <a:gd name="connsiteX632" fmla="*/ 2057401 w 5032666"/>
              <a:gd name="connsiteY632" fmla="*/ 419100 h 419100"/>
              <a:gd name="connsiteX633" fmla="*/ 2055295 w 5032666"/>
              <a:gd name="connsiteY633" fmla="*/ 419100 h 419100"/>
              <a:gd name="connsiteX634" fmla="*/ 2047875 w 5032666"/>
              <a:gd name="connsiteY634" fmla="*/ 419100 h 419100"/>
              <a:gd name="connsiteX635" fmla="*/ 2036204 w 5032666"/>
              <a:gd name="connsiteY635" fmla="*/ 419100 h 419100"/>
              <a:gd name="connsiteX636" fmla="*/ 2024911 w 5032666"/>
              <a:gd name="connsiteY636" fmla="*/ 419100 h 419100"/>
              <a:gd name="connsiteX637" fmla="*/ 2014175 w 5032666"/>
              <a:gd name="connsiteY637" fmla="*/ 419100 h 419100"/>
              <a:gd name="connsiteX638" fmla="*/ 2009328 w 5032666"/>
              <a:gd name="connsiteY638" fmla="*/ 419100 h 419100"/>
              <a:gd name="connsiteX639" fmla="*/ 1999803 w 5032666"/>
              <a:gd name="connsiteY639" fmla="*/ 419100 h 419100"/>
              <a:gd name="connsiteX640" fmla="*/ 1998592 w 5032666"/>
              <a:gd name="connsiteY640" fmla="*/ 419100 h 419100"/>
              <a:gd name="connsiteX641" fmla="*/ 1968208 w 5032666"/>
              <a:gd name="connsiteY641" fmla="*/ 419100 h 419100"/>
              <a:gd name="connsiteX642" fmla="*/ 1952625 w 5032666"/>
              <a:gd name="connsiteY642" fmla="*/ 419100 h 419100"/>
              <a:gd name="connsiteX643" fmla="*/ 1950520 w 5032666"/>
              <a:gd name="connsiteY643" fmla="*/ 419100 h 419100"/>
              <a:gd name="connsiteX644" fmla="*/ 1943100 w 5032666"/>
              <a:gd name="connsiteY644" fmla="*/ 419100 h 419100"/>
              <a:gd name="connsiteX645" fmla="*/ 1904553 w 5032666"/>
              <a:gd name="connsiteY645" fmla="*/ 419100 h 419100"/>
              <a:gd name="connsiteX646" fmla="*/ 1893817 w 5032666"/>
              <a:gd name="connsiteY646" fmla="*/ 419100 h 419100"/>
              <a:gd name="connsiteX647" fmla="*/ 1872512 w 5032666"/>
              <a:gd name="connsiteY647" fmla="*/ 419100 h 419100"/>
              <a:gd name="connsiteX648" fmla="*/ 1847850 w 5032666"/>
              <a:gd name="connsiteY648" fmla="*/ 419100 h 419100"/>
              <a:gd name="connsiteX649" fmla="*/ 1823229 w 5032666"/>
              <a:gd name="connsiteY649" fmla="*/ 419100 h 419100"/>
              <a:gd name="connsiteX650" fmla="*/ 1815809 w 5032666"/>
              <a:gd name="connsiteY650" fmla="*/ 419100 h 419100"/>
              <a:gd name="connsiteX651" fmla="*/ 1777262 w 5032666"/>
              <a:gd name="connsiteY651" fmla="*/ 419100 h 419100"/>
              <a:gd name="connsiteX652" fmla="*/ 1766526 w 5032666"/>
              <a:gd name="connsiteY652" fmla="*/ 419100 h 419100"/>
              <a:gd name="connsiteX653" fmla="*/ 1752154 w 5032666"/>
              <a:gd name="connsiteY653" fmla="*/ 419100 h 419100"/>
              <a:gd name="connsiteX654" fmla="*/ 1720559 w 5032666"/>
              <a:gd name="connsiteY654" fmla="*/ 419100 h 419100"/>
              <a:gd name="connsiteX655" fmla="*/ 1702871 w 5032666"/>
              <a:gd name="connsiteY655" fmla="*/ 419100 h 419100"/>
              <a:gd name="connsiteX656" fmla="*/ 1695451 w 5032666"/>
              <a:gd name="connsiteY656" fmla="*/ 419100 h 419100"/>
              <a:gd name="connsiteX657" fmla="*/ 1662961 w 5032666"/>
              <a:gd name="connsiteY657" fmla="*/ 419100 h 419100"/>
              <a:gd name="connsiteX658" fmla="*/ 1656904 w 5032666"/>
              <a:gd name="connsiteY658" fmla="*/ 419100 h 419100"/>
              <a:gd name="connsiteX659" fmla="*/ 1646168 w 5032666"/>
              <a:gd name="connsiteY659" fmla="*/ 419100 h 419100"/>
              <a:gd name="connsiteX660" fmla="*/ 1613678 w 5032666"/>
              <a:gd name="connsiteY660" fmla="*/ 419100 h 419100"/>
              <a:gd name="connsiteX661" fmla="*/ 1606258 w 5032666"/>
              <a:gd name="connsiteY661" fmla="*/ 419100 h 419100"/>
              <a:gd name="connsiteX662" fmla="*/ 1600201 w 5032666"/>
              <a:gd name="connsiteY662" fmla="*/ 419100 h 419100"/>
              <a:gd name="connsiteX663" fmla="*/ 1584616 w 5032666"/>
              <a:gd name="connsiteY663" fmla="*/ 419100 h 419100"/>
              <a:gd name="connsiteX664" fmla="*/ 1567711 w 5032666"/>
              <a:gd name="connsiteY664" fmla="*/ 419100 h 419100"/>
              <a:gd name="connsiteX665" fmla="*/ 1556975 w 5032666"/>
              <a:gd name="connsiteY665" fmla="*/ 419100 h 419100"/>
              <a:gd name="connsiteX666" fmla="*/ 1542603 w 5032666"/>
              <a:gd name="connsiteY666" fmla="*/ 419100 h 419100"/>
              <a:gd name="connsiteX667" fmla="*/ 1535333 w 5032666"/>
              <a:gd name="connsiteY667" fmla="*/ 419100 h 419100"/>
              <a:gd name="connsiteX668" fmla="*/ 1527913 w 5032666"/>
              <a:gd name="connsiteY668" fmla="*/ 419100 h 419100"/>
              <a:gd name="connsiteX669" fmla="*/ 1511008 w 5032666"/>
              <a:gd name="connsiteY669" fmla="*/ 419100 h 419100"/>
              <a:gd name="connsiteX670" fmla="*/ 1493320 w 5032666"/>
              <a:gd name="connsiteY670" fmla="*/ 419100 h 419100"/>
              <a:gd name="connsiteX671" fmla="*/ 1489366 w 5032666"/>
              <a:gd name="connsiteY671" fmla="*/ 419100 h 419100"/>
              <a:gd name="connsiteX672" fmla="*/ 1485900 w 5032666"/>
              <a:gd name="connsiteY672" fmla="*/ 419100 h 419100"/>
              <a:gd name="connsiteX673" fmla="*/ 1478630 w 5032666"/>
              <a:gd name="connsiteY673" fmla="*/ 419100 h 419100"/>
              <a:gd name="connsiteX674" fmla="*/ 1464258 w 5032666"/>
              <a:gd name="connsiteY674" fmla="*/ 419100 h 419100"/>
              <a:gd name="connsiteX675" fmla="*/ 1447353 w 5032666"/>
              <a:gd name="connsiteY675" fmla="*/ 419100 h 419100"/>
              <a:gd name="connsiteX676" fmla="*/ 1436617 w 5032666"/>
              <a:gd name="connsiteY676" fmla="*/ 419100 h 419100"/>
              <a:gd name="connsiteX677" fmla="*/ 1432663 w 5032666"/>
              <a:gd name="connsiteY677" fmla="*/ 419100 h 419100"/>
              <a:gd name="connsiteX678" fmla="*/ 1414975 w 5032666"/>
              <a:gd name="connsiteY678" fmla="*/ 419100 h 419100"/>
              <a:gd name="connsiteX679" fmla="*/ 1407555 w 5032666"/>
              <a:gd name="connsiteY679" fmla="*/ 419100 h 419100"/>
              <a:gd name="connsiteX680" fmla="*/ 1390650 w 5032666"/>
              <a:gd name="connsiteY680" fmla="*/ 419100 h 419100"/>
              <a:gd name="connsiteX681" fmla="*/ 1375065 w 5032666"/>
              <a:gd name="connsiteY681" fmla="*/ 419100 h 419100"/>
              <a:gd name="connsiteX682" fmla="*/ 1369008 w 5032666"/>
              <a:gd name="connsiteY682" fmla="*/ 419100 h 419100"/>
              <a:gd name="connsiteX683" fmla="*/ 1358272 w 5032666"/>
              <a:gd name="connsiteY683" fmla="*/ 419100 h 419100"/>
              <a:gd name="connsiteX684" fmla="*/ 1325782 w 5032666"/>
              <a:gd name="connsiteY684" fmla="*/ 419100 h 419100"/>
              <a:gd name="connsiteX685" fmla="*/ 1318362 w 5032666"/>
              <a:gd name="connsiteY685" fmla="*/ 419100 h 419100"/>
              <a:gd name="connsiteX686" fmla="*/ 1312305 w 5032666"/>
              <a:gd name="connsiteY686" fmla="*/ 419100 h 419100"/>
              <a:gd name="connsiteX687" fmla="*/ 1279815 w 5032666"/>
              <a:gd name="connsiteY687" fmla="*/ 419100 h 419100"/>
              <a:gd name="connsiteX688" fmla="*/ 1269079 w 5032666"/>
              <a:gd name="connsiteY688" fmla="*/ 419100 h 419100"/>
              <a:gd name="connsiteX689" fmla="*/ 1254707 w 5032666"/>
              <a:gd name="connsiteY689" fmla="*/ 419100 h 419100"/>
              <a:gd name="connsiteX690" fmla="*/ 1223112 w 5032666"/>
              <a:gd name="connsiteY690" fmla="*/ 419100 h 419100"/>
              <a:gd name="connsiteX691" fmla="*/ 1205424 w 5032666"/>
              <a:gd name="connsiteY691" fmla="*/ 419100 h 419100"/>
              <a:gd name="connsiteX692" fmla="*/ 1198004 w 5032666"/>
              <a:gd name="connsiteY692" fmla="*/ 419100 h 419100"/>
              <a:gd name="connsiteX693" fmla="*/ 1159457 w 5032666"/>
              <a:gd name="connsiteY693" fmla="*/ 419100 h 419100"/>
              <a:gd name="connsiteX694" fmla="*/ 1148721 w 5032666"/>
              <a:gd name="connsiteY694" fmla="*/ 419100 h 419100"/>
              <a:gd name="connsiteX695" fmla="*/ 1127416 w 5032666"/>
              <a:gd name="connsiteY695" fmla="*/ 419100 h 419100"/>
              <a:gd name="connsiteX696" fmla="*/ 1102754 w 5032666"/>
              <a:gd name="connsiteY696" fmla="*/ 419100 h 419100"/>
              <a:gd name="connsiteX697" fmla="*/ 1078133 w 5032666"/>
              <a:gd name="connsiteY697" fmla="*/ 419100 h 419100"/>
              <a:gd name="connsiteX698" fmla="*/ 1070713 w 5032666"/>
              <a:gd name="connsiteY698" fmla="*/ 419100 h 419100"/>
              <a:gd name="connsiteX699" fmla="*/ 1032166 w 5032666"/>
              <a:gd name="connsiteY699" fmla="*/ 419100 h 419100"/>
              <a:gd name="connsiteX700" fmla="*/ 1021430 w 5032666"/>
              <a:gd name="connsiteY700" fmla="*/ 419100 h 419100"/>
              <a:gd name="connsiteX701" fmla="*/ 1007058 w 5032666"/>
              <a:gd name="connsiteY701" fmla="*/ 419100 h 419100"/>
              <a:gd name="connsiteX702" fmla="*/ 975463 w 5032666"/>
              <a:gd name="connsiteY702" fmla="*/ 419100 h 419100"/>
              <a:gd name="connsiteX703" fmla="*/ 957775 w 5032666"/>
              <a:gd name="connsiteY703" fmla="*/ 419100 h 419100"/>
              <a:gd name="connsiteX704" fmla="*/ 950355 w 5032666"/>
              <a:gd name="connsiteY704" fmla="*/ 419100 h 419100"/>
              <a:gd name="connsiteX705" fmla="*/ 939062 w 5032666"/>
              <a:gd name="connsiteY705" fmla="*/ 419100 h 419100"/>
              <a:gd name="connsiteX706" fmla="*/ 917865 w 5032666"/>
              <a:gd name="connsiteY706" fmla="*/ 419100 h 419100"/>
              <a:gd name="connsiteX707" fmla="*/ 911808 w 5032666"/>
              <a:gd name="connsiteY707" fmla="*/ 419100 h 419100"/>
              <a:gd name="connsiteX708" fmla="*/ 901072 w 5032666"/>
              <a:gd name="connsiteY708" fmla="*/ 419100 h 419100"/>
              <a:gd name="connsiteX709" fmla="*/ 889779 w 5032666"/>
              <a:gd name="connsiteY709" fmla="*/ 419100 h 419100"/>
              <a:gd name="connsiteX710" fmla="*/ 882359 w 5032666"/>
              <a:gd name="connsiteY710" fmla="*/ 419100 h 419100"/>
              <a:gd name="connsiteX711" fmla="*/ 868582 w 5032666"/>
              <a:gd name="connsiteY711" fmla="*/ 419100 h 419100"/>
              <a:gd name="connsiteX712" fmla="*/ 861162 w 5032666"/>
              <a:gd name="connsiteY712" fmla="*/ 419100 h 419100"/>
              <a:gd name="connsiteX713" fmla="*/ 855105 w 5032666"/>
              <a:gd name="connsiteY713" fmla="*/ 419100 h 419100"/>
              <a:gd name="connsiteX714" fmla="*/ 843812 w 5032666"/>
              <a:gd name="connsiteY714" fmla="*/ 419100 h 419100"/>
              <a:gd name="connsiteX715" fmla="*/ 833076 w 5032666"/>
              <a:gd name="connsiteY715" fmla="*/ 419100 h 419100"/>
              <a:gd name="connsiteX716" fmla="*/ 822615 w 5032666"/>
              <a:gd name="connsiteY716" fmla="*/ 419100 h 419100"/>
              <a:gd name="connsiteX717" fmla="*/ 818704 w 5032666"/>
              <a:gd name="connsiteY717" fmla="*/ 419100 h 419100"/>
              <a:gd name="connsiteX718" fmla="*/ 811879 w 5032666"/>
              <a:gd name="connsiteY718" fmla="*/ 419100 h 419100"/>
              <a:gd name="connsiteX719" fmla="*/ 797507 w 5032666"/>
              <a:gd name="connsiteY719" fmla="*/ 419100 h 419100"/>
              <a:gd name="connsiteX720" fmla="*/ 787109 w 5032666"/>
              <a:gd name="connsiteY720" fmla="*/ 419100 h 419100"/>
              <a:gd name="connsiteX721" fmla="*/ 769421 w 5032666"/>
              <a:gd name="connsiteY721" fmla="*/ 419100 h 419100"/>
              <a:gd name="connsiteX722" fmla="*/ 765912 w 5032666"/>
              <a:gd name="connsiteY722" fmla="*/ 419100 h 419100"/>
              <a:gd name="connsiteX723" fmla="*/ 762001 w 5032666"/>
              <a:gd name="connsiteY723" fmla="*/ 419100 h 419100"/>
              <a:gd name="connsiteX724" fmla="*/ 748224 w 5032666"/>
              <a:gd name="connsiteY724" fmla="*/ 419100 h 419100"/>
              <a:gd name="connsiteX725" fmla="*/ 740804 w 5032666"/>
              <a:gd name="connsiteY725" fmla="*/ 419100 h 419100"/>
              <a:gd name="connsiteX726" fmla="*/ 729511 w 5032666"/>
              <a:gd name="connsiteY726" fmla="*/ 419100 h 419100"/>
              <a:gd name="connsiteX727" fmla="*/ 723454 w 5032666"/>
              <a:gd name="connsiteY727" fmla="*/ 419100 h 419100"/>
              <a:gd name="connsiteX728" fmla="*/ 712718 w 5032666"/>
              <a:gd name="connsiteY728" fmla="*/ 419100 h 419100"/>
              <a:gd name="connsiteX729" fmla="*/ 702257 w 5032666"/>
              <a:gd name="connsiteY729" fmla="*/ 419100 h 419100"/>
              <a:gd name="connsiteX730" fmla="*/ 691521 w 5032666"/>
              <a:gd name="connsiteY730" fmla="*/ 419100 h 419100"/>
              <a:gd name="connsiteX731" fmla="*/ 680228 w 5032666"/>
              <a:gd name="connsiteY731" fmla="*/ 419100 h 419100"/>
              <a:gd name="connsiteX732" fmla="*/ 672808 w 5032666"/>
              <a:gd name="connsiteY732" fmla="*/ 419100 h 419100"/>
              <a:gd name="connsiteX733" fmla="*/ 666751 w 5032666"/>
              <a:gd name="connsiteY733" fmla="*/ 419100 h 419100"/>
              <a:gd name="connsiteX734" fmla="*/ 645554 w 5032666"/>
              <a:gd name="connsiteY734" fmla="*/ 419100 h 419100"/>
              <a:gd name="connsiteX735" fmla="*/ 634261 w 5032666"/>
              <a:gd name="connsiteY735" fmla="*/ 419100 h 419100"/>
              <a:gd name="connsiteX736" fmla="*/ 623525 w 5032666"/>
              <a:gd name="connsiteY736" fmla="*/ 419100 h 419100"/>
              <a:gd name="connsiteX737" fmla="*/ 609153 w 5032666"/>
              <a:gd name="connsiteY737" fmla="*/ 419100 h 419100"/>
              <a:gd name="connsiteX738" fmla="*/ 577558 w 5032666"/>
              <a:gd name="connsiteY738" fmla="*/ 419100 h 419100"/>
              <a:gd name="connsiteX739" fmla="*/ 559870 w 5032666"/>
              <a:gd name="connsiteY739" fmla="*/ 419100 h 419100"/>
              <a:gd name="connsiteX740" fmla="*/ 552450 w 5032666"/>
              <a:gd name="connsiteY740" fmla="*/ 419100 h 419100"/>
              <a:gd name="connsiteX741" fmla="*/ 513903 w 5032666"/>
              <a:gd name="connsiteY741" fmla="*/ 419100 h 419100"/>
              <a:gd name="connsiteX742" fmla="*/ 503167 w 5032666"/>
              <a:gd name="connsiteY742" fmla="*/ 419100 h 419100"/>
              <a:gd name="connsiteX743" fmla="*/ 481862 w 5032666"/>
              <a:gd name="connsiteY743" fmla="*/ 419100 h 419100"/>
              <a:gd name="connsiteX744" fmla="*/ 457200 w 5032666"/>
              <a:gd name="connsiteY744" fmla="*/ 419100 h 419100"/>
              <a:gd name="connsiteX745" fmla="*/ 432579 w 5032666"/>
              <a:gd name="connsiteY745" fmla="*/ 419100 h 419100"/>
              <a:gd name="connsiteX746" fmla="*/ 425159 w 5032666"/>
              <a:gd name="connsiteY746" fmla="*/ 419100 h 419100"/>
              <a:gd name="connsiteX747" fmla="*/ 386612 w 5032666"/>
              <a:gd name="connsiteY747" fmla="*/ 419100 h 419100"/>
              <a:gd name="connsiteX748" fmla="*/ 375876 w 5032666"/>
              <a:gd name="connsiteY748" fmla="*/ 419100 h 419100"/>
              <a:gd name="connsiteX749" fmla="*/ 361504 w 5032666"/>
              <a:gd name="connsiteY749" fmla="*/ 419100 h 419100"/>
              <a:gd name="connsiteX750" fmla="*/ 329909 w 5032666"/>
              <a:gd name="connsiteY750" fmla="*/ 419100 h 419100"/>
              <a:gd name="connsiteX751" fmla="*/ 312221 w 5032666"/>
              <a:gd name="connsiteY751" fmla="*/ 419100 h 419100"/>
              <a:gd name="connsiteX752" fmla="*/ 304801 w 5032666"/>
              <a:gd name="connsiteY752" fmla="*/ 419100 h 419100"/>
              <a:gd name="connsiteX753" fmla="*/ 272311 w 5032666"/>
              <a:gd name="connsiteY753" fmla="*/ 419100 h 419100"/>
              <a:gd name="connsiteX754" fmla="*/ 266254 w 5032666"/>
              <a:gd name="connsiteY754" fmla="*/ 419100 h 419100"/>
              <a:gd name="connsiteX755" fmla="*/ 255518 w 5032666"/>
              <a:gd name="connsiteY755" fmla="*/ 419100 h 419100"/>
              <a:gd name="connsiteX756" fmla="*/ 223028 w 5032666"/>
              <a:gd name="connsiteY756" fmla="*/ 419100 h 419100"/>
              <a:gd name="connsiteX757" fmla="*/ 215608 w 5032666"/>
              <a:gd name="connsiteY757" fmla="*/ 419100 h 419100"/>
              <a:gd name="connsiteX758" fmla="*/ 209551 w 5032666"/>
              <a:gd name="connsiteY758" fmla="*/ 419100 h 419100"/>
              <a:gd name="connsiteX759" fmla="*/ 177061 w 5032666"/>
              <a:gd name="connsiteY759" fmla="*/ 419100 h 419100"/>
              <a:gd name="connsiteX760" fmla="*/ 166325 w 5032666"/>
              <a:gd name="connsiteY760" fmla="*/ 419100 h 419100"/>
              <a:gd name="connsiteX761" fmla="*/ 151953 w 5032666"/>
              <a:gd name="connsiteY761" fmla="*/ 419100 h 419100"/>
              <a:gd name="connsiteX762" fmla="*/ 120358 w 5032666"/>
              <a:gd name="connsiteY762" fmla="*/ 419100 h 419100"/>
              <a:gd name="connsiteX763" fmla="*/ 102670 w 5032666"/>
              <a:gd name="connsiteY763" fmla="*/ 419100 h 419100"/>
              <a:gd name="connsiteX764" fmla="*/ 95250 w 5032666"/>
              <a:gd name="connsiteY764" fmla="*/ 419100 h 419100"/>
              <a:gd name="connsiteX765" fmla="*/ 56703 w 5032666"/>
              <a:gd name="connsiteY765" fmla="*/ 419100 h 419100"/>
              <a:gd name="connsiteX766" fmla="*/ 45967 w 5032666"/>
              <a:gd name="connsiteY766" fmla="*/ 419100 h 419100"/>
              <a:gd name="connsiteX767" fmla="*/ 0 w 5032666"/>
              <a:gd name="connsiteY767" fmla="*/ 419100 h 419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</a:cxnLst>
            <a:rect l="l" t="t" r="r" b="b"/>
            <a:pathLst>
              <a:path w="5032666" h="419100">
                <a:moveTo>
                  <a:pt x="104775" y="0"/>
                </a:moveTo>
                <a:lnTo>
                  <a:pt x="150742" y="0"/>
                </a:lnTo>
                <a:lnTo>
                  <a:pt x="161478" y="0"/>
                </a:lnTo>
                <a:lnTo>
                  <a:pt x="200025" y="0"/>
                </a:lnTo>
                <a:lnTo>
                  <a:pt x="207445" y="0"/>
                </a:lnTo>
                <a:lnTo>
                  <a:pt x="225133" y="0"/>
                </a:lnTo>
                <a:lnTo>
                  <a:pt x="256728" y="0"/>
                </a:lnTo>
                <a:lnTo>
                  <a:pt x="271100" y="0"/>
                </a:lnTo>
                <a:lnTo>
                  <a:pt x="281836" y="0"/>
                </a:lnTo>
                <a:lnTo>
                  <a:pt x="314326" y="0"/>
                </a:lnTo>
                <a:lnTo>
                  <a:pt x="320383" y="0"/>
                </a:lnTo>
                <a:lnTo>
                  <a:pt x="327803" y="0"/>
                </a:lnTo>
                <a:lnTo>
                  <a:pt x="360293" y="0"/>
                </a:lnTo>
                <a:lnTo>
                  <a:pt x="371029" y="0"/>
                </a:lnTo>
                <a:lnTo>
                  <a:pt x="377086" y="0"/>
                </a:lnTo>
                <a:lnTo>
                  <a:pt x="409576" y="0"/>
                </a:lnTo>
                <a:lnTo>
                  <a:pt x="416996" y="0"/>
                </a:lnTo>
                <a:lnTo>
                  <a:pt x="434684" y="0"/>
                </a:lnTo>
                <a:lnTo>
                  <a:pt x="466279" y="0"/>
                </a:lnTo>
                <a:lnTo>
                  <a:pt x="480651" y="0"/>
                </a:lnTo>
                <a:lnTo>
                  <a:pt x="491387" y="0"/>
                </a:lnTo>
                <a:lnTo>
                  <a:pt x="529934" y="0"/>
                </a:lnTo>
                <a:lnTo>
                  <a:pt x="537354" y="0"/>
                </a:lnTo>
                <a:lnTo>
                  <a:pt x="561975" y="0"/>
                </a:lnTo>
                <a:lnTo>
                  <a:pt x="586637" y="0"/>
                </a:lnTo>
                <a:lnTo>
                  <a:pt x="607942" y="0"/>
                </a:lnTo>
                <a:lnTo>
                  <a:pt x="618678" y="0"/>
                </a:lnTo>
                <a:lnTo>
                  <a:pt x="657225" y="0"/>
                </a:lnTo>
                <a:lnTo>
                  <a:pt x="664645" y="0"/>
                </a:lnTo>
                <a:lnTo>
                  <a:pt x="682333" y="0"/>
                </a:lnTo>
                <a:lnTo>
                  <a:pt x="713928" y="0"/>
                </a:lnTo>
                <a:lnTo>
                  <a:pt x="728300" y="0"/>
                </a:lnTo>
                <a:lnTo>
                  <a:pt x="739036" y="0"/>
                </a:lnTo>
                <a:lnTo>
                  <a:pt x="750329" y="0"/>
                </a:lnTo>
                <a:lnTo>
                  <a:pt x="771526" y="0"/>
                </a:lnTo>
                <a:lnTo>
                  <a:pt x="777583" y="0"/>
                </a:lnTo>
                <a:lnTo>
                  <a:pt x="785003" y="0"/>
                </a:lnTo>
                <a:lnTo>
                  <a:pt x="796296" y="0"/>
                </a:lnTo>
                <a:lnTo>
                  <a:pt x="807032" y="0"/>
                </a:lnTo>
                <a:lnTo>
                  <a:pt x="817493" y="0"/>
                </a:lnTo>
                <a:lnTo>
                  <a:pt x="828229" y="0"/>
                </a:lnTo>
                <a:lnTo>
                  <a:pt x="834286" y="0"/>
                </a:lnTo>
                <a:lnTo>
                  <a:pt x="845579" y="0"/>
                </a:lnTo>
                <a:lnTo>
                  <a:pt x="852999" y="0"/>
                </a:lnTo>
                <a:lnTo>
                  <a:pt x="866776" y="0"/>
                </a:lnTo>
                <a:lnTo>
                  <a:pt x="870687" y="0"/>
                </a:lnTo>
                <a:lnTo>
                  <a:pt x="874196" y="0"/>
                </a:lnTo>
                <a:lnTo>
                  <a:pt x="891884" y="0"/>
                </a:lnTo>
                <a:lnTo>
                  <a:pt x="902282" y="0"/>
                </a:lnTo>
                <a:lnTo>
                  <a:pt x="916654" y="0"/>
                </a:lnTo>
                <a:lnTo>
                  <a:pt x="923479" y="0"/>
                </a:lnTo>
                <a:lnTo>
                  <a:pt x="927390" y="0"/>
                </a:lnTo>
                <a:lnTo>
                  <a:pt x="937851" y="0"/>
                </a:lnTo>
                <a:lnTo>
                  <a:pt x="948587" y="0"/>
                </a:lnTo>
                <a:lnTo>
                  <a:pt x="959880" y="0"/>
                </a:lnTo>
                <a:lnTo>
                  <a:pt x="965937" y="0"/>
                </a:lnTo>
                <a:lnTo>
                  <a:pt x="973357" y="0"/>
                </a:lnTo>
                <a:lnTo>
                  <a:pt x="987134" y="0"/>
                </a:lnTo>
                <a:lnTo>
                  <a:pt x="994554" y="0"/>
                </a:lnTo>
                <a:lnTo>
                  <a:pt x="1005847" y="0"/>
                </a:lnTo>
                <a:lnTo>
                  <a:pt x="1016583" y="0"/>
                </a:lnTo>
                <a:lnTo>
                  <a:pt x="1022640" y="0"/>
                </a:lnTo>
                <a:lnTo>
                  <a:pt x="1043837" y="0"/>
                </a:lnTo>
                <a:lnTo>
                  <a:pt x="1055130" y="0"/>
                </a:lnTo>
                <a:lnTo>
                  <a:pt x="1062550" y="0"/>
                </a:lnTo>
                <a:lnTo>
                  <a:pt x="1080238" y="0"/>
                </a:lnTo>
                <a:lnTo>
                  <a:pt x="1111833" y="0"/>
                </a:lnTo>
                <a:lnTo>
                  <a:pt x="1126205" y="0"/>
                </a:lnTo>
                <a:lnTo>
                  <a:pt x="1136941" y="0"/>
                </a:lnTo>
                <a:lnTo>
                  <a:pt x="1175488" y="0"/>
                </a:lnTo>
                <a:lnTo>
                  <a:pt x="1182908" y="0"/>
                </a:lnTo>
                <a:lnTo>
                  <a:pt x="1207529" y="0"/>
                </a:lnTo>
                <a:lnTo>
                  <a:pt x="1232191" y="0"/>
                </a:lnTo>
                <a:lnTo>
                  <a:pt x="1253496" y="0"/>
                </a:lnTo>
                <a:lnTo>
                  <a:pt x="1264232" y="0"/>
                </a:lnTo>
                <a:lnTo>
                  <a:pt x="1302779" y="0"/>
                </a:lnTo>
                <a:lnTo>
                  <a:pt x="1310199" y="0"/>
                </a:lnTo>
                <a:lnTo>
                  <a:pt x="1327887" y="0"/>
                </a:lnTo>
                <a:lnTo>
                  <a:pt x="1359482" y="0"/>
                </a:lnTo>
                <a:lnTo>
                  <a:pt x="1373854" y="0"/>
                </a:lnTo>
                <a:lnTo>
                  <a:pt x="1384590" y="0"/>
                </a:lnTo>
                <a:lnTo>
                  <a:pt x="1417080" y="0"/>
                </a:lnTo>
                <a:lnTo>
                  <a:pt x="1423137" y="0"/>
                </a:lnTo>
                <a:lnTo>
                  <a:pt x="1430557" y="0"/>
                </a:lnTo>
                <a:lnTo>
                  <a:pt x="1463047" y="0"/>
                </a:lnTo>
                <a:lnTo>
                  <a:pt x="1473783" y="0"/>
                </a:lnTo>
                <a:lnTo>
                  <a:pt x="1479840" y="0"/>
                </a:lnTo>
                <a:lnTo>
                  <a:pt x="1495425" y="0"/>
                </a:lnTo>
                <a:lnTo>
                  <a:pt x="1512330" y="0"/>
                </a:lnTo>
                <a:lnTo>
                  <a:pt x="1519750" y="0"/>
                </a:lnTo>
                <a:lnTo>
                  <a:pt x="1537438" y="0"/>
                </a:lnTo>
                <a:lnTo>
                  <a:pt x="1541392" y="0"/>
                </a:lnTo>
                <a:lnTo>
                  <a:pt x="1552128" y="0"/>
                </a:lnTo>
                <a:lnTo>
                  <a:pt x="1569033" y="0"/>
                </a:lnTo>
                <a:lnTo>
                  <a:pt x="1583405" y="0"/>
                </a:lnTo>
                <a:lnTo>
                  <a:pt x="1590675" y="0"/>
                </a:lnTo>
                <a:lnTo>
                  <a:pt x="1594141" y="0"/>
                </a:lnTo>
                <a:lnTo>
                  <a:pt x="1598095" y="0"/>
                </a:lnTo>
                <a:lnTo>
                  <a:pt x="1615783" y="0"/>
                </a:lnTo>
                <a:lnTo>
                  <a:pt x="1632688" y="0"/>
                </a:lnTo>
                <a:lnTo>
                  <a:pt x="1640108" y="0"/>
                </a:lnTo>
                <a:lnTo>
                  <a:pt x="1647378" y="0"/>
                </a:lnTo>
                <a:lnTo>
                  <a:pt x="1661750" y="0"/>
                </a:lnTo>
                <a:lnTo>
                  <a:pt x="1672486" y="0"/>
                </a:lnTo>
                <a:lnTo>
                  <a:pt x="1689391" y="0"/>
                </a:lnTo>
                <a:lnTo>
                  <a:pt x="1704976" y="0"/>
                </a:lnTo>
                <a:lnTo>
                  <a:pt x="1711033" y="0"/>
                </a:lnTo>
                <a:lnTo>
                  <a:pt x="1718453" y="0"/>
                </a:lnTo>
                <a:lnTo>
                  <a:pt x="1750943" y="0"/>
                </a:lnTo>
                <a:lnTo>
                  <a:pt x="1761679" y="0"/>
                </a:lnTo>
                <a:lnTo>
                  <a:pt x="1767736" y="0"/>
                </a:lnTo>
                <a:lnTo>
                  <a:pt x="1800226" y="0"/>
                </a:lnTo>
                <a:lnTo>
                  <a:pt x="1807646" y="0"/>
                </a:lnTo>
                <a:lnTo>
                  <a:pt x="1825334" y="0"/>
                </a:lnTo>
                <a:lnTo>
                  <a:pt x="1856929" y="0"/>
                </a:lnTo>
                <a:lnTo>
                  <a:pt x="1871301" y="0"/>
                </a:lnTo>
                <a:lnTo>
                  <a:pt x="1882037" y="0"/>
                </a:lnTo>
                <a:lnTo>
                  <a:pt x="1920584" y="0"/>
                </a:lnTo>
                <a:lnTo>
                  <a:pt x="1928004" y="0"/>
                </a:lnTo>
                <a:lnTo>
                  <a:pt x="1952625" y="0"/>
                </a:lnTo>
                <a:lnTo>
                  <a:pt x="1977287" y="0"/>
                </a:lnTo>
                <a:lnTo>
                  <a:pt x="1998592" y="0"/>
                </a:lnTo>
                <a:lnTo>
                  <a:pt x="2009328" y="0"/>
                </a:lnTo>
                <a:lnTo>
                  <a:pt x="2047875" y="0"/>
                </a:lnTo>
                <a:lnTo>
                  <a:pt x="2055295" y="0"/>
                </a:lnTo>
                <a:lnTo>
                  <a:pt x="2057400" y="0"/>
                </a:lnTo>
                <a:lnTo>
                  <a:pt x="2072983" y="0"/>
                </a:lnTo>
                <a:lnTo>
                  <a:pt x="2103367" y="0"/>
                </a:lnTo>
                <a:lnTo>
                  <a:pt x="2104578" y="0"/>
                </a:lnTo>
                <a:lnTo>
                  <a:pt x="2114103" y="0"/>
                </a:lnTo>
                <a:lnTo>
                  <a:pt x="2118950" y="0"/>
                </a:lnTo>
                <a:lnTo>
                  <a:pt x="2129686" y="0"/>
                </a:lnTo>
                <a:lnTo>
                  <a:pt x="2140979" y="0"/>
                </a:lnTo>
                <a:lnTo>
                  <a:pt x="2152650" y="0"/>
                </a:lnTo>
                <a:lnTo>
                  <a:pt x="2160070" y="0"/>
                </a:lnTo>
                <a:lnTo>
                  <a:pt x="2162176" y="0"/>
                </a:lnTo>
                <a:lnTo>
                  <a:pt x="2168233" y="0"/>
                </a:lnTo>
                <a:lnTo>
                  <a:pt x="2175653" y="0"/>
                </a:lnTo>
                <a:lnTo>
                  <a:pt x="2177758" y="0"/>
                </a:lnTo>
                <a:lnTo>
                  <a:pt x="2186946" y="0"/>
                </a:lnTo>
                <a:lnTo>
                  <a:pt x="2197682" y="0"/>
                </a:lnTo>
                <a:lnTo>
                  <a:pt x="2208143" y="0"/>
                </a:lnTo>
                <a:lnTo>
                  <a:pt x="2209353" y="0"/>
                </a:lnTo>
                <a:lnTo>
                  <a:pt x="2218879" y="0"/>
                </a:lnTo>
                <a:lnTo>
                  <a:pt x="2223725" y="0"/>
                </a:lnTo>
                <a:lnTo>
                  <a:pt x="2224936" y="0"/>
                </a:lnTo>
                <a:lnTo>
                  <a:pt x="2234461" y="0"/>
                </a:lnTo>
                <a:lnTo>
                  <a:pt x="2236229" y="0"/>
                </a:lnTo>
                <a:lnTo>
                  <a:pt x="2243649" y="0"/>
                </a:lnTo>
                <a:lnTo>
                  <a:pt x="2257426" y="0"/>
                </a:lnTo>
                <a:lnTo>
                  <a:pt x="2261337" y="0"/>
                </a:lnTo>
                <a:lnTo>
                  <a:pt x="2264846" y="0"/>
                </a:lnTo>
                <a:lnTo>
                  <a:pt x="2266951" y="0"/>
                </a:lnTo>
                <a:lnTo>
                  <a:pt x="2273008" y="0"/>
                </a:lnTo>
                <a:lnTo>
                  <a:pt x="2280428" y="0"/>
                </a:lnTo>
                <a:lnTo>
                  <a:pt x="2282534" y="0"/>
                </a:lnTo>
                <a:lnTo>
                  <a:pt x="2292932" y="0"/>
                </a:lnTo>
                <a:lnTo>
                  <a:pt x="2307304" y="0"/>
                </a:lnTo>
                <a:lnTo>
                  <a:pt x="2312918" y="0"/>
                </a:lnTo>
                <a:lnTo>
                  <a:pt x="2314129" y="0"/>
                </a:lnTo>
                <a:lnTo>
                  <a:pt x="2318040" y="0"/>
                </a:lnTo>
                <a:lnTo>
                  <a:pt x="2323654" y="0"/>
                </a:lnTo>
                <a:lnTo>
                  <a:pt x="2328501" y="0"/>
                </a:lnTo>
                <a:lnTo>
                  <a:pt x="2329711" y="0"/>
                </a:lnTo>
                <a:lnTo>
                  <a:pt x="2339237" y="0"/>
                </a:lnTo>
                <a:lnTo>
                  <a:pt x="2350530" y="0"/>
                </a:lnTo>
                <a:lnTo>
                  <a:pt x="2356587" y="0"/>
                </a:lnTo>
                <a:lnTo>
                  <a:pt x="2362201" y="0"/>
                </a:lnTo>
                <a:lnTo>
                  <a:pt x="2364007" y="0"/>
                </a:lnTo>
                <a:lnTo>
                  <a:pt x="2369621" y="0"/>
                </a:lnTo>
                <a:lnTo>
                  <a:pt x="2377784" y="0"/>
                </a:lnTo>
                <a:lnTo>
                  <a:pt x="2385204" y="0"/>
                </a:lnTo>
                <a:lnTo>
                  <a:pt x="2387309" y="0"/>
                </a:lnTo>
                <a:lnTo>
                  <a:pt x="2396497" y="0"/>
                </a:lnTo>
                <a:lnTo>
                  <a:pt x="2407233" y="0"/>
                </a:lnTo>
                <a:lnTo>
                  <a:pt x="2413290" y="0"/>
                </a:lnTo>
                <a:lnTo>
                  <a:pt x="2418904" y="0"/>
                </a:lnTo>
                <a:lnTo>
                  <a:pt x="2433276" y="0"/>
                </a:lnTo>
                <a:lnTo>
                  <a:pt x="2434487" y="0"/>
                </a:lnTo>
                <a:lnTo>
                  <a:pt x="2444012" y="0"/>
                </a:lnTo>
                <a:lnTo>
                  <a:pt x="2445780" y="0"/>
                </a:lnTo>
                <a:lnTo>
                  <a:pt x="2453200" y="0"/>
                </a:lnTo>
                <a:lnTo>
                  <a:pt x="2470888" y="0"/>
                </a:lnTo>
                <a:lnTo>
                  <a:pt x="2482559" y="0"/>
                </a:lnTo>
                <a:lnTo>
                  <a:pt x="2489979" y="0"/>
                </a:lnTo>
                <a:lnTo>
                  <a:pt x="2502483" y="0"/>
                </a:lnTo>
                <a:lnTo>
                  <a:pt x="2514600" y="0"/>
                </a:lnTo>
                <a:lnTo>
                  <a:pt x="2516855" y="0"/>
                </a:lnTo>
                <a:lnTo>
                  <a:pt x="2527591" y="0"/>
                </a:lnTo>
                <a:lnTo>
                  <a:pt x="2539262" y="0"/>
                </a:lnTo>
                <a:lnTo>
                  <a:pt x="2560567" y="0"/>
                </a:lnTo>
                <a:lnTo>
                  <a:pt x="2566138" y="0"/>
                </a:lnTo>
                <a:lnTo>
                  <a:pt x="2571303" y="0"/>
                </a:lnTo>
                <a:lnTo>
                  <a:pt x="2573558" y="0"/>
                </a:lnTo>
                <a:lnTo>
                  <a:pt x="2598179" y="0"/>
                </a:lnTo>
                <a:lnTo>
                  <a:pt x="2609850" y="0"/>
                </a:lnTo>
                <a:lnTo>
                  <a:pt x="2617270" y="0"/>
                </a:lnTo>
                <a:lnTo>
                  <a:pt x="2622841" y="0"/>
                </a:lnTo>
                <a:lnTo>
                  <a:pt x="2634958" y="0"/>
                </a:lnTo>
                <a:lnTo>
                  <a:pt x="2644146" y="0"/>
                </a:lnTo>
                <a:lnTo>
                  <a:pt x="2654882" y="0"/>
                </a:lnTo>
                <a:lnTo>
                  <a:pt x="2666553" y="0"/>
                </a:lnTo>
                <a:lnTo>
                  <a:pt x="2680925" y="0"/>
                </a:lnTo>
                <a:lnTo>
                  <a:pt x="2691661" y="0"/>
                </a:lnTo>
                <a:lnTo>
                  <a:pt x="2693429" y="0"/>
                </a:lnTo>
                <a:lnTo>
                  <a:pt x="2700849" y="0"/>
                </a:lnTo>
                <a:lnTo>
                  <a:pt x="2702954" y="0"/>
                </a:lnTo>
                <a:lnTo>
                  <a:pt x="2718537" y="0"/>
                </a:lnTo>
                <a:lnTo>
                  <a:pt x="2724151" y="0"/>
                </a:lnTo>
                <a:lnTo>
                  <a:pt x="2730208" y="0"/>
                </a:lnTo>
                <a:lnTo>
                  <a:pt x="2737628" y="0"/>
                </a:lnTo>
                <a:lnTo>
                  <a:pt x="2748921" y="0"/>
                </a:lnTo>
                <a:lnTo>
                  <a:pt x="2750132" y="0"/>
                </a:lnTo>
                <a:lnTo>
                  <a:pt x="2759657" y="0"/>
                </a:lnTo>
                <a:lnTo>
                  <a:pt x="2764504" y="0"/>
                </a:lnTo>
                <a:lnTo>
                  <a:pt x="2770118" y="0"/>
                </a:lnTo>
                <a:lnTo>
                  <a:pt x="2775240" y="0"/>
                </a:lnTo>
                <a:lnTo>
                  <a:pt x="2780854" y="0"/>
                </a:lnTo>
                <a:lnTo>
                  <a:pt x="2786911" y="0"/>
                </a:lnTo>
                <a:lnTo>
                  <a:pt x="2798204" y="0"/>
                </a:lnTo>
                <a:lnTo>
                  <a:pt x="2805624" y="0"/>
                </a:lnTo>
                <a:lnTo>
                  <a:pt x="2807730" y="0"/>
                </a:lnTo>
                <a:lnTo>
                  <a:pt x="2813787" y="0"/>
                </a:lnTo>
                <a:lnTo>
                  <a:pt x="2819401" y="0"/>
                </a:lnTo>
                <a:lnTo>
                  <a:pt x="2821207" y="0"/>
                </a:lnTo>
                <a:lnTo>
                  <a:pt x="2823312" y="0"/>
                </a:lnTo>
                <a:lnTo>
                  <a:pt x="2826821" y="0"/>
                </a:lnTo>
                <a:lnTo>
                  <a:pt x="2844509" y="0"/>
                </a:lnTo>
                <a:lnTo>
                  <a:pt x="2853697" y="0"/>
                </a:lnTo>
                <a:lnTo>
                  <a:pt x="2854907" y="0"/>
                </a:lnTo>
                <a:lnTo>
                  <a:pt x="2864433" y="0"/>
                </a:lnTo>
                <a:lnTo>
                  <a:pt x="2869279" y="0"/>
                </a:lnTo>
                <a:lnTo>
                  <a:pt x="2870490" y="0"/>
                </a:lnTo>
                <a:lnTo>
                  <a:pt x="2876104" y="0"/>
                </a:lnTo>
                <a:lnTo>
                  <a:pt x="2880015" y="0"/>
                </a:lnTo>
                <a:lnTo>
                  <a:pt x="2890476" y="0"/>
                </a:lnTo>
                <a:lnTo>
                  <a:pt x="2901212" y="0"/>
                </a:lnTo>
                <a:lnTo>
                  <a:pt x="2902980" y="0"/>
                </a:lnTo>
                <a:lnTo>
                  <a:pt x="2910400" y="0"/>
                </a:lnTo>
                <a:lnTo>
                  <a:pt x="2912505" y="0"/>
                </a:lnTo>
                <a:lnTo>
                  <a:pt x="2918562" y="0"/>
                </a:lnTo>
                <a:lnTo>
                  <a:pt x="2925982" y="0"/>
                </a:lnTo>
                <a:lnTo>
                  <a:pt x="2928088" y="0"/>
                </a:lnTo>
                <a:lnTo>
                  <a:pt x="2939759" y="0"/>
                </a:lnTo>
                <a:lnTo>
                  <a:pt x="2947179" y="0"/>
                </a:lnTo>
                <a:lnTo>
                  <a:pt x="2958472" y="0"/>
                </a:lnTo>
                <a:lnTo>
                  <a:pt x="2959683" y="0"/>
                </a:lnTo>
                <a:lnTo>
                  <a:pt x="2969208" y="0"/>
                </a:lnTo>
                <a:lnTo>
                  <a:pt x="2974055" y="0"/>
                </a:lnTo>
                <a:lnTo>
                  <a:pt x="2975265" y="0"/>
                </a:lnTo>
                <a:lnTo>
                  <a:pt x="2984791" y="0"/>
                </a:lnTo>
                <a:lnTo>
                  <a:pt x="2996462" y="0"/>
                </a:lnTo>
                <a:lnTo>
                  <a:pt x="3007755" y="0"/>
                </a:lnTo>
                <a:lnTo>
                  <a:pt x="3015175" y="0"/>
                </a:lnTo>
                <a:lnTo>
                  <a:pt x="3023338" y="0"/>
                </a:lnTo>
                <a:lnTo>
                  <a:pt x="3030758" y="0"/>
                </a:lnTo>
                <a:lnTo>
                  <a:pt x="3032863" y="0"/>
                </a:lnTo>
                <a:lnTo>
                  <a:pt x="3064458" y="0"/>
                </a:lnTo>
                <a:lnTo>
                  <a:pt x="3078830" y="0"/>
                </a:lnTo>
                <a:lnTo>
                  <a:pt x="3080041" y="0"/>
                </a:lnTo>
                <a:lnTo>
                  <a:pt x="3089566" y="0"/>
                </a:lnTo>
                <a:lnTo>
                  <a:pt x="3128113" y="0"/>
                </a:lnTo>
                <a:lnTo>
                  <a:pt x="3135533" y="0"/>
                </a:lnTo>
                <a:lnTo>
                  <a:pt x="3160154" y="0"/>
                </a:lnTo>
                <a:lnTo>
                  <a:pt x="3184816" y="0"/>
                </a:lnTo>
                <a:lnTo>
                  <a:pt x="3206121" y="0"/>
                </a:lnTo>
                <a:lnTo>
                  <a:pt x="3216857" y="0"/>
                </a:lnTo>
                <a:lnTo>
                  <a:pt x="3255404" y="0"/>
                </a:lnTo>
                <a:lnTo>
                  <a:pt x="3262824" y="0"/>
                </a:lnTo>
                <a:lnTo>
                  <a:pt x="3280512" y="0"/>
                </a:lnTo>
                <a:lnTo>
                  <a:pt x="3312107" y="0"/>
                </a:lnTo>
                <a:lnTo>
                  <a:pt x="3326479" y="0"/>
                </a:lnTo>
                <a:lnTo>
                  <a:pt x="3337215" y="0"/>
                </a:lnTo>
                <a:lnTo>
                  <a:pt x="3369705" y="0"/>
                </a:lnTo>
                <a:lnTo>
                  <a:pt x="3375762" y="0"/>
                </a:lnTo>
                <a:lnTo>
                  <a:pt x="3383182" y="0"/>
                </a:lnTo>
                <a:lnTo>
                  <a:pt x="3415672" y="0"/>
                </a:lnTo>
                <a:lnTo>
                  <a:pt x="3426408" y="0"/>
                </a:lnTo>
                <a:lnTo>
                  <a:pt x="3432465" y="0"/>
                </a:lnTo>
                <a:lnTo>
                  <a:pt x="3448050" y="0"/>
                </a:lnTo>
                <a:lnTo>
                  <a:pt x="3464955" y="0"/>
                </a:lnTo>
                <a:lnTo>
                  <a:pt x="3472375" y="0"/>
                </a:lnTo>
                <a:lnTo>
                  <a:pt x="3490063" y="0"/>
                </a:lnTo>
                <a:lnTo>
                  <a:pt x="3494017" y="0"/>
                </a:lnTo>
                <a:lnTo>
                  <a:pt x="3504753" y="0"/>
                </a:lnTo>
                <a:lnTo>
                  <a:pt x="3521658" y="0"/>
                </a:lnTo>
                <a:lnTo>
                  <a:pt x="3536030" y="0"/>
                </a:lnTo>
                <a:lnTo>
                  <a:pt x="3543300" y="0"/>
                </a:lnTo>
                <a:lnTo>
                  <a:pt x="3546766" y="0"/>
                </a:lnTo>
                <a:lnTo>
                  <a:pt x="3550720" y="0"/>
                </a:lnTo>
                <a:lnTo>
                  <a:pt x="3568408" y="0"/>
                </a:lnTo>
                <a:lnTo>
                  <a:pt x="3585313" y="0"/>
                </a:lnTo>
                <a:lnTo>
                  <a:pt x="3592733" y="0"/>
                </a:lnTo>
                <a:lnTo>
                  <a:pt x="3600003" y="0"/>
                </a:lnTo>
                <a:lnTo>
                  <a:pt x="3614375" y="0"/>
                </a:lnTo>
                <a:lnTo>
                  <a:pt x="3625111" y="0"/>
                </a:lnTo>
                <a:lnTo>
                  <a:pt x="3642016" y="0"/>
                </a:lnTo>
                <a:lnTo>
                  <a:pt x="3657601" y="0"/>
                </a:lnTo>
                <a:lnTo>
                  <a:pt x="3663658" y="0"/>
                </a:lnTo>
                <a:lnTo>
                  <a:pt x="3671078" y="0"/>
                </a:lnTo>
                <a:lnTo>
                  <a:pt x="3703568" y="0"/>
                </a:lnTo>
                <a:lnTo>
                  <a:pt x="3714304" y="0"/>
                </a:lnTo>
                <a:lnTo>
                  <a:pt x="3720361" y="0"/>
                </a:lnTo>
                <a:lnTo>
                  <a:pt x="3752851" y="0"/>
                </a:lnTo>
                <a:lnTo>
                  <a:pt x="3760271" y="0"/>
                </a:lnTo>
                <a:lnTo>
                  <a:pt x="3777959" y="0"/>
                </a:lnTo>
                <a:lnTo>
                  <a:pt x="3809554" y="0"/>
                </a:lnTo>
                <a:lnTo>
                  <a:pt x="3823926" y="0"/>
                </a:lnTo>
                <a:lnTo>
                  <a:pt x="3834662" y="0"/>
                </a:lnTo>
                <a:lnTo>
                  <a:pt x="3873209" y="0"/>
                </a:lnTo>
                <a:lnTo>
                  <a:pt x="3880629" y="0"/>
                </a:lnTo>
                <a:lnTo>
                  <a:pt x="3905250" y="0"/>
                </a:lnTo>
                <a:lnTo>
                  <a:pt x="3929912" y="0"/>
                </a:lnTo>
                <a:lnTo>
                  <a:pt x="3951217" y="0"/>
                </a:lnTo>
                <a:lnTo>
                  <a:pt x="3961953" y="0"/>
                </a:lnTo>
                <a:lnTo>
                  <a:pt x="4000500" y="0"/>
                </a:lnTo>
                <a:lnTo>
                  <a:pt x="4007920" y="0"/>
                </a:lnTo>
                <a:lnTo>
                  <a:pt x="4025608" y="0"/>
                </a:lnTo>
                <a:lnTo>
                  <a:pt x="4057203" y="0"/>
                </a:lnTo>
                <a:lnTo>
                  <a:pt x="4071575" y="0"/>
                </a:lnTo>
                <a:lnTo>
                  <a:pt x="4082311" y="0"/>
                </a:lnTo>
                <a:lnTo>
                  <a:pt x="4093604" y="0"/>
                </a:lnTo>
                <a:lnTo>
                  <a:pt x="4114801" y="0"/>
                </a:lnTo>
                <a:lnTo>
                  <a:pt x="4120858" y="0"/>
                </a:lnTo>
                <a:lnTo>
                  <a:pt x="4128278" y="0"/>
                </a:lnTo>
                <a:lnTo>
                  <a:pt x="4139571" y="0"/>
                </a:lnTo>
                <a:lnTo>
                  <a:pt x="4150307" y="0"/>
                </a:lnTo>
                <a:lnTo>
                  <a:pt x="4160768" y="0"/>
                </a:lnTo>
                <a:lnTo>
                  <a:pt x="4171504" y="0"/>
                </a:lnTo>
                <a:lnTo>
                  <a:pt x="4177561" y="0"/>
                </a:lnTo>
                <a:lnTo>
                  <a:pt x="4188854" y="0"/>
                </a:lnTo>
                <a:lnTo>
                  <a:pt x="4196274" y="0"/>
                </a:lnTo>
                <a:lnTo>
                  <a:pt x="4210051" y="0"/>
                </a:lnTo>
                <a:lnTo>
                  <a:pt x="4213962" y="0"/>
                </a:lnTo>
                <a:lnTo>
                  <a:pt x="4217471" y="0"/>
                </a:lnTo>
                <a:lnTo>
                  <a:pt x="4235159" y="0"/>
                </a:lnTo>
                <a:lnTo>
                  <a:pt x="4245557" y="0"/>
                </a:lnTo>
                <a:lnTo>
                  <a:pt x="4259929" y="0"/>
                </a:lnTo>
                <a:lnTo>
                  <a:pt x="4266754" y="0"/>
                </a:lnTo>
                <a:lnTo>
                  <a:pt x="4270665" y="0"/>
                </a:lnTo>
                <a:lnTo>
                  <a:pt x="4281126" y="0"/>
                </a:lnTo>
                <a:lnTo>
                  <a:pt x="4291862" y="0"/>
                </a:lnTo>
                <a:lnTo>
                  <a:pt x="4303155" y="0"/>
                </a:lnTo>
                <a:lnTo>
                  <a:pt x="4309212" y="0"/>
                </a:lnTo>
                <a:lnTo>
                  <a:pt x="4316632" y="0"/>
                </a:lnTo>
                <a:lnTo>
                  <a:pt x="4330409" y="0"/>
                </a:lnTo>
                <a:lnTo>
                  <a:pt x="4337829" y="0"/>
                </a:lnTo>
                <a:lnTo>
                  <a:pt x="4349122" y="0"/>
                </a:lnTo>
                <a:lnTo>
                  <a:pt x="4359858" y="0"/>
                </a:lnTo>
                <a:lnTo>
                  <a:pt x="4365915" y="0"/>
                </a:lnTo>
                <a:lnTo>
                  <a:pt x="4387112" y="0"/>
                </a:lnTo>
                <a:lnTo>
                  <a:pt x="4398405" y="0"/>
                </a:lnTo>
                <a:lnTo>
                  <a:pt x="4405825" y="0"/>
                </a:lnTo>
                <a:lnTo>
                  <a:pt x="4423513" y="0"/>
                </a:lnTo>
                <a:lnTo>
                  <a:pt x="4455108" y="0"/>
                </a:lnTo>
                <a:lnTo>
                  <a:pt x="4469480" y="0"/>
                </a:lnTo>
                <a:lnTo>
                  <a:pt x="4480216" y="0"/>
                </a:lnTo>
                <a:lnTo>
                  <a:pt x="4518763" y="0"/>
                </a:lnTo>
                <a:lnTo>
                  <a:pt x="4526183" y="0"/>
                </a:lnTo>
                <a:lnTo>
                  <a:pt x="4550804" y="0"/>
                </a:lnTo>
                <a:lnTo>
                  <a:pt x="4575466" y="0"/>
                </a:lnTo>
                <a:lnTo>
                  <a:pt x="4596771" y="0"/>
                </a:lnTo>
                <a:lnTo>
                  <a:pt x="4607507" y="0"/>
                </a:lnTo>
                <a:lnTo>
                  <a:pt x="4646054" y="0"/>
                </a:lnTo>
                <a:lnTo>
                  <a:pt x="4653474" y="0"/>
                </a:lnTo>
                <a:lnTo>
                  <a:pt x="4671162" y="0"/>
                </a:lnTo>
                <a:lnTo>
                  <a:pt x="4702757" y="0"/>
                </a:lnTo>
                <a:lnTo>
                  <a:pt x="4717129" y="0"/>
                </a:lnTo>
                <a:lnTo>
                  <a:pt x="4727865" y="0"/>
                </a:lnTo>
                <a:lnTo>
                  <a:pt x="4760355" y="0"/>
                </a:lnTo>
                <a:lnTo>
                  <a:pt x="4766412" y="0"/>
                </a:lnTo>
                <a:lnTo>
                  <a:pt x="4773832" y="0"/>
                </a:lnTo>
                <a:lnTo>
                  <a:pt x="4806322" y="0"/>
                </a:lnTo>
                <a:lnTo>
                  <a:pt x="4817058" y="0"/>
                </a:lnTo>
                <a:lnTo>
                  <a:pt x="4823115" y="0"/>
                </a:lnTo>
                <a:lnTo>
                  <a:pt x="4855605" y="0"/>
                </a:lnTo>
                <a:lnTo>
                  <a:pt x="4863025" y="0"/>
                </a:lnTo>
                <a:lnTo>
                  <a:pt x="4880713" y="0"/>
                </a:lnTo>
                <a:lnTo>
                  <a:pt x="4912308" y="0"/>
                </a:lnTo>
                <a:lnTo>
                  <a:pt x="4926680" y="0"/>
                </a:lnTo>
                <a:lnTo>
                  <a:pt x="4937416" y="0"/>
                </a:lnTo>
                <a:lnTo>
                  <a:pt x="4975963" y="0"/>
                </a:lnTo>
                <a:lnTo>
                  <a:pt x="4983383" y="0"/>
                </a:lnTo>
                <a:lnTo>
                  <a:pt x="5032666" y="0"/>
                </a:lnTo>
                <a:lnTo>
                  <a:pt x="4927891" y="419100"/>
                </a:lnTo>
                <a:lnTo>
                  <a:pt x="4878608" y="419100"/>
                </a:lnTo>
                <a:lnTo>
                  <a:pt x="4871188" y="419100"/>
                </a:lnTo>
                <a:lnTo>
                  <a:pt x="4832641" y="419100"/>
                </a:lnTo>
                <a:lnTo>
                  <a:pt x="4821905" y="419100"/>
                </a:lnTo>
                <a:lnTo>
                  <a:pt x="4807533" y="419100"/>
                </a:lnTo>
                <a:lnTo>
                  <a:pt x="4775938" y="419100"/>
                </a:lnTo>
                <a:lnTo>
                  <a:pt x="4758250" y="419100"/>
                </a:lnTo>
                <a:lnTo>
                  <a:pt x="4750830" y="419100"/>
                </a:lnTo>
                <a:lnTo>
                  <a:pt x="4718340" y="419100"/>
                </a:lnTo>
                <a:lnTo>
                  <a:pt x="4712283" y="419100"/>
                </a:lnTo>
                <a:lnTo>
                  <a:pt x="4701547" y="419100"/>
                </a:lnTo>
                <a:lnTo>
                  <a:pt x="4669057" y="419100"/>
                </a:lnTo>
                <a:lnTo>
                  <a:pt x="4661637" y="419100"/>
                </a:lnTo>
                <a:lnTo>
                  <a:pt x="4655580" y="419100"/>
                </a:lnTo>
                <a:lnTo>
                  <a:pt x="4623090" y="419100"/>
                </a:lnTo>
                <a:lnTo>
                  <a:pt x="4612354" y="419100"/>
                </a:lnTo>
                <a:lnTo>
                  <a:pt x="4597982" y="419100"/>
                </a:lnTo>
                <a:lnTo>
                  <a:pt x="4566387" y="419100"/>
                </a:lnTo>
                <a:lnTo>
                  <a:pt x="4548699" y="419100"/>
                </a:lnTo>
                <a:lnTo>
                  <a:pt x="4541279" y="419100"/>
                </a:lnTo>
                <a:lnTo>
                  <a:pt x="4502732" y="419100"/>
                </a:lnTo>
                <a:lnTo>
                  <a:pt x="4491996" y="419100"/>
                </a:lnTo>
                <a:lnTo>
                  <a:pt x="4470691" y="419100"/>
                </a:lnTo>
                <a:lnTo>
                  <a:pt x="4446029" y="419100"/>
                </a:lnTo>
                <a:lnTo>
                  <a:pt x="4421408" y="419100"/>
                </a:lnTo>
                <a:lnTo>
                  <a:pt x="4413988" y="419100"/>
                </a:lnTo>
                <a:lnTo>
                  <a:pt x="4375441" y="419100"/>
                </a:lnTo>
                <a:lnTo>
                  <a:pt x="4364705" y="419100"/>
                </a:lnTo>
                <a:lnTo>
                  <a:pt x="4350333" y="419100"/>
                </a:lnTo>
                <a:lnTo>
                  <a:pt x="4318738" y="419100"/>
                </a:lnTo>
                <a:lnTo>
                  <a:pt x="4301050" y="419100"/>
                </a:lnTo>
                <a:lnTo>
                  <a:pt x="4293630" y="419100"/>
                </a:lnTo>
                <a:lnTo>
                  <a:pt x="4282337" y="419100"/>
                </a:lnTo>
                <a:lnTo>
                  <a:pt x="4261140" y="419100"/>
                </a:lnTo>
                <a:lnTo>
                  <a:pt x="4255083" y="419100"/>
                </a:lnTo>
                <a:lnTo>
                  <a:pt x="4244347" y="419100"/>
                </a:lnTo>
                <a:lnTo>
                  <a:pt x="4233054" y="419100"/>
                </a:lnTo>
                <a:lnTo>
                  <a:pt x="4225634" y="419100"/>
                </a:lnTo>
                <a:lnTo>
                  <a:pt x="4211857" y="419100"/>
                </a:lnTo>
                <a:lnTo>
                  <a:pt x="4204437" y="419100"/>
                </a:lnTo>
                <a:lnTo>
                  <a:pt x="4198380" y="419100"/>
                </a:lnTo>
                <a:lnTo>
                  <a:pt x="4187087" y="419100"/>
                </a:lnTo>
                <a:lnTo>
                  <a:pt x="4176351" y="419100"/>
                </a:lnTo>
                <a:lnTo>
                  <a:pt x="4165890" y="419100"/>
                </a:lnTo>
                <a:lnTo>
                  <a:pt x="4161979" y="419100"/>
                </a:lnTo>
                <a:lnTo>
                  <a:pt x="4155154" y="419100"/>
                </a:lnTo>
                <a:lnTo>
                  <a:pt x="4140782" y="419100"/>
                </a:lnTo>
                <a:lnTo>
                  <a:pt x="4130384" y="419100"/>
                </a:lnTo>
                <a:lnTo>
                  <a:pt x="4112696" y="419100"/>
                </a:lnTo>
                <a:lnTo>
                  <a:pt x="4109187" y="419100"/>
                </a:lnTo>
                <a:lnTo>
                  <a:pt x="4105276" y="419100"/>
                </a:lnTo>
                <a:lnTo>
                  <a:pt x="4091499" y="419100"/>
                </a:lnTo>
                <a:lnTo>
                  <a:pt x="4084079" y="419100"/>
                </a:lnTo>
                <a:lnTo>
                  <a:pt x="4072786" y="419100"/>
                </a:lnTo>
                <a:lnTo>
                  <a:pt x="4066729" y="419100"/>
                </a:lnTo>
                <a:lnTo>
                  <a:pt x="4055993" y="419100"/>
                </a:lnTo>
                <a:lnTo>
                  <a:pt x="4045532" y="419100"/>
                </a:lnTo>
                <a:lnTo>
                  <a:pt x="4034796" y="419100"/>
                </a:lnTo>
                <a:lnTo>
                  <a:pt x="4023503" y="419100"/>
                </a:lnTo>
                <a:lnTo>
                  <a:pt x="4016083" y="419100"/>
                </a:lnTo>
                <a:lnTo>
                  <a:pt x="4010026" y="419100"/>
                </a:lnTo>
                <a:lnTo>
                  <a:pt x="3988829" y="419100"/>
                </a:lnTo>
                <a:lnTo>
                  <a:pt x="3977536" y="419100"/>
                </a:lnTo>
                <a:lnTo>
                  <a:pt x="3966800" y="419100"/>
                </a:lnTo>
                <a:lnTo>
                  <a:pt x="3952428" y="419100"/>
                </a:lnTo>
                <a:lnTo>
                  <a:pt x="3920833" y="419100"/>
                </a:lnTo>
                <a:lnTo>
                  <a:pt x="3903145" y="419100"/>
                </a:lnTo>
                <a:lnTo>
                  <a:pt x="3895725" y="419100"/>
                </a:lnTo>
                <a:lnTo>
                  <a:pt x="3857178" y="419100"/>
                </a:lnTo>
                <a:lnTo>
                  <a:pt x="3846442" y="419100"/>
                </a:lnTo>
                <a:lnTo>
                  <a:pt x="3825137" y="419100"/>
                </a:lnTo>
                <a:lnTo>
                  <a:pt x="3800475" y="419100"/>
                </a:lnTo>
                <a:lnTo>
                  <a:pt x="3775854" y="419100"/>
                </a:lnTo>
                <a:lnTo>
                  <a:pt x="3768434" y="419100"/>
                </a:lnTo>
                <a:lnTo>
                  <a:pt x="3729887" y="419100"/>
                </a:lnTo>
                <a:lnTo>
                  <a:pt x="3719151" y="419100"/>
                </a:lnTo>
                <a:lnTo>
                  <a:pt x="3704779" y="419100"/>
                </a:lnTo>
                <a:lnTo>
                  <a:pt x="3673184" y="419100"/>
                </a:lnTo>
                <a:lnTo>
                  <a:pt x="3655496" y="419100"/>
                </a:lnTo>
                <a:lnTo>
                  <a:pt x="3648076" y="419100"/>
                </a:lnTo>
                <a:lnTo>
                  <a:pt x="3615586" y="419100"/>
                </a:lnTo>
                <a:lnTo>
                  <a:pt x="3609529" y="419100"/>
                </a:lnTo>
                <a:lnTo>
                  <a:pt x="3598793" y="419100"/>
                </a:lnTo>
                <a:lnTo>
                  <a:pt x="3566303" y="419100"/>
                </a:lnTo>
                <a:lnTo>
                  <a:pt x="3558883" y="419100"/>
                </a:lnTo>
                <a:lnTo>
                  <a:pt x="3552826" y="419100"/>
                </a:lnTo>
                <a:lnTo>
                  <a:pt x="3537241" y="419100"/>
                </a:lnTo>
                <a:lnTo>
                  <a:pt x="3520336" y="419100"/>
                </a:lnTo>
                <a:lnTo>
                  <a:pt x="3509600" y="419100"/>
                </a:lnTo>
                <a:lnTo>
                  <a:pt x="3495228" y="419100"/>
                </a:lnTo>
                <a:lnTo>
                  <a:pt x="3487958" y="419100"/>
                </a:lnTo>
                <a:lnTo>
                  <a:pt x="3480538" y="419100"/>
                </a:lnTo>
                <a:lnTo>
                  <a:pt x="3463633" y="419100"/>
                </a:lnTo>
                <a:lnTo>
                  <a:pt x="3445945" y="419100"/>
                </a:lnTo>
                <a:lnTo>
                  <a:pt x="3441991" y="419100"/>
                </a:lnTo>
                <a:lnTo>
                  <a:pt x="3438525" y="419100"/>
                </a:lnTo>
                <a:lnTo>
                  <a:pt x="3431255" y="419100"/>
                </a:lnTo>
                <a:lnTo>
                  <a:pt x="3416883" y="419100"/>
                </a:lnTo>
                <a:lnTo>
                  <a:pt x="3399978" y="419100"/>
                </a:lnTo>
                <a:lnTo>
                  <a:pt x="3389242" y="419100"/>
                </a:lnTo>
                <a:lnTo>
                  <a:pt x="3385288" y="419100"/>
                </a:lnTo>
                <a:lnTo>
                  <a:pt x="3367600" y="419100"/>
                </a:lnTo>
                <a:lnTo>
                  <a:pt x="3360180" y="419100"/>
                </a:lnTo>
                <a:lnTo>
                  <a:pt x="3343275" y="419100"/>
                </a:lnTo>
                <a:lnTo>
                  <a:pt x="3327690" y="419100"/>
                </a:lnTo>
                <a:lnTo>
                  <a:pt x="3321633" y="419100"/>
                </a:lnTo>
                <a:lnTo>
                  <a:pt x="3310897" y="419100"/>
                </a:lnTo>
                <a:lnTo>
                  <a:pt x="3278407" y="419100"/>
                </a:lnTo>
                <a:lnTo>
                  <a:pt x="3270987" y="419100"/>
                </a:lnTo>
                <a:lnTo>
                  <a:pt x="3264930" y="419100"/>
                </a:lnTo>
                <a:lnTo>
                  <a:pt x="3232440" y="419100"/>
                </a:lnTo>
                <a:lnTo>
                  <a:pt x="3221704" y="419100"/>
                </a:lnTo>
                <a:lnTo>
                  <a:pt x="3207332" y="419100"/>
                </a:lnTo>
                <a:lnTo>
                  <a:pt x="3175737" y="419100"/>
                </a:lnTo>
                <a:lnTo>
                  <a:pt x="3158049" y="419100"/>
                </a:lnTo>
                <a:lnTo>
                  <a:pt x="3150629" y="419100"/>
                </a:lnTo>
                <a:lnTo>
                  <a:pt x="3112082" y="419100"/>
                </a:lnTo>
                <a:lnTo>
                  <a:pt x="3101346" y="419100"/>
                </a:lnTo>
                <a:lnTo>
                  <a:pt x="3080041" y="419100"/>
                </a:lnTo>
                <a:lnTo>
                  <a:pt x="3055379" y="419100"/>
                </a:lnTo>
                <a:lnTo>
                  <a:pt x="3030758" y="419100"/>
                </a:lnTo>
                <a:lnTo>
                  <a:pt x="3023338" y="419100"/>
                </a:lnTo>
                <a:lnTo>
                  <a:pt x="2984791" y="419100"/>
                </a:lnTo>
                <a:lnTo>
                  <a:pt x="2975266" y="419100"/>
                </a:lnTo>
                <a:lnTo>
                  <a:pt x="2974055" y="419100"/>
                </a:lnTo>
                <a:lnTo>
                  <a:pt x="2959683" y="419100"/>
                </a:lnTo>
                <a:lnTo>
                  <a:pt x="2928088" y="419100"/>
                </a:lnTo>
                <a:lnTo>
                  <a:pt x="2925983" y="419100"/>
                </a:lnTo>
                <a:lnTo>
                  <a:pt x="2918563" y="419100"/>
                </a:lnTo>
                <a:lnTo>
                  <a:pt x="2910400" y="419100"/>
                </a:lnTo>
                <a:lnTo>
                  <a:pt x="2902980" y="419100"/>
                </a:lnTo>
                <a:lnTo>
                  <a:pt x="2891687" y="419100"/>
                </a:lnTo>
                <a:lnTo>
                  <a:pt x="2880016" y="419100"/>
                </a:lnTo>
                <a:lnTo>
                  <a:pt x="2870490" y="419100"/>
                </a:lnTo>
                <a:lnTo>
                  <a:pt x="2869280" y="419100"/>
                </a:lnTo>
                <a:lnTo>
                  <a:pt x="2864433" y="419100"/>
                </a:lnTo>
                <a:lnTo>
                  <a:pt x="2854908" y="419100"/>
                </a:lnTo>
                <a:lnTo>
                  <a:pt x="2853697" y="419100"/>
                </a:lnTo>
                <a:lnTo>
                  <a:pt x="2842404" y="419100"/>
                </a:lnTo>
                <a:lnTo>
                  <a:pt x="2834984" y="419100"/>
                </a:lnTo>
                <a:lnTo>
                  <a:pt x="2823313" y="419100"/>
                </a:lnTo>
                <a:lnTo>
                  <a:pt x="2821207" y="419100"/>
                </a:lnTo>
                <a:lnTo>
                  <a:pt x="2813787" y="419100"/>
                </a:lnTo>
                <a:lnTo>
                  <a:pt x="2807730" y="419100"/>
                </a:lnTo>
                <a:lnTo>
                  <a:pt x="2805625" y="419100"/>
                </a:lnTo>
                <a:lnTo>
                  <a:pt x="2798205" y="419100"/>
                </a:lnTo>
                <a:lnTo>
                  <a:pt x="2796437" y="419100"/>
                </a:lnTo>
                <a:lnTo>
                  <a:pt x="2785701" y="419100"/>
                </a:lnTo>
                <a:lnTo>
                  <a:pt x="2775240" y="419100"/>
                </a:lnTo>
                <a:lnTo>
                  <a:pt x="2771329" y="419100"/>
                </a:lnTo>
                <a:lnTo>
                  <a:pt x="2765715" y="419100"/>
                </a:lnTo>
                <a:lnTo>
                  <a:pt x="2764504" y="419100"/>
                </a:lnTo>
                <a:lnTo>
                  <a:pt x="2759658" y="419100"/>
                </a:lnTo>
                <a:lnTo>
                  <a:pt x="2750132" y="419100"/>
                </a:lnTo>
                <a:lnTo>
                  <a:pt x="2748922" y="419100"/>
                </a:lnTo>
                <a:lnTo>
                  <a:pt x="2739734" y="419100"/>
                </a:lnTo>
                <a:lnTo>
                  <a:pt x="2722046" y="419100"/>
                </a:lnTo>
                <a:lnTo>
                  <a:pt x="2718537" y="419100"/>
                </a:lnTo>
                <a:lnTo>
                  <a:pt x="2716432" y="419100"/>
                </a:lnTo>
                <a:lnTo>
                  <a:pt x="2714626" y="419100"/>
                </a:lnTo>
                <a:lnTo>
                  <a:pt x="2709012" y="419100"/>
                </a:lnTo>
                <a:lnTo>
                  <a:pt x="2702955" y="419100"/>
                </a:lnTo>
                <a:lnTo>
                  <a:pt x="2700849" y="419100"/>
                </a:lnTo>
                <a:lnTo>
                  <a:pt x="2693429" y="419100"/>
                </a:lnTo>
                <a:lnTo>
                  <a:pt x="2682136" y="419100"/>
                </a:lnTo>
                <a:lnTo>
                  <a:pt x="2676079" y="419100"/>
                </a:lnTo>
                <a:lnTo>
                  <a:pt x="2670465" y="419100"/>
                </a:lnTo>
                <a:lnTo>
                  <a:pt x="2665343" y="419100"/>
                </a:lnTo>
                <a:lnTo>
                  <a:pt x="2659729" y="419100"/>
                </a:lnTo>
                <a:lnTo>
                  <a:pt x="2654882" y="419100"/>
                </a:lnTo>
                <a:lnTo>
                  <a:pt x="2645357" y="419100"/>
                </a:lnTo>
                <a:lnTo>
                  <a:pt x="2644146" y="419100"/>
                </a:lnTo>
                <a:lnTo>
                  <a:pt x="2632853" y="419100"/>
                </a:lnTo>
                <a:lnTo>
                  <a:pt x="2625433" y="419100"/>
                </a:lnTo>
                <a:lnTo>
                  <a:pt x="2619376" y="419100"/>
                </a:lnTo>
                <a:lnTo>
                  <a:pt x="2613762" y="419100"/>
                </a:lnTo>
                <a:lnTo>
                  <a:pt x="2598179" y="419100"/>
                </a:lnTo>
                <a:lnTo>
                  <a:pt x="2596074" y="419100"/>
                </a:lnTo>
                <a:lnTo>
                  <a:pt x="2588654" y="419100"/>
                </a:lnTo>
                <a:lnTo>
                  <a:pt x="2586886" y="419100"/>
                </a:lnTo>
                <a:lnTo>
                  <a:pt x="2576150" y="419100"/>
                </a:lnTo>
                <a:lnTo>
                  <a:pt x="2561778" y="419100"/>
                </a:lnTo>
                <a:lnTo>
                  <a:pt x="2550107" y="419100"/>
                </a:lnTo>
                <a:lnTo>
                  <a:pt x="2539371" y="419100"/>
                </a:lnTo>
                <a:lnTo>
                  <a:pt x="2530183" y="419100"/>
                </a:lnTo>
                <a:lnTo>
                  <a:pt x="2518066" y="419100"/>
                </a:lnTo>
                <a:lnTo>
                  <a:pt x="2512495" y="419100"/>
                </a:lnTo>
                <a:lnTo>
                  <a:pt x="2505075" y="419100"/>
                </a:lnTo>
                <a:lnTo>
                  <a:pt x="2493404" y="419100"/>
                </a:lnTo>
                <a:lnTo>
                  <a:pt x="2468783" y="419100"/>
                </a:lnTo>
                <a:lnTo>
                  <a:pt x="2466528" y="419100"/>
                </a:lnTo>
                <a:lnTo>
                  <a:pt x="2461363" y="419100"/>
                </a:lnTo>
                <a:lnTo>
                  <a:pt x="2455792" y="419100"/>
                </a:lnTo>
                <a:lnTo>
                  <a:pt x="2434487" y="419100"/>
                </a:lnTo>
                <a:lnTo>
                  <a:pt x="2422816" y="419100"/>
                </a:lnTo>
                <a:lnTo>
                  <a:pt x="2412080" y="419100"/>
                </a:lnTo>
                <a:lnTo>
                  <a:pt x="2409825" y="419100"/>
                </a:lnTo>
                <a:lnTo>
                  <a:pt x="2397708" y="419100"/>
                </a:lnTo>
                <a:lnTo>
                  <a:pt x="2385204" y="419100"/>
                </a:lnTo>
                <a:lnTo>
                  <a:pt x="2377784" y="419100"/>
                </a:lnTo>
                <a:lnTo>
                  <a:pt x="2366113" y="419100"/>
                </a:lnTo>
                <a:lnTo>
                  <a:pt x="2348425" y="419100"/>
                </a:lnTo>
                <a:lnTo>
                  <a:pt x="2341005" y="419100"/>
                </a:lnTo>
                <a:lnTo>
                  <a:pt x="2339237" y="419100"/>
                </a:lnTo>
                <a:lnTo>
                  <a:pt x="2329712" y="419100"/>
                </a:lnTo>
                <a:lnTo>
                  <a:pt x="2328501" y="419100"/>
                </a:lnTo>
                <a:lnTo>
                  <a:pt x="2314129" y="419100"/>
                </a:lnTo>
                <a:lnTo>
                  <a:pt x="2308515" y="419100"/>
                </a:lnTo>
                <a:lnTo>
                  <a:pt x="2302458" y="419100"/>
                </a:lnTo>
                <a:lnTo>
                  <a:pt x="2291722" y="419100"/>
                </a:lnTo>
                <a:lnTo>
                  <a:pt x="2282534" y="419100"/>
                </a:lnTo>
                <a:lnTo>
                  <a:pt x="2280429" y="419100"/>
                </a:lnTo>
                <a:lnTo>
                  <a:pt x="2273009" y="419100"/>
                </a:lnTo>
                <a:lnTo>
                  <a:pt x="2264846" y="419100"/>
                </a:lnTo>
                <a:lnTo>
                  <a:pt x="2259232" y="419100"/>
                </a:lnTo>
                <a:lnTo>
                  <a:pt x="2257426" y="419100"/>
                </a:lnTo>
                <a:lnTo>
                  <a:pt x="2251812" y="419100"/>
                </a:lnTo>
                <a:lnTo>
                  <a:pt x="2245755" y="419100"/>
                </a:lnTo>
                <a:lnTo>
                  <a:pt x="2234462" y="419100"/>
                </a:lnTo>
                <a:lnTo>
                  <a:pt x="2224936" y="419100"/>
                </a:lnTo>
                <a:lnTo>
                  <a:pt x="2223726" y="419100"/>
                </a:lnTo>
                <a:lnTo>
                  <a:pt x="2218879" y="419100"/>
                </a:lnTo>
                <a:lnTo>
                  <a:pt x="2213265" y="419100"/>
                </a:lnTo>
                <a:lnTo>
                  <a:pt x="2209354" y="419100"/>
                </a:lnTo>
                <a:lnTo>
                  <a:pt x="2208143" y="419100"/>
                </a:lnTo>
                <a:lnTo>
                  <a:pt x="2202529" y="419100"/>
                </a:lnTo>
                <a:lnTo>
                  <a:pt x="2188157" y="419100"/>
                </a:lnTo>
                <a:lnTo>
                  <a:pt x="2177759" y="419100"/>
                </a:lnTo>
                <a:lnTo>
                  <a:pt x="2175653" y="419100"/>
                </a:lnTo>
                <a:lnTo>
                  <a:pt x="2168233" y="419100"/>
                </a:lnTo>
                <a:lnTo>
                  <a:pt x="2162176" y="419100"/>
                </a:lnTo>
                <a:lnTo>
                  <a:pt x="2160071" y="419100"/>
                </a:lnTo>
                <a:lnTo>
                  <a:pt x="2156562" y="419100"/>
                </a:lnTo>
                <a:lnTo>
                  <a:pt x="2152651" y="419100"/>
                </a:lnTo>
                <a:lnTo>
                  <a:pt x="2138874" y="419100"/>
                </a:lnTo>
                <a:lnTo>
                  <a:pt x="2131454" y="419100"/>
                </a:lnTo>
                <a:lnTo>
                  <a:pt x="2129686" y="419100"/>
                </a:lnTo>
                <a:lnTo>
                  <a:pt x="2120161" y="419100"/>
                </a:lnTo>
                <a:lnTo>
                  <a:pt x="2118950" y="419100"/>
                </a:lnTo>
                <a:lnTo>
                  <a:pt x="2114104" y="419100"/>
                </a:lnTo>
                <a:lnTo>
                  <a:pt x="2104578" y="419100"/>
                </a:lnTo>
                <a:lnTo>
                  <a:pt x="2103368" y="419100"/>
                </a:lnTo>
                <a:lnTo>
                  <a:pt x="2092907" y="419100"/>
                </a:lnTo>
                <a:lnTo>
                  <a:pt x="2082171" y="419100"/>
                </a:lnTo>
                <a:lnTo>
                  <a:pt x="2072983" y="419100"/>
                </a:lnTo>
                <a:lnTo>
                  <a:pt x="2070878" y="419100"/>
                </a:lnTo>
                <a:lnTo>
                  <a:pt x="2063458" y="419100"/>
                </a:lnTo>
                <a:lnTo>
                  <a:pt x="2057401" y="419100"/>
                </a:lnTo>
                <a:lnTo>
                  <a:pt x="2055295" y="419100"/>
                </a:lnTo>
                <a:lnTo>
                  <a:pt x="2047875" y="419100"/>
                </a:lnTo>
                <a:lnTo>
                  <a:pt x="2036204" y="419100"/>
                </a:lnTo>
                <a:lnTo>
                  <a:pt x="2024911" y="419100"/>
                </a:lnTo>
                <a:lnTo>
                  <a:pt x="2014175" y="419100"/>
                </a:lnTo>
                <a:lnTo>
                  <a:pt x="2009328" y="419100"/>
                </a:lnTo>
                <a:lnTo>
                  <a:pt x="1999803" y="419100"/>
                </a:lnTo>
                <a:lnTo>
                  <a:pt x="1998592" y="419100"/>
                </a:lnTo>
                <a:lnTo>
                  <a:pt x="1968208" y="419100"/>
                </a:lnTo>
                <a:lnTo>
                  <a:pt x="1952625" y="419100"/>
                </a:lnTo>
                <a:lnTo>
                  <a:pt x="1950520" y="419100"/>
                </a:lnTo>
                <a:lnTo>
                  <a:pt x="1943100" y="419100"/>
                </a:lnTo>
                <a:lnTo>
                  <a:pt x="1904553" y="419100"/>
                </a:lnTo>
                <a:lnTo>
                  <a:pt x="1893817" y="419100"/>
                </a:lnTo>
                <a:lnTo>
                  <a:pt x="1872512" y="419100"/>
                </a:lnTo>
                <a:lnTo>
                  <a:pt x="1847850" y="419100"/>
                </a:lnTo>
                <a:lnTo>
                  <a:pt x="1823229" y="419100"/>
                </a:lnTo>
                <a:lnTo>
                  <a:pt x="1815809" y="419100"/>
                </a:lnTo>
                <a:lnTo>
                  <a:pt x="1777262" y="419100"/>
                </a:lnTo>
                <a:lnTo>
                  <a:pt x="1766526" y="419100"/>
                </a:lnTo>
                <a:lnTo>
                  <a:pt x="1752154" y="419100"/>
                </a:lnTo>
                <a:lnTo>
                  <a:pt x="1720559" y="419100"/>
                </a:lnTo>
                <a:lnTo>
                  <a:pt x="1702871" y="419100"/>
                </a:lnTo>
                <a:lnTo>
                  <a:pt x="1695451" y="419100"/>
                </a:lnTo>
                <a:lnTo>
                  <a:pt x="1662961" y="419100"/>
                </a:lnTo>
                <a:lnTo>
                  <a:pt x="1656904" y="419100"/>
                </a:lnTo>
                <a:lnTo>
                  <a:pt x="1646168" y="419100"/>
                </a:lnTo>
                <a:lnTo>
                  <a:pt x="1613678" y="419100"/>
                </a:lnTo>
                <a:lnTo>
                  <a:pt x="1606258" y="419100"/>
                </a:lnTo>
                <a:lnTo>
                  <a:pt x="1600201" y="419100"/>
                </a:lnTo>
                <a:lnTo>
                  <a:pt x="1584616" y="419100"/>
                </a:lnTo>
                <a:lnTo>
                  <a:pt x="1567711" y="419100"/>
                </a:lnTo>
                <a:lnTo>
                  <a:pt x="1556975" y="419100"/>
                </a:lnTo>
                <a:lnTo>
                  <a:pt x="1542603" y="419100"/>
                </a:lnTo>
                <a:lnTo>
                  <a:pt x="1535333" y="419100"/>
                </a:lnTo>
                <a:lnTo>
                  <a:pt x="1527913" y="419100"/>
                </a:lnTo>
                <a:lnTo>
                  <a:pt x="1511008" y="419100"/>
                </a:lnTo>
                <a:lnTo>
                  <a:pt x="1493320" y="419100"/>
                </a:lnTo>
                <a:lnTo>
                  <a:pt x="1489366" y="419100"/>
                </a:lnTo>
                <a:lnTo>
                  <a:pt x="1485900" y="419100"/>
                </a:lnTo>
                <a:lnTo>
                  <a:pt x="1478630" y="419100"/>
                </a:lnTo>
                <a:lnTo>
                  <a:pt x="1464258" y="419100"/>
                </a:lnTo>
                <a:lnTo>
                  <a:pt x="1447353" y="419100"/>
                </a:lnTo>
                <a:lnTo>
                  <a:pt x="1436617" y="419100"/>
                </a:lnTo>
                <a:lnTo>
                  <a:pt x="1432663" y="419100"/>
                </a:lnTo>
                <a:lnTo>
                  <a:pt x="1414975" y="419100"/>
                </a:lnTo>
                <a:lnTo>
                  <a:pt x="1407555" y="419100"/>
                </a:lnTo>
                <a:lnTo>
                  <a:pt x="1390650" y="419100"/>
                </a:lnTo>
                <a:lnTo>
                  <a:pt x="1375065" y="419100"/>
                </a:lnTo>
                <a:lnTo>
                  <a:pt x="1369008" y="419100"/>
                </a:lnTo>
                <a:lnTo>
                  <a:pt x="1358272" y="419100"/>
                </a:lnTo>
                <a:lnTo>
                  <a:pt x="1325782" y="419100"/>
                </a:lnTo>
                <a:lnTo>
                  <a:pt x="1318362" y="419100"/>
                </a:lnTo>
                <a:lnTo>
                  <a:pt x="1312305" y="419100"/>
                </a:lnTo>
                <a:lnTo>
                  <a:pt x="1279815" y="419100"/>
                </a:lnTo>
                <a:lnTo>
                  <a:pt x="1269079" y="419100"/>
                </a:lnTo>
                <a:lnTo>
                  <a:pt x="1254707" y="419100"/>
                </a:lnTo>
                <a:lnTo>
                  <a:pt x="1223112" y="419100"/>
                </a:lnTo>
                <a:lnTo>
                  <a:pt x="1205424" y="419100"/>
                </a:lnTo>
                <a:lnTo>
                  <a:pt x="1198004" y="419100"/>
                </a:lnTo>
                <a:lnTo>
                  <a:pt x="1159457" y="419100"/>
                </a:lnTo>
                <a:lnTo>
                  <a:pt x="1148721" y="419100"/>
                </a:lnTo>
                <a:lnTo>
                  <a:pt x="1127416" y="419100"/>
                </a:lnTo>
                <a:lnTo>
                  <a:pt x="1102754" y="419100"/>
                </a:lnTo>
                <a:lnTo>
                  <a:pt x="1078133" y="419100"/>
                </a:lnTo>
                <a:lnTo>
                  <a:pt x="1070713" y="419100"/>
                </a:lnTo>
                <a:lnTo>
                  <a:pt x="1032166" y="419100"/>
                </a:lnTo>
                <a:lnTo>
                  <a:pt x="1021430" y="419100"/>
                </a:lnTo>
                <a:lnTo>
                  <a:pt x="1007058" y="419100"/>
                </a:lnTo>
                <a:lnTo>
                  <a:pt x="975463" y="419100"/>
                </a:lnTo>
                <a:lnTo>
                  <a:pt x="957775" y="419100"/>
                </a:lnTo>
                <a:lnTo>
                  <a:pt x="950355" y="419100"/>
                </a:lnTo>
                <a:lnTo>
                  <a:pt x="939062" y="419100"/>
                </a:lnTo>
                <a:lnTo>
                  <a:pt x="917865" y="419100"/>
                </a:lnTo>
                <a:lnTo>
                  <a:pt x="911808" y="419100"/>
                </a:lnTo>
                <a:lnTo>
                  <a:pt x="901072" y="419100"/>
                </a:lnTo>
                <a:lnTo>
                  <a:pt x="889779" y="419100"/>
                </a:lnTo>
                <a:lnTo>
                  <a:pt x="882359" y="419100"/>
                </a:lnTo>
                <a:lnTo>
                  <a:pt x="868582" y="419100"/>
                </a:lnTo>
                <a:lnTo>
                  <a:pt x="861162" y="419100"/>
                </a:lnTo>
                <a:lnTo>
                  <a:pt x="855105" y="419100"/>
                </a:lnTo>
                <a:lnTo>
                  <a:pt x="843812" y="419100"/>
                </a:lnTo>
                <a:lnTo>
                  <a:pt x="833076" y="419100"/>
                </a:lnTo>
                <a:lnTo>
                  <a:pt x="822615" y="419100"/>
                </a:lnTo>
                <a:lnTo>
                  <a:pt x="818704" y="419100"/>
                </a:lnTo>
                <a:lnTo>
                  <a:pt x="811879" y="419100"/>
                </a:lnTo>
                <a:lnTo>
                  <a:pt x="797507" y="419100"/>
                </a:lnTo>
                <a:lnTo>
                  <a:pt x="787109" y="419100"/>
                </a:lnTo>
                <a:lnTo>
                  <a:pt x="769421" y="419100"/>
                </a:lnTo>
                <a:lnTo>
                  <a:pt x="765912" y="419100"/>
                </a:lnTo>
                <a:lnTo>
                  <a:pt x="762001" y="419100"/>
                </a:lnTo>
                <a:lnTo>
                  <a:pt x="748224" y="419100"/>
                </a:lnTo>
                <a:lnTo>
                  <a:pt x="740804" y="419100"/>
                </a:lnTo>
                <a:lnTo>
                  <a:pt x="729511" y="419100"/>
                </a:lnTo>
                <a:lnTo>
                  <a:pt x="723454" y="419100"/>
                </a:lnTo>
                <a:lnTo>
                  <a:pt x="712718" y="419100"/>
                </a:lnTo>
                <a:lnTo>
                  <a:pt x="702257" y="419100"/>
                </a:lnTo>
                <a:lnTo>
                  <a:pt x="691521" y="419100"/>
                </a:lnTo>
                <a:lnTo>
                  <a:pt x="680228" y="419100"/>
                </a:lnTo>
                <a:lnTo>
                  <a:pt x="672808" y="419100"/>
                </a:lnTo>
                <a:lnTo>
                  <a:pt x="666751" y="419100"/>
                </a:lnTo>
                <a:lnTo>
                  <a:pt x="645554" y="419100"/>
                </a:lnTo>
                <a:lnTo>
                  <a:pt x="634261" y="419100"/>
                </a:lnTo>
                <a:lnTo>
                  <a:pt x="623525" y="419100"/>
                </a:lnTo>
                <a:lnTo>
                  <a:pt x="609153" y="419100"/>
                </a:lnTo>
                <a:lnTo>
                  <a:pt x="577558" y="419100"/>
                </a:lnTo>
                <a:lnTo>
                  <a:pt x="559870" y="419100"/>
                </a:lnTo>
                <a:lnTo>
                  <a:pt x="552450" y="419100"/>
                </a:lnTo>
                <a:lnTo>
                  <a:pt x="513903" y="419100"/>
                </a:lnTo>
                <a:lnTo>
                  <a:pt x="503167" y="419100"/>
                </a:lnTo>
                <a:lnTo>
                  <a:pt x="481862" y="419100"/>
                </a:lnTo>
                <a:lnTo>
                  <a:pt x="457200" y="419100"/>
                </a:lnTo>
                <a:lnTo>
                  <a:pt x="432579" y="419100"/>
                </a:lnTo>
                <a:lnTo>
                  <a:pt x="425159" y="419100"/>
                </a:lnTo>
                <a:lnTo>
                  <a:pt x="386612" y="419100"/>
                </a:lnTo>
                <a:lnTo>
                  <a:pt x="375876" y="419100"/>
                </a:lnTo>
                <a:lnTo>
                  <a:pt x="361504" y="419100"/>
                </a:lnTo>
                <a:lnTo>
                  <a:pt x="329909" y="419100"/>
                </a:lnTo>
                <a:lnTo>
                  <a:pt x="312221" y="419100"/>
                </a:lnTo>
                <a:lnTo>
                  <a:pt x="304801" y="419100"/>
                </a:lnTo>
                <a:lnTo>
                  <a:pt x="272311" y="419100"/>
                </a:lnTo>
                <a:lnTo>
                  <a:pt x="266254" y="419100"/>
                </a:lnTo>
                <a:lnTo>
                  <a:pt x="255518" y="419100"/>
                </a:lnTo>
                <a:lnTo>
                  <a:pt x="223028" y="419100"/>
                </a:lnTo>
                <a:lnTo>
                  <a:pt x="215608" y="419100"/>
                </a:lnTo>
                <a:lnTo>
                  <a:pt x="209551" y="419100"/>
                </a:lnTo>
                <a:lnTo>
                  <a:pt x="177061" y="419100"/>
                </a:lnTo>
                <a:lnTo>
                  <a:pt x="166325" y="419100"/>
                </a:lnTo>
                <a:lnTo>
                  <a:pt x="151953" y="419100"/>
                </a:lnTo>
                <a:lnTo>
                  <a:pt x="120358" y="419100"/>
                </a:lnTo>
                <a:lnTo>
                  <a:pt x="102670" y="419100"/>
                </a:lnTo>
                <a:lnTo>
                  <a:pt x="95250" y="419100"/>
                </a:lnTo>
                <a:lnTo>
                  <a:pt x="56703" y="419100"/>
                </a:lnTo>
                <a:lnTo>
                  <a:pt x="45967" y="419100"/>
                </a:lnTo>
                <a:lnTo>
                  <a:pt x="0" y="41910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OPPOSans R" panose="00020600040101010101" pitchFamily="18" charset="-122"/>
              <a:ea typeface="OPPOSans R" panose="00020600040101010101" pitchFamily="18" charset="-122"/>
              <a:cs typeface="OPPOSans R" panose="00020600040101010101" pitchFamily="18" charset="-122"/>
            </a:endParaRPr>
          </a:p>
        </p:txBody>
      </p:sp>
      <p:grpSp>
        <p:nvGrpSpPr>
          <p:cNvPr id="64" name="组合 63"/>
          <p:cNvGrpSpPr/>
          <p:nvPr/>
        </p:nvGrpSpPr>
        <p:grpSpPr>
          <a:xfrm>
            <a:off x="-391195" y="-1"/>
            <a:ext cx="1417774" cy="723901"/>
            <a:chOff x="-391195" y="-1"/>
            <a:chExt cx="1697596" cy="866775"/>
          </a:xfrm>
        </p:grpSpPr>
        <p:sp>
          <p:nvSpPr>
            <p:cNvPr id="65" name="任意多边形 64"/>
            <p:cNvSpPr/>
            <p:nvPr/>
          </p:nvSpPr>
          <p:spPr>
            <a:xfrm>
              <a:off x="238265" y="-1"/>
              <a:ext cx="333967" cy="866775"/>
            </a:xfrm>
            <a:custGeom>
              <a:avLst/>
              <a:gdLst>
                <a:gd name="connsiteX0" fmla="*/ 895550 w 1380209"/>
                <a:gd name="connsiteY0" fmla="*/ 0 h 3582188"/>
                <a:gd name="connsiteX1" fmla="*/ 1380209 w 1380209"/>
                <a:gd name="connsiteY1" fmla="*/ 0 h 3582188"/>
                <a:gd name="connsiteX2" fmla="*/ 484659 w 1380209"/>
                <a:gd name="connsiteY2" fmla="*/ 3582188 h 3582188"/>
                <a:gd name="connsiteX3" fmla="*/ 0 w 1380209"/>
                <a:gd name="connsiteY3" fmla="*/ 3582188 h 35821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80209" h="3582188">
                  <a:moveTo>
                    <a:pt x="895550" y="0"/>
                  </a:moveTo>
                  <a:lnTo>
                    <a:pt x="1380209" y="0"/>
                  </a:lnTo>
                  <a:lnTo>
                    <a:pt x="484659" y="3582188"/>
                  </a:lnTo>
                  <a:lnTo>
                    <a:pt x="0" y="3582188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</a:endParaRPr>
            </a:p>
          </p:txBody>
        </p:sp>
        <p:sp>
          <p:nvSpPr>
            <p:cNvPr id="66" name="任意多边形 65"/>
            <p:cNvSpPr/>
            <p:nvPr/>
          </p:nvSpPr>
          <p:spPr>
            <a:xfrm>
              <a:off x="421807" y="-1"/>
              <a:ext cx="333967" cy="866775"/>
            </a:xfrm>
            <a:custGeom>
              <a:avLst/>
              <a:gdLst>
                <a:gd name="connsiteX0" fmla="*/ 895550 w 1380209"/>
                <a:gd name="connsiteY0" fmla="*/ 0 h 3582188"/>
                <a:gd name="connsiteX1" fmla="*/ 1380209 w 1380209"/>
                <a:gd name="connsiteY1" fmla="*/ 0 h 3582188"/>
                <a:gd name="connsiteX2" fmla="*/ 484659 w 1380209"/>
                <a:gd name="connsiteY2" fmla="*/ 3582188 h 3582188"/>
                <a:gd name="connsiteX3" fmla="*/ 0 w 1380209"/>
                <a:gd name="connsiteY3" fmla="*/ 3582188 h 35821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80209" h="3582188">
                  <a:moveTo>
                    <a:pt x="895550" y="0"/>
                  </a:moveTo>
                  <a:lnTo>
                    <a:pt x="1380209" y="0"/>
                  </a:lnTo>
                  <a:lnTo>
                    <a:pt x="484659" y="3582188"/>
                  </a:lnTo>
                  <a:lnTo>
                    <a:pt x="0" y="3582188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</a:endParaRPr>
            </a:p>
          </p:txBody>
        </p:sp>
        <p:sp>
          <p:nvSpPr>
            <p:cNvPr id="67" name="任意多边形 66"/>
            <p:cNvSpPr/>
            <p:nvPr/>
          </p:nvSpPr>
          <p:spPr>
            <a:xfrm>
              <a:off x="605349" y="-1"/>
              <a:ext cx="333967" cy="866775"/>
            </a:xfrm>
            <a:custGeom>
              <a:avLst/>
              <a:gdLst>
                <a:gd name="connsiteX0" fmla="*/ 895550 w 1380209"/>
                <a:gd name="connsiteY0" fmla="*/ 0 h 3582188"/>
                <a:gd name="connsiteX1" fmla="*/ 1380209 w 1380209"/>
                <a:gd name="connsiteY1" fmla="*/ 0 h 3582188"/>
                <a:gd name="connsiteX2" fmla="*/ 484659 w 1380209"/>
                <a:gd name="connsiteY2" fmla="*/ 3582188 h 3582188"/>
                <a:gd name="connsiteX3" fmla="*/ 0 w 1380209"/>
                <a:gd name="connsiteY3" fmla="*/ 3582188 h 35821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80209" h="3582188">
                  <a:moveTo>
                    <a:pt x="895550" y="0"/>
                  </a:moveTo>
                  <a:lnTo>
                    <a:pt x="1380209" y="0"/>
                  </a:lnTo>
                  <a:lnTo>
                    <a:pt x="484659" y="3582188"/>
                  </a:lnTo>
                  <a:lnTo>
                    <a:pt x="0" y="3582188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</a:endParaRPr>
            </a:p>
          </p:txBody>
        </p:sp>
        <p:sp>
          <p:nvSpPr>
            <p:cNvPr id="68" name="任意多边形 67"/>
            <p:cNvSpPr/>
            <p:nvPr/>
          </p:nvSpPr>
          <p:spPr>
            <a:xfrm>
              <a:off x="788891" y="-1"/>
              <a:ext cx="333967" cy="866775"/>
            </a:xfrm>
            <a:custGeom>
              <a:avLst/>
              <a:gdLst>
                <a:gd name="connsiteX0" fmla="*/ 895550 w 1380209"/>
                <a:gd name="connsiteY0" fmla="*/ 0 h 3582188"/>
                <a:gd name="connsiteX1" fmla="*/ 1380209 w 1380209"/>
                <a:gd name="connsiteY1" fmla="*/ 0 h 3582188"/>
                <a:gd name="connsiteX2" fmla="*/ 484659 w 1380209"/>
                <a:gd name="connsiteY2" fmla="*/ 3582188 h 3582188"/>
                <a:gd name="connsiteX3" fmla="*/ 0 w 1380209"/>
                <a:gd name="connsiteY3" fmla="*/ 3582188 h 35821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80209" h="3582188">
                  <a:moveTo>
                    <a:pt x="895550" y="0"/>
                  </a:moveTo>
                  <a:lnTo>
                    <a:pt x="1380209" y="0"/>
                  </a:lnTo>
                  <a:lnTo>
                    <a:pt x="484659" y="3582188"/>
                  </a:lnTo>
                  <a:lnTo>
                    <a:pt x="0" y="3582188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</a:endParaRPr>
            </a:p>
          </p:txBody>
        </p:sp>
        <p:sp>
          <p:nvSpPr>
            <p:cNvPr id="69" name="任意多边形 68"/>
            <p:cNvSpPr/>
            <p:nvPr/>
          </p:nvSpPr>
          <p:spPr>
            <a:xfrm>
              <a:off x="972434" y="-1"/>
              <a:ext cx="333967" cy="866775"/>
            </a:xfrm>
            <a:custGeom>
              <a:avLst/>
              <a:gdLst>
                <a:gd name="connsiteX0" fmla="*/ 895550 w 1380209"/>
                <a:gd name="connsiteY0" fmla="*/ 0 h 3582188"/>
                <a:gd name="connsiteX1" fmla="*/ 1380209 w 1380209"/>
                <a:gd name="connsiteY1" fmla="*/ 0 h 3582188"/>
                <a:gd name="connsiteX2" fmla="*/ 484659 w 1380209"/>
                <a:gd name="connsiteY2" fmla="*/ 3582188 h 3582188"/>
                <a:gd name="connsiteX3" fmla="*/ 0 w 1380209"/>
                <a:gd name="connsiteY3" fmla="*/ 3582188 h 35821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80209" h="3582188">
                  <a:moveTo>
                    <a:pt x="895550" y="0"/>
                  </a:moveTo>
                  <a:lnTo>
                    <a:pt x="1380209" y="0"/>
                  </a:lnTo>
                  <a:lnTo>
                    <a:pt x="484659" y="3582188"/>
                  </a:lnTo>
                  <a:lnTo>
                    <a:pt x="0" y="3582188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</a:endParaRPr>
            </a:p>
          </p:txBody>
        </p:sp>
        <p:sp>
          <p:nvSpPr>
            <p:cNvPr id="70" name="任意多边形 69"/>
            <p:cNvSpPr/>
            <p:nvPr/>
          </p:nvSpPr>
          <p:spPr>
            <a:xfrm>
              <a:off x="-391195" y="-1"/>
              <a:ext cx="779885" cy="866775"/>
            </a:xfrm>
            <a:custGeom>
              <a:avLst/>
              <a:gdLst>
                <a:gd name="connsiteX0" fmla="*/ 167467 w 602715"/>
                <a:gd name="connsiteY0" fmla="*/ 0 h 669866"/>
                <a:gd name="connsiteX1" fmla="*/ 240938 w 602715"/>
                <a:gd name="connsiteY1" fmla="*/ 0 h 669866"/>
                <a:gd name="connsiteX2" fmla="*/ 258098 w 602715"/>
                <a:gd name="connsiteY2" fmla="*/ 0 h 669866"/>
                <a:gd name="connsiteX3" fmla="*/ 319710 w 602715"/>
                <a:gd name="connsiteY3" fmla="*/ 0 h 669866"/>
                <a:gd name="connsiteX4" fmla="*/ 331569 w 602715"/>
                <a:gd name="connsiteY4" fmla="*/ 0 h 669866"/>
                <a:gd name="connsiteX5" fmla="*/ 359841 w 602715"/>
                <a:gd name="connsiteY5" fmla="*/ 0 h 669866"/>
                <a:gd name="connsiteX6" fmla="*/ 410341 w 602715"/>
                <a:gd name="connsiteY6" fmla="*/ 0 h 669866"/>
                <a:gd name="connsiteX7" fmla="*/ 433312 w 602715"/>
                <a:gd name="connsiteY7" fmla="*/ 0 h 669866"/>
                <a:gd name="connsiteX8" fmla="*/ 450472 w 602715"/>
                <a:gd name="connsiteY8" fmla="*/ 0 h 669866"/>
                <a:gd name="connsiteX9" fmla="*/ 512084 w 602715"/>
                <a:gd name="connsiteY9" fmla="*/ 0 h 669866"/>
                <a:gd name="connsiteX10" fmla="*/ 523943 w 602715"/>
                <a:gd name="connsiteY10" fmla="*/ 0 h 669866"/>
                <a:gd name="connsiteX11" fmla="*/ 602715 w 602715"/>
                <a:gd name="connsiteY11" fmla="*/ 0 h 669866"/>
                <a:gd name="connsiteX12" fmla="*/ 435248 w 602715"/>
                <a:gd name="connsiteY12" fmla="*/ 669866 h 669866"/>
                <a:gd name="connsiteX13" fmla="*/ 356476 w 602715"/>
                <a:gd name="connsiteY13" fmla="*/ 669866 h 669866"/>
                <a:gd name="connsiteX14" fmla="*/ 344617 w 602715"/>
                <a:gd name="connsiteY14" fmla="*/ 669866 h 669866"/>
                <a:gd name="connsiteX15" fmla="*/ 283005 w 602715"/>
                <a:gd name="connsiteY15" fmla="*/ 669866 h 669866"/>
                <a:gd name="connsiteX16" fmla="*/ 265845 w 602715"/>
                <a:gd name="connsiteY16" fmla="*/ 669866 h 669866"/>
                <a:gd name="connsiteX17" fmla="*/ 242874 w 602715"/>
                <a:gd name="connsiteY17" fmla="*/ 669866 h 669866"/>
                <a:gd name="connsiteX18" fmla="*/ 192374 w 602715"/>
                <a:gd name="connsiteY18" fmla="*/ 669866 h 669866"/>
                <a:gd name="connsiteX19" fmla="*/ 164102 w 602715"/>
                <a:gd name="connsiteY19" fmla="*/ 669866 h 669866"/>
                <a:gd name="connsiteX20" fmla="*/ 152243 w 602715"/>
                <a:gd name="connsiteY20" fmla="*/ 669866 h 669866"/>
                <a:gd name="connsiteX21" fmla="*/ 90631 w 602715"/>
                <a:gd name="connsiteY21" fmla="*/ 669866 h 669866"/>
                <a:gd name="connsiteX22" fmla="*/ 73471 w 602715"/>
                <a:gd name="connsiteY22" fmla="*/ 669866 h 669866"/>
                <a:gd name="connsiteX23" fmla="*/ 0 w 602715"/>
                <a:gd name="connsiteY23" fmla="*/ 669866 h 669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2715" h="669866">
                  <a:moveTo>
                    <a:pt x="167467" y="0"/>
                  </a:moveTo>
                  <a:lnTo>
                    <a:pt x="240938" y="0"/>
                  </a:lnTo>
                  <a:lnTo>
                    <a:pt x="258098" y="0"/>
                  </a:lnTo>
                  <a:lnTo>
                    <a:pt x="319710" y="0"/>
                  </a:lnTo>
                  <a:lnTo>
                    <a:pt x="331569" y="0"/>
                  </a:lnTo>
                  <a:lnTo>
                    <a:pt x="359841" y="0"/>
                  </a:lnTo>
                  <a:lnTo>
                    <a:pt x="410341" y="0"/>
                  </a:lnTo>
                  <a:lnTo>
                    <a:pt x="433312" y="0"/>
                  </a:lnTo>
                  <a:lnTo>
                    <a:pt x="450472" y="0"/>
                  </a:lnTo>
                  <a:lnTo>
                    <a:pt x="512084" y="0"/>
                  </a:lnTo>
                  <a:lnTo>
                    <a:pt x="523943" y="0"/>
                  </a:lnTo>
                  <a:lnTo>
                    <a:pt x="602715" y="0"/>
                  </a:lnTo>
                  <a:lnTo>
                    <a:pt x="435248" y="669866"/>
                  </a:lnTo>
                  <a:lnTo>
                    <a:pt x="356476" y="669866"/>
                  </a:lnTo>
                  <a:lnTo>
                    <a:pt x="344617" y="669866"/>
                  </a:lnTo>
                  <a:lnTo>
                    <a:pt x="283005" y="669866"/>
                  </a:lnTo>
                  <a:lnTo>
                    <a:pt x="265845" y="669866"/>
                  </a:lnTo>
                  <a:lnTo>
                    <a:pt x="242874" y="669866"/>
                  </a:lnTo>
                  <a:lnTo>
                    <a:pt x="192374" y="669866"/>
                  </a:lnTo>
                  <a:lnTo>
                    <a:pt x="164102" y="669866"/>
                  </a:lnTo>
                  <a:lnTo>
                    <a:pt x="152243" y="669866"/>
                  </a:lnTo>
                  <a:lnTo>
                    <a:pt x="90631" y="669866"/>
                  </a:lnTo>
                  <a:lnTo>
                    <a:pt x="73471" y="669866"/>
                  </a:lnTo>
                  <a:lnTo>
                    <a:pt x="0" y="66986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</a:endParaRPr>
            </a:p>
          </p:txBody>
        </p:sp>
      </p:grpSp>
      <p:cxnSp>
        <p:nvCxnSpPr>
          <p:cNvPr id="71" name="直接连接符 70"/>
          <p:cNvCxnSpPr/>
          <p:nvPr/>
        </p:nvCxnSpPr>
        <p:spPr>
          <a:xfrm>
            <a:off x="1026579" y="549329"/>
            <a:ext cx="11165421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六边形 8"/>
          <p:cNvSpPr/>
          <p:nvPr/>
        </p:nvSpPr>
        <p:spPr>
          <a:xfrm rot="5400000">
            <a:off x="908301" y="1861899"/>
            <a:ext cx="2133524" cy="1839245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OPPOSans R" panose="00020600040101010101" pitchFamily="18" charset="-122"/>
              <a:ea typeface="OPPOSans R" panose="00020600040101010101" pitchFamily="18" charset="-122"/>
              <a:cs typeface="OPPOSans R" panose="00020600040101010101" pitchFamily="18" charset="-122"/>
            </a:endParaRPr>
          </a:p>
        </p:txBody>
      </p:sp>
      <p:sp>
        <p:nvSpPr>
          <p:cNvPr id="26" name="六边形 10"/>
          <p:cNvSpPr/>
          <p:nvPr/>
        </p:nvSpPr>
        <p:spPr>
          <a:xfrm rot="5400000">
            <a:off x="941264" y="3734108"/>
            <a:ext cx="2133524" cy="1839245"/>
          </a:xfrm>
          <a:prstGeom prst="hexagon">
            <a:avLst/>
          </a:prstGeom>
          <a:solidFill>
            <a:schemeClr val="tx2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OPPOSans R" panose="00020600040101010101" pitchFamily="18" charset="-122"/>
              <a:ea typeface="OPPOSans R" panose="00020600040101010101" pitchFamily="18" charset="-122"/>
              <a:cs typeface="OPPOSans R" panose="00020600040101010101" pitchFamily="18" charset="-122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3999411" y="1413688"/>
            <a:ext cx="684654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3200" b="1" i="1" dirty="0">
                <a:solidFill>
                  <a:srgbClr val="131313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</a:rPr>
              <a:t>WOS</a:t>
            </a:r>
            <a:r>
              <a:rPr lang="zh-TW" altLang="en-US" sz="3200" b="1" i="1" dirty="0">
                <a:solidFill>
                  <a:srgbClr val="131313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</a:rPr>
              <a:t> 高被引文章显着成长</a:t>
            </a:r>
            <a:endParaRPr lang="en-US" altLang="zh-TW" sz="3200" b="1" i="1" dirty="0">
              <a:solidFill>
                <a:srgbClr val="131313"/>
              </a:solidFill>
              <a:latin typeface="OPPOSans R" panose="00020600040101010101" pitchFamily="18" charset="-122"/>
              <a:ea typeface="OPPOSans R" panose="00020600040101010101" pitchFamily="18" charset="-122"/>
              <a:cs typeface="OPPOSans R" panose="00020600040101010101" pitchFamily="18" charset="-122"/>
            </a:endParaRPr>
          </a:p>
          <a:p>
            <a:r>
              <a:rPr lang="zh-CN" altLang="en-US" sz="3200" b="1" i="1" dirty="0">
                <a:solidFill>
                  <a:srgbClr val="131313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</a:rPr>
              <a:t>显示在同领域内具有十足代表性</a:t>
            </a:r>
            <a:endParaRPr lang="zh-TW" altLang="en-US" sz="3200" b="1" i="1" dirty="0">
              <a:solidFill>
                <a:srgbClr val="131313"/>
              </a:solidFill>
              <a:latin typeface="OPPOSans R" panose="00020600040101010101" pitchFamily="18" charset="-122"/>
              <a:ea typeface="OPPOSans R" panose="00020600040101010101" pitchFamily="18" charset="-122"/>
              <a:cs typeface="OPPOSans R" panose="00020600040101010101" pitchFamily="18" charset="-122"/>
            </a:endParaRPr>
          </a:p>
        </p:txBody>
      </p:sp>
      <p:pic>
        <p:nvPicPr>
          <p:cNvPr id="29" name="图片 2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0176" y="4136317"/>
            <a:ext cx="896379" cy="896379"/>
          </a:xfrm>
          <a:prstGeom prst="rect">
            <a:avLst/>
          </a:prstGeom>
        </p:spPr>
      </p:pic>
      <p:pic>
        <p:nvPicPr>
          <p:cNvPr id="30" name="图片 2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133" y="2146808"/>
            <a:ext cx="1127859" cy="1127859"/>
          </a:xfrm>
          <a:prstGeom prst="rect">
            <a:avLst/>
          </a:prstGeom>
        </p:spPr>
      </p:pic>
      <p:pic>
        <p:nvPicPr>
          <p:cNvPr id="18" name="圖片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9411" y="2490906"/>
            <a:ext cx="6846541" cy="41481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9" name="文本框 96"/>
          <p:cNvSpPr txBox="1"/>
          <p:nvPr/>
        </p:nvSpPr>
        <p:spPr>
          <a:xfrm>
            <a:off x="1052166" y="663551"/>
            <a:ext cx="5293360" cy="58356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en-US" altLang="zh-CN" sz="3200" b="1" dirty="0">
                <a:solidFill>
                  <a:schemeClr val="tx2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</a:rPr>
              <a:t>PART 3</a:t>
            </a:r>
            <a:r>
              <a:rPr lang="zh-TW" altLang="en-US" sz="3200" b="1" dirty="0">
                <a:solidFill>
                  <a:schemeClr val="tx2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</a:rPr>
              <a:t> 台湾科研价值</a:t>
            </a:r>
            <a:r>
              <a:rPr lang="zh-CN" altLang="en-US" sz="3200" b="1" dirty="0">
                <a:solidFill>
                  <a:schemeClr val="tx2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</a:rPr>
              <a:t>－科学</a:t>
            </a:r>
          </a:p>
        </p:txBody>
      </p:sp>
    </p:spTree>
  </p:cSld>
  <p:clrMapOvr>
    <a:masterClrMapping/>
  </p:clrMapOvr>
  <p:transition spd="slow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任意多边形 62"/>
          <p:cNvSpPr/>
          <p:nvPr/>
        </p:nvSpPr>
        <p:spPr>
          <a:xfrm>
            <a:off x="-134021" y="2"/>
            <a:ext cx="5032666" cy="419100"/>
          </a:xfrm>
          <a:custGeom>
            <a:avLst/>
            <a:gdLst>
              <a:gd name="connsiteX0" fmla="*/ 104775 w 5032666"/>
              <a:gd name="connsiteY0" fmla="*/ 0 h 419100"/>
              <a:gd name="connsiteX1" fmla="*/ 150742 w 5032666"/>
              <a:gd name="connsiteY1" fmla="*/ 0 h 419100"/>
              <a:gd name="connsiteX2" fmla="*/ 161478 w 5032666"/>
              <a:gd name="connsiteY2" fmla="*/ 0 h 419100"/>
              <a:gd name="connsiteX3" fmla="*/ 200025 w 5032666"/>
              <a:gd name="connsiteY3" fmla="*/ 0 h 419100"/>
              <a:gd name="connsiteX4" fmla="*/ 207445 w 5032666"/>
              <a:gd name="connsiteY4" fmla="*/ 0 h 419100"/>
              <a:gd name="connsiteX5" fmla="*/ 225133 w 5032666"/>
              <a:gd name="connsiteY5" fmla="*/ 0 h 419100"/>
              <a:gd name="connsiteX6" fmla="*/ 256728 w 5032666"/>
              <a:gd name="connsiteY6" fmla="*/ 0 h 419100"/>
              <a:gd name="connsiteX7" fmla="*/ 271100 w 5032666"/>
              <a:gd name="connsiteY7" fmla="*/ 0 h 419100"/>
              <a:gd name="connsiteX8" fmla="*/ 281836 w 5032666"/>
              <a:gd name="connsiteY8" fmla="*/ 0 h 419100"/>
              <a:gd name="connsiteX9" fmla="*/ 314326 w 5032666"/>
              <a:gd name="connsiteY9" fmla="*/ 0 h 419100"/>
              <a:gd name="connsiteX10" fmla="*/ 320383 w 5032666"/>
              <a:gd name="connsiteY10" fmla="*/ 0 h 419100"/>
              <a:gd name="connsiteX11" fmla="*/ 327803 w 5032666"/>
              <a:gd name="connsiteY11" fmla="*/ 0 h 419100"/>
              <a:gd name="connsiteX12" fmla="*/ 360293 w 5032666"/>
              <a:gd name="connsiteY12" fmla="*/ 0 h 419100"/>
              <a:gd name="connsiteX13" fmla="*/ 371029 w 5032666"/>
              <a:gd name="connsiteY13" fmla="*/ 0 h 419100"/>
              <a:gd name="connsiteX14" fmla="*/ 377086 w 5032666"/>
              <a:gd name="connsiteY14" fmla="*/ 0 h 419100"/>
              <a:gd name="connsiteX15" fmla="*/ 409576 w 5032666"/>
              <a:gd name="connsiteY15" fmla="*/ 0 h 419100"/>
              <a:gd name="connsiteX16" fmla="*/ 416996 w 5032666"/>
              <a:gd name="connsiteY16" fmla="*/ 0 h 419100"/>
              <a:gd name="connsiteX17" fmla="*/ 434684 w 5032666"/>
              <a:gd name="connsiteY17" fmla="*/ 0 h 419100"/>
              <a:gd name="connsiteX18" fmla="*/ 466279 w 5032666"/>
              <a:gd name="connsiteY18" fmla="*/ 0 h 419100"/>
              <a:gd name="connsiteX19" fmla="*/ 480651 w 5032666"/>
              <a:gd name="connsiteY19" fmla="*/ 0 h 419100"/>
              <a:gd name="connsiteX20" fmla="*/ 491387 w 5032666"/>
              <a:gd name="connsiteY20" fmla="*/ 0 h 419100"/>
              <a:gd name="connsiteX21" fmla="*/ 529934 w 5032666"/>
              <a:gd name="connsiteY21" fmla="*/ 0 h 419100"/>
              <a:gd name="connsiteX22" fmla="*/ 537354 w 5032666"/>
              <a:gd name="connsiteY22" fmla="*/ 0 h 419100"/>
              <a:gd name="connsiteX23" fmla="*/ 561975 w 5032666"/>
              <a:gd name="connsiteY23" fmla="*/ 0 h 419100"/>
              <a:gd name="connsiteX24" fmla="*/ 586637 w 5032666"/>
              <a:gd name="connsiteY24" fmla="*/ 0 h 419100"/>
              <a:gd name="connsiteX25" fmla="*/ 607942 w 5032666"/>
              <a:gd name="connsiteY25" fmla="*/ 0 h 419100"/>
              <a:gd name="connsiteX26" fmla="*/ 618678 w 5032666"/>
              <a:gd name="connsiteY26" fmla="*/ 0 h 419100"/>
              <a:gd name="connsiteX27" fmla="*/ 657225 w 5032666"/>
              <a:gd name="connsiteY27" fmla="*/ 0 h 419100"/>
              <a:gd name="connsiteX28" fmla="*/ 664645 w 5032666"/>
              <a:gd name="connsiteY28" fmla="*/ 0 h 419100"/>
              <a:gd name="connsiteX29" fmla="*/ 682333 w 5032666"/>
              <a:gd name="connsiteY29" fmla="*/ 0 h 419100"/>
              <a:gd name="connsiteX30" fmla="*/ 713928 w 5032666"/>
              <a:gd name="connsiteY30" fmla="*/ 0 h 419100"/>
              <a:gd name="connsiteX31" fmla="*/ 728300 w 5032666"/>
              <a:gd name="connsiteY31" fmla="*/ 0 h 419100"/>
              <a:gd name="connsiteX32" fmla="*/ 739036 w 5032666"/>
              <a:gd name="connsiteY32" fmla="*/ 0 h 419100"/>
              <a:gd name="connsiteX33" fmla="*/ 750329 w 5032666"/>
              <a:gd name="connsiteY33" fmla="*/ 0 h 419100"/>
              <a:gd name="connsiteX34" fmla="*/ 771526 w 5032666"/>
              <a:gd name="connsiteY34" fmla="*/ 0 h 419100"/>
              <a:gd name="connsiteX35" fmla="*/ 777583 w 5032666"/>
              <a:gd name="connsiteY35" fmla="*/ 0 h 419100"/>
              <a:gd name="connsiteX36" fmla="*/ 785003 w 5032666"/>
              <a:gd name="connsiteY36" fmla="*/ 0 h 419100"/>
              <a:gd name="connsiteX37" fmla="*/ 796296 w 5032666"/>
              <a:gd name="connsiteY37" fmla="*/ 0 h 419100"/>
              <a:gd name="connsiteX38" fmla="*/ 807032 w 5032666"/>
              <a:gd name="connsiteY38" fmla="*/ 0 h 419100"/>
              <a:gd name="connsiteX39" fmla="*/ 817493 w 5032666"/>
              <a:gd name="connsiteY39" fmla="*/ 0 h 419100"/>
              <a:gd name="connsiteX40" fmla="*/ 828229 w 5032666"/>
              <a:gd name="connsiteY40" fmla="*/ 0 h 419100"/>
              <a:gd name="connsiteX41" fmla="*/ 834286 w 5032666"/>
              <a:gd name="connsiteY41" fmla="*/ 0 h 419100"/>
              <a:gd name="connsiteX42" fmla="*/ 845579 w 5032666"/>
              <a:gd name="connsiteY42" fmla="*/ 0 h 419100"/>
              <a:gd name="connsiteX43" fmla="*/ 852999 w 5032666"/>
              <a:gd name="connsiteY43" fmla="*/ 0 h 419100"/>
              <a:gd name="connsiteX44" fmla="*/ 866776 w 5032666"/>
              <a:gd name="connsiteY44" fmla="*/ 0 h 419100"/>
              <a:gd name="connsiteX45" fmla="*/ 870687 w 5032666"/>
              <a:gd name="connsiteY45" fmla="*/ 0 h 419100"/>
              <a:gd name="connsiteX46" fmla="*/ 874196 w 5032666"/>
              <a:gd name="connsiteY46" fmla="*/ 0 h 419100"/>
              <a:gd name="connsiteX47" fmla="*/ 891884 w 5032666"/>
              <a:gd name="connsiteY47" fmla="*/ 0 h 419100"/>
              <a:gd name="connsiteX48" fmla="*/ 902282 w 5032666"/>
              <a:gd name="connsiteY48" fmla="*/ 0 h 419100"/>
              <a:gd name="connsiteX49" fmla="*/ 916654 w 5032666"/>
              <a:gd name="connsiteY49" fmla="*/ 0 h 419100"/>
              <a:gd name="connsiteX50" fmla="*/ 923479 w 5032666"/>
              <a:gd name="connsiteY50" fmla="*/ 0 h 419100"/>
              <a:gd name="connsiteX51" fmla="*/ 927390 w 5032666"/>
              <a:gd name="connsiteY51" fmla="*/ 0 h 419100"/>
              <a:gd name="connsiteX52" fmla="*/ 937851 w 5032666"/>
              <a:gd name="connsiteY52" fmla="*/ 0 h 419100"/>
              <a:gd name="connsiteX53" fmla="*/ 948587 w 5032666"/>
              <a:gd name="connsiteY53" fmla="*/ 0 h 419100"/>
              <a:gd name="connsiteX54" fmla="*/ 959880 w 5032666"/>
              <a:gd name="connsiteY54" fmla="*/ 0 h 419100"/>
              <a:gd name="connsiteX55" fmla="*/ 965937 w 5032666"/>
              <a:gd name="connsiteY55" fmla="*/ 0 h 419100"/>
              <a:gd name="connsiteX56" fmla="*/ 973357 w 5032666"/>
              <a:gd name="connsiteY56" fmla="*/ 0 h 419100"/>
              <a:gd name="connsiteX57" fmla="*/ 987134 w 5032666"/>
              <a:gd name="connsiteY57" fmla="*/ 0 h 419100"/>
              <a:gd name="connsiteX58" fmla="*/ 994554 w 5032666"/>
              <a:gd name="connsiteY58" fmla="*/ 0 h 419100"/>
              <a:gd name="connsiteX59" fmla="*/ 1005847 w 5032666"/>
              <a:gd name="connsiteY59" fmla="*/ 0 h 419100"/>
              <a:gd name="connsiteX60" fmla="*/ 1016583 w 5032666"/>
              <a:gd name="connsiteY60" fmla="*/ 0 h 419100"/>
              <a:gd name="connsiteX61" fmla="*/ 1022640 w 5032666"/>
              <a:gd name="connsiteY61" fmla="*/ 0 h 419100"/>
              <a:gd name="connsiteX62" fmla="*/ 1043837 w 5032666"/>
              <a:gd name="connsiteY62" fmla="*/ 0 h 419100"/>
              <a:gd name="connsiteX63" fmla="*/ 1055130 w 5032666"/>
              <a:gd name="connsiteY63" fmla="*/ 0 h 419100"/>
              <a:gd name="connsiteX64" fmla="*/ 1062550 w 5032666"/>
              <a:gd name="connsiteY64" fmla="*/ 0 h 419100"/>
              <a:gd name="connsiteX65" fmla="*/ 1080238 w 5032666"/>
              <a:gd name="connsiteY65" fmla="*/ 0 h 419100"/>
              <a:gd name="connsiteX66" fmla="*/ 1111833 w 5032666"/>
              <a:gd name="connsiteY66" fmla="*/ 0 h 419100"/>
              <a:gd name="connsiteX67" fmla="*/ 1126205 w 5032666"/>
              <a:gd name="connsiteY67" fmla="*/ 0 h 419100"/>
              <a:gd name="connsiteX68" fmla="*/ 1136941 w 5032666"/>
              <a:gd name="connsiteY68" fmla="*/ 0 h 419100"/>
              <a:gd name="connsiteX69" fmla="*/ 1175488 w 5032666"/>
              <a:gd name="connsiteY69" fmla="*/ 0 h 419100"/>
              <a:gd name="connsiteX70" fmla="*/ 1182908 w 5032666"/>
              <a:gd name="connsiteY70" fmla="*/ 0 h 419100"/>
              <a:gd name="connsiteX71" fmla="*/ 1207529 w 5032666"/>
              <a:gd name="connsiteY71" fmla="*/ 0 h 419100"/>
              <a:gd name="connsiteX72" fmla="*/ 1232191 w 5032666"/>
              <a:gd name="connsiteY72" fmla="*/ 0 h 419100"/>
              <a:gd name="connsiteX73" fmla="*/ 1253496 w 5032666"/>
              <a:gd name="connsiteY73" fmla="*/ 0 h 419100"/>
              <a:gd name="connsiteX74" fmla="*/ 1264232 w 5032666"/>
              <a:gd name="connsiteY74" fmla="*/ 0 h 419100"/>
              <a:gd name="connsiteX75" fmla="*/ 1302779 w 5032666"/>
              <a:gd name="connsiteY75" fmla="*/ 0 h 419100"/>
              <a:gd name="connsiteX76" fmla="*/ 1310199 w 5032666"/>
              <a:gd name="connsiteY76" fmla="*/ 0 h 419100"/>
              <a:gd name="connsiteX77" fmla="*/ 1327887 w 5032666"/>
              <a:gd name="connsiteY77" fmla="*/ 0 h 419100"/>
              <a:gd name="connsiteX78" fmla="*/ 1359482 w 5032666"/>
              <a:gd name="connsiteY78" fmla="*/ 0 h 419100"/>
              <a:gd name="connsiteX79" fmla="*/ 1373854 w 5032666"/>
              <a:gd name="connsiteY79" fmla="*/ 0 h 419100"/>
              <a:gd name="connsiteX80" fmla="*/ 1384590 w 5032666"/>
              <a:gd name="connsiteY80" fmla="*/ 0 h 419100"/>
              <a:gd name="connsiteX81" fmla="*/ 1417080 w 5032666"/>
              <a:gd name="connsiteY81" fmla="*/ 0 h 419100"/>
              <a:gd name="connsiteX82" fmla="*/ 1423137 w 5032666"/>
              <a:gd name="connsiteY82" fmla="*/ 0 h 419100"/>
              <a:gd name="connsiteX83" fmla="*/ 1430557 w 5032666"/>
              <a:gd name="connsiteY83" fmla="*/ 0 h 419100"/>
              <a:gd name="connsiteX84" fmla="*/ 1463047 w 5032666"/>
              <a:gd name="connsiteY84" fmla="*/ 0 h 419100"/>
              <a:gd name="connsiteX85" fmla="*/ 1473783 w 5032666"/>
              <a:gd name="connsiteY85" fmla="*/ 0 h 419100"/>
              <a:gd name="connsiteX86" fmla="*/ 1479840 w 5032666"/>
              <a:gd name="connsiteY86" fmla="*/ 0 h 419100"/>
              <a:gd name="connsiteX87" fmla="*/ 1495425 w 5032666"/>
              <a:gd name="connsiteY87" fmla="*/ 0 h 419100"/>
              <a:gd name="connsiteX88" fmla="*/ 1512330 w 5032666"/>
              <a:gd name="connsiteY88" fmla="*/ 0 h 419100"/>
              <a:gd name="connsiteX89" fmla="*/ 1519750 w 5032666"/>
              <a:gd name="connsiteY89" fmla="*/ 0 h 419100"/>
              <a:gd name="connsiteX90" fmla="*/ 1537438 w 5032666"/>
              <a:gd name="connsiteY90" fmla="*/ 0 h 419100"/>
              <a:gd name="connsiteX91" fmla="*/ 1541392 w 5032666"/>
              <a:gd name="connsiteY91" fmla="*/ 0 h 419100"/>
              <a:gd name="connsiteX92" fmla="*/ 1552128 w 5032666"/>
              <a:gd name="connsiteY92" fmla="*/ 0 h 419100"/>
              <a:gd name="connsiteX93" fmla="*/ 1569033 w 5032666"/>
              <a:gd name="connsiteY93" fmla="*/ 0 h 419100"/>
              <a:gd name="connsiteX94" fmla="*/ 1583405 w 5032666"/>
              <a:gd name="connsiteY94" fmla="*/ 0 h 419100"/>
              <a:gd name="connsiteX95" fmla="*/ 1590675 w 5032666"/>
              <a:gd name="connsiteY95" fmla="*/ 0 h 419100"/>
              <a:gd name="connsiteX96" fmla="*/ 1594141 w 5032666"/>
              <a:gd name="connsiteY96" fmla="*/ 0 h 419100"/>
              <a:gd name="connsiteX97" fmla="*/ 1598095 w 5032666"/>
              <a:gd name="connsiteY97" fmla="*/ 0 h 419100"/>
              <a:gd name="connsiteX98" fmla="*/ 1615783 w 5032666"/>
              <a:gd name="connsiteY98" fmla="*/ 0 h 419100"/>
              <a:gd name="connsiteX99" fmla="*/ 1632688 w 5032666"/>
              <a:gd name="connsiteY99" fmla="*/ 0 h 419100"/>
              <a:gd name="connsiteX100" fmla="*/ 1640108 w 5032666"/>
              <a:gd name="connsiteY100" fmla="*/ 0 h 419100"/>
              <a:gd name="connsiteX101" fmla="*/ 1647378 w 5032666"/>
              <a:gd name="connsiteY101" fmla="*/ 0 h 419100"/>
              <a:gd name="connsiteX102" fmla="*/ 1661750 w 5032666"/>
              <a:gd name="connsiteY102" fmla="*/ 0 h 419100"/>
              <a:gd name="connsiteX103" fmla="*/ 1672486 w 5032666"/>
              <a:gd name="connsiteY103" fmla="*/ 0 h 419100"/>
              <a:gd name="connsiteX104" fmla="*/ 1689391 w 5032666"/>
              <a:gd name="connsiteY104" fmla="*/ 0 h 419100"/>
              <a:gd name="connsiteX105" fmla="*/ 1704976 w 5032666"/>
              <a:gd name="connsiteY105" fmla="*/ 0 h 419100"/>
              <a:gd name="connsiteX106" fmla="*/ 1711033 w 5032666"/>
              <a:gd name="connsiteY106" fmla="*/ 0 h 419100"/>
              <a:gd name="connsiteX107" fmla="*/ 1718453 w 5032666"/>
              <a:gd name="connsiteY107" fmla="*/ 0 h 419100"/>
              <a:gd name="connsiteX108" fmla="*/ 1750943 w 5032666"/>
              <a:gd name="connsiteY108" fmla="*/ 0 h 419100"/>
              <a:gd name="connsiteX109" fmla="*/ 1761679 w 5032666"/>
              <a:gd name="connsiteY109" fmla="*/ 0 h 419100"/>
              <a:gd name="connsiteX110" fmla="*/ 1767736 w 5032666"/>
              <a:gd name="connsiteY110" fmla="*/ 0 h 419100"/>
              <a:gd name="connsiteX111" fmla="*/ 1800226 w 5032666"/>
              <a:gd name="connsiteY111" fmla="*/ 0 h 419100"/>
              <a:gd name="connsiteX112" fmla="*/ 1807646 w 5032666"/>
              <a:gd name="connsiteY112" fmla="*/ 0 h 419100"/>
              <a:gd name="connsiteX113" fmla="*/ 1825334 w 5032666"/>
              <a:gd name="connsiteY113" fmla="*/ 0 h 419100"/>
              <a:gd name="connsiteX114" fmla="*/ 1856929 w 5032666"/>
              <a:gd name="connsiteY114" fmla="*/ 0 h 419100"/>
              <a:gd name="connsiteX115" fmla="*/ 1871301 w 5032666"/>
              <a:gd name="connsiteY115" fmla="*/ 0 h 419100"/>
              <a:gd name="connsiteX116" fmla="*/ 1882037 w 5032666"/>
              <a:gd name="connsiteY116" fmla="*/ 0 h 419100"/>
              <a:gd name="connsiteX117" fmla="*/ 1920584 w 5032666"/>
              <a:gd name="connsiteY117" fmla="*/ 0 h 419100"/>
              <a:gd name="connsiteX118" fmla="*/ 1928004 w 5032666"/>
              <a:gd name="connsiteY118" fmla="*/ 0 h 419100"/>
              <a:gd name="connsiteX119" fmla="*/ 1952625 w 5032666"/>
              <a:gd name="connsiteY119" fmla="*/ 0 h 419100"/>
              <a:gd name="connsiteX120" fmla="*/ 1977287 w 5032666"/>
              <a:gd name="connsiteY120" fmla="*/ 0 h 419100"/>
              <a:gd name="connsiteX121" fmla="*/ 1998592 w 5032666"/>
              <a:gd name="connsiteY121" fmla="*/ 0 h 419100"/>
              <a:gd name="connsiteX122" fmla="*/ 2009328 w 5032666"/>
              <a:gd name="connsiteY122" fmla="*/ 0 h 419100"/>
              <a:gd name="connsiteX123" fmla="*/ 2047875 w 5032666"/>
              <a:gd name="connsiteY123" fmla="*/ 0 h 419100"/>
              <a:gd name="connsiteX124" fmla="*/ 2055295 w 5032666"/>
              <a:gd name="connsiteY124" fmla="*/ 0 h 419100"/>
              <a:gd name="connsiteX125" fmla="*/ 2057400 w 5032666"/>
              <a:gd name="connsiteY125" fmla="*/ 0 h 419100"/>
              <a:gd name="connsiteX126" fmla="*/ 2072983 w 5032666"/>
              <a:gd name="connsiteY126" fmla="*/ 0 h 419100"/>
              <a:gd name="connsiteX127" fmla="*/ 2103367 w 5032666"/>
              <a:gd name="connsiteY127" fmla="*/ 0 h 419100"/>
              <a:gd name="connsiteX128" fmla="*/ 2104578 w 5032666"/>
              <a:gd name="connsiteY128" fmla="*/ 0 h 419100"/>
              <a:gd name="connsiteX129" fmla="*/ 2114103 w 5032666"/>
              <a:gd name="connsiteY129" fmla="*/ 0 h 419100"/>
              <a:gd name="connsiteX130" fmla="*/ 2118950 w 5032666"/>
              <a:gd name="connsiteY130" fmla="*/ 0 h 419100"/>
              <a:gd name="connsiteX131" fmla="*/ 2129686 w 5032666"/>
              <a:gd name="connsiteY131" fmla="*/ 0 h 419100"/>
              <a:gd name="connsiteX132" fmla="*/ 2140979 w 5032666"/>
              <a:gd name="connsiteY132" fmla="*/ 0 h 419100"/>
              <a:gd name="connsiteX133" fmla="*/ 2152650 w 5032666"/>
              <a:gd name="connsiteY133" fmla="*/ 0 h 419100"/>
              <a:gd name="connsiteX134" fmla="*/ 2160070 w 5032666"/>
              <a:gd name="connsiteY134" fmla="*/ 0 h 419100"/>
              <a:gd name="connsiteX135" fmla="*/ 2162176 w 5032666"/>
              <a:gd name="connsiteY135" fmla="*/ 0 h 419100"/>
              <a:gd name="connsiteX136" fmla="*/ 2168233 w 5032666"/>
              <a:gd name="connsiteY136" fmla="*/ 0 h 419100"/>
              <a:gd name="connsiteX137" fmla="*/ 2175653 w 5032666"/>
              <a:gd name="connsiteY137" fmla="*/ 0 h 419100"/>
              <a:gd name="connsiteX138" fmla="*/ 2177758 w 5032666"/>
              <a:gd name="connsiteY138" fmla="*/ 0 h 419100"/>
              <a:gd name="connsiteX139" fmla="*/ 2186946 w 5032666"/>
              <a:gd name="connsiteY139" fmla="*/ 0 h 419100"/>
              <a:gd name="connsiteX140" fmla="*/ 2197682 w 5032666"/>
              <a:gd name="connsiteY140" fmla="*/ 0 h 419100"/>
              <a:gd name="connsiteX141" fmla="*/ 2208143 w 5032666"/>
              <a:gd name="connsiteY141" fmla="*/ 0 h 419100"/>
              <a:gd name="connsiteX142" fmla="*/ 2209353 w 5032666"/>
              <a:gd name="connsiteY142" fmla="*/ 0 h 419100"/>
              <a:gd name="connsiteX143" fmla="*/ 2218879 w 5032666"/>
              <a:gd name="connsiteY143" fmla="*/ 0 h 419100"/>
              <a:gd name="connsiteX144" fmla="*/ 2223725 w 5032666"/>
              <a:gd name="connsiteY144" fmla="*/ 0 h 419100"/>
              <a:gd name="connsiteX145" fmla="*/ 2224936 w 5032666"/>
              <a:gd name="connsiteY145" fmla="*/ 0 h 419100"/>
              <a:gd name="connsiteX146" fmla="*/ 2234461 w 5032666"/>
              <a:gd name="connsiteY146" fmla="*/ 0 h 419100"/>
              <a:gd name="connsiteX147" fmla="*/ 2236229 w 5032666"/>
              <a:gd name="connsiteY147" fmla="*/ 0 h 419100"/>
              <a:gd name="connsiteX148" fmla="*/ 2243649 w 5032666"/>
              <a:gd name="connsiteY148" fmla="*/ 0 h 419100"/>
              <a:gd name="connsiteX149" fmla="*/ 2257426 w 5032666"/>
              <a:gd name="connsiteY149" fmla="*/ 0 h 419100"/>
              <a:gd name="connsiteX150" fmla="*/ 2261337 w 5032666"/>
              <a:gd name="connsiteY150" fmla="*/ 0 h 419100"/>
              <a:gd name="connsiteX151" fmla="*/ 2264846 w 5032666"/>
              <a:gd name="connsiteY151" fmla="*/ 0 h 419100"/>
              <a:gd name="connsiteX152" fmla="*/ 2266951 w 5032666"/>
              <a:gd name="connsiteY152" fmla="*/ 0 h 419100"/>
              <a:gd name="connsiteX153" fmla="*/ 2273008 w 5032666"/>
              <a:gd name="connsiteY153" fmla="*/ 0 h 419100"/>
              <a:gd name="connsiteX154" fmla="*/ 2280428 w 5032666"/>
              <a:gd name="connsiteY154" fmla="*/ 0 h 419100"/>
              <a:gd name="connsiteX155" fmla="*/ 2282534 w 5032666"/>
              <a:gd name="connsiteY155" fmla="*/ 0 h 419100"/>
              <a:gd name="connsiteX156" fmla="*/ 2292932 w 5032666"/>
              <a:gd name="connsiteY156" fmla="*/ 0 h 419100"/>
              <a:gd name="connsiteX157" fmla="*/ 2307304 w 5032666"/>
              <a:gd name="connsiteY157" fmla="*/ 0 h 419100"/>
              <a:gd name="connsiteX158" fmla="*/ 2312918 w 5032666"/>
              <a:gd name="connsiteY158" fmla="*/ 0 h 419100"/>
              <a:gd name="connsiteX159" fmla="*/ 2314129 w 5032666"/>
              <a:gd name="connsiteY159" fmla="*/ 0 h 419100"/>
              <a:gd name="connsiteX160" fmla="*/ 2318040 w 5032666"/>
              <a:gd name="connsiteY160" fmla="*/ 0 h 419100"/>
              <a:gd name="connsiteX161" fmla="*/ 2323654 w 5032666"/>
              <a:gd name="connsiteY161" fmla="*/ 0 h 419100"/>
              <a:gd name="connsiteX162" fmla="*/ 2328501 w 5032666"/>
              <a:gd name="connsiteY162" fmla="*/ 0 h 419100"/>
              <a:gd name="connsiteX163" fmla="*/ 2329711 w 5032666"/>
              <a:gd name="connsiteY163" fmla="*/ 0 h 419100"/>
              <a:gd name="connsiteX164" fmla="*/ 2339237 w 5032666"/>
              <a:gd name="connsiteY164" fmla="*/ 0 h 419100"/>
              <a:gd name="connsiteX165" fmla="*/ 2350530 w 5032666"/>
              <a:gd name="connsiteY165" fmla="*/ 0 h 419100"/>
              <a:gd name="connsiteX166" fmla="*/ 2356587 w 5032666"/>
              <a:gd name="connsiteY166" fmla="*/ 0 h 419100"/>
              <a:gd name="connsiteX167" fmla="*/ 2362201 w 5032666"/>
              <a:gd name="connsiteY167" fmla="*/ 0 h 419100"/>
              <a:gd name="connsiteX168" fmla="*/ 2364007 w 5032666"/>
              <a:gd name="connsiteY168" fmla="*/ 0 h 419100"/>
              <a:gd name="connsiteX169" fmla="*/ 2369621 w 5032666"/>
              <a:gd name="connsiteY169" fmla="*/ 0 h 419100"/>
              <a:gd name="connsiteX170" fmla="*/ 2377784 w 5032666"/>
              <a:gd name="connsiteY170" fmla="*/ 0 h 419100"/>
              <a:gd name="connsiteX171" fmla="*/ 2385204 w 5032666"/>
              <a:gd name="connsiteY171" fmla="*/ 0 h 419100"/>
              <a:gd name="connsiteX172" fmla="*/ 2387309 w 5032666"/>
              <a:gd name="connsiteY172" fmla="*/ 0 h 419100"/>
              <a:gd name="connsiteX173" fmla="*/ 2396497 w 5032666"/>
              <a:gd name="connsiteY173" fmla="*/ 0 h 419100"/>
              <a:gd name="connsiteX174" fmla="*/ 2407233 w 5032666"/>
              <a:gd name="connsiteY174" fmla="*/ 0 h 419100"/>
              <a:gd name="connsiteX175" fmla="*/ 2413290 w 5032666"/>
              <a:gd name="connsiteY175" fmla="*/ 0 h 419100"/>
              <a:gd name="connsiteX176" fmla="*/ 2418904 w 5032666"/>
              <a:gd name="connsiteY176" fmla="*/ 0 h 419100"/>
              <a:gd name="connsiteX177" fmla="*/ 2433276 w 5032666"/>
              <a:gd name="connsiteY177" fmla="*/ 0 h 419100"/>
              <a:gd name="connsiteX178" fmla="*/ 2434487 w 5032666"/>
              <a:gd name="connsiteY178" fmla="*/ 0 h 419100"/>
              <a:gd name="connsiteX179" fmla="*/ 2444012 w 5032666"/>
              <a:gd name="connsiteY179" fmla="*/ 0 h 419100"/>
              <a:gd name="connsiteX180" fmla="*/ 2445780 w 5032666"/>
              <a:gd name="connsiteY180" fmla="*/ 0 h 419100"/>
              <a:gd name="connsiteX181" fmla="*/ 2453200 w 5032666"/>
              <a:gd name="connsiteY181" fmla="*/ 0 h 419100"/>
              <a:gd name="connsiteX182" fmla="*/ 2470888 w 5032666"/>
              <a:gd name="connsiteY182" fmla="*/ 0 h 419100"/>
              <a:gd name="connsiteX183" fmla="*/ 2482559 w 5032666"/>
              <a:gd name="connsiteY183" fmla="*/ 0 h 419100"/>
              <a:gd name="connsiteX184" fmla="*/ 2489979 w 5032666"/>
              <a:gd name="connsiteY184" fmla="*/ 0 h 419100"/>
              <a:gd name="connsiteX185" fmla="*/ 2502483 w 5032666"/>
              <a:gd name="connsiteY185" fmla="*/ 0 h 419100"/>
              <a:gd name="connsiteX186" fmla="*/ 2514600 w 5032666"/>
              <a:gd name="connsiteY186" fmla="*/ 0 h 419100"/>
              <a:gd name="connsiteX187" fmla="*/ 2516855 w 5032666"/>
              <a:gd name="connsiteY187" fmla="*/ 0 h 419100"/>
              <a:gd name="connsiteX188" fmla="*/ 2527591 w 5032666"/>
              <a:gd name="connsiteY188" fmla="*/ 0 h 419100"/>
              <a:gd name="connsiteX189" fmla="*/ 2539262 w 5032666"/>
              <a:gd name="connsiteY189" fmla="*/ 0 h 419100"/>
              <a:gd name="connsiteX190" fmla="*/ 2560567 w 5032666"/>
              <a:gd name="connsiteY190" fmla="*/ 0 h 419100"/>
              <a:gd name="connsiteX191" fmla="*/ 2566138 w 5032666"/>
              <a:gd name="connsiteY191" fmla="*/ 0 h 419100"/>
              <a:gd name="connsiteX192" fmla="*/ 2571303 w 5032666"/>
              <a:gd name="connsiteY192" fmla="*/ 0 h 419100"/>
              <a:gd name="connsiteX193" fmla="*/ 2573558 w 5032666"/>
              <a:gd name="connsiteY193" fmla="*/ 0 h 419100"/>
              <a:gd name="connsiteX194" fmla="*/ 2598179 w 5032666"/>
              <a:gd name="connsiteY194" fmla="*/ 0 h 419100"/>
              <a:gd name="connsiteX195" fmla="*/ 2609850 w 5032666"/>
              <a:gd name="connsiteY195" fmla="*/ 0 h 419100"/>
              <a:gd name="connsiteX196" fmla="*/ 2617270 w 5032666"/>
              <a:gd name="connsiteY196" fmla="*/ 0 h 419100"/>
              <a:gd name="connsiteX197" fmla="*/ 2622841 w 5032666"/>
              <a:gd name="connsiteY197" fmla="*/ 0 h 419100"/>
              <a:gd name="connsiteX198" fmla="*/ 2634958 w 5032666"/>
              <a:gd name="connsiteY198" fmla="*/ 0 h 419100"/>
              <a:gd name="connsiteX199" fmla="*/ 2644146 w 5032666"/>
              <a:gd name="connsiteY199" fmla="*/ 0 h 419100"/>
              <a:gd name="connsiteX200" fmla="*/ 2654882 w 5032666"/>
              <a:gd name="connsiteY200" fmla="*/ 0 h 419100"/>
              <a:gd name="connsiteX201" fmla="*/ 2666553 w 5032666"/>
              <a:gd name="connsiteY201" fmla="*/ 0 h 419100"/>
              <a:gd name="connsiteX202" fmla="*/ 2680925 w 5032666"/>
              <a:gd name="connsiteY202" fmla="*/ 0 h 419100"/>
              <a:gd name="connsiteX203" fmla="*/ 2691661 w 5032666"/>
              <a:gd name="connsiteY203" fmla="*/ 0 h 419100"/>
              <a:gd name="connsiteX204" fmla="*/ 2693429 w 5032666"/>
              <a:gd name="connsiteY204" fmla="*/ 0 h 419100"/>
              <a:gd name="connsiteX205" fmla="*/ 2700849 w 5032666"/>
              <a:gd name="connsiteY205" fmla="*/ 0 h 419100"/>
              <a:gd name="connsiteX206" fmla="*/ 2702954 w 5032666"/>
              <a:gd name="connsiteY206" fmla="*/ 0 h 419100"/>
              <a:gd name="connsiteX207" fmla="*/ 2718537 w 5032666"/>
              <a:gd name="connsiteY207" fmla="*/ 0 h 419100"/>
              <a:gd name="connsiteX208" fmla="*/ 2724151 w 5032666"/>
              <a:gd name="connsiteY208" fmla="*/ 0 h 419100"/>
              <a:gd name="connsiteX209" fmla="*/ 2730208 w 5032666"/>
              <a:gd name="connsiteY209" fmla="*/ 0 h 419100"/>
              <a:gd name="connsiteX210" fmla="*/ 2737628 w 5032666"/>
              <a:gd name="connsiteY210" fmla="*/ 0 h 419100"/>
              <a:gd name="connsiteX211" fmla="*/ 2748921 w 5032666"/>
              <a:gd name="connsiteY211" fmla="*/ 0 h 419100"/>
              <a:gd name="connsiteX212" fmla="*/ 2750132 w 5032666"/>
              <a:gd name="connsiteY212" fmla="*/ 0 h 419100"/>
              <a:gd name="connsiteX213" fmla="*/ 2759657 w 5032666"/>
              <a:gd name="connsiteY213" fmla="*/ 0 h 419100"/>
              <a:gd name="connsiteX214" fmla="*/ 2764504 w 5032666"/>
              <a:gd name="connsiteY214" fmla="*/ 0 h 419100"/>
              <a:gd name="connsiteX215" fmla="*/ 2770118 w 5032666"/>
              <a:gd name="connsiteY215" fmla="*/ 0 h 419100"/>
              <a:gd name="connsiteX216" fmla="*/ 2775240 w 5032666"/>
              <a:gd name="connsiteY216" fmla="*/ 0 h 419100"/>
              <a:gd name="connsiteX217" fmla="*/ 2780854 w 5032666"/>
              <a:gd name="connsiteY217" fmla="*/ 0 h 419100"/>
              <a:gd name="connsiteX218" fmla="*/ 2786911 w 5032666"/>
              <a:gd name="connsiteY218" fmla="*/ 0 h 419100"/>
              <a:gd name="connsiteX219" fmla="*/ 2798204 w 5032666"/>
              <a:gd name="connsiteY219" fmla="*/ 0 h 419100"/>
              <a:gd name="connsiteX220" fmla="*/ 2805624 w 5032666"/>
              <a:gd name="connsiteY220" fmla="*/ 0 h 419100"/>
              <a:gd name="connsiteX221" fmla="*/ 2807730 w 5032666"/>
              <a:gd name="connsiteY221" fmla="*/ 0 h 419100"/>
              <a:gd name="connsiteX222" fmla="*/ 2813787 w 5032666"/>
              <a:gd name="connsiteY222" fmla="*/ 0 h 419100"/>
              <a:gd name="connsiteX223" fmla="*/ 2819401 w 5032666"/>
              <a:gd name="connsiteY223" fmla="*/ 0 h 419100"/>
              <a:gd name="connsiteX224" fmla="*/ 2821207 w 5032666"/>
              <a:gd name="connsiteY224" fmla="*/ 0 h 419100"/>
              <a:gd name="connsiteX225" fmla="*/ 2823312 w 5032666"/>
              <a:gd name="connsiteY225" fmla="*/ 0 h 419100"/>
              <a:gd name="connsiteX226" fmla="*/ 2826821 w 5032666"/>
              <a:gd name="connsiteY226" fmla="*/ 0 h 419100"/>
              <a:gd name="connsiteX227" fmla="*/ 2844509 w 5032666"/>
              <a:gd name="connsiteY227" fmla="*/ 0 h 419100"/>
              <a:gd name="connsiteX228" fmla="*/ 2853697 w 5032666"/>
              <a:gd name="connsiteY228" fmla="*/ 0 h 419100"/>
              <a:gd name="connsiteX229" fmla="*/ 2854907 w 5032666"/>
              <a:gd name="connsiteY229" fmla="*/ 0 h 419100"/>
              <a:gd name="connsiteX230" fmla="*/ 2864433 w 5032666"/>
              <a:gd name="connsiteY230" fmla="*/ 0 h 419100"/>
              <a:gd name="connsiteX231" fmla="*/ 2869279 w 5032666"/>
              <a:gd name="connsiteY231" fmla="*/ 0 h 419100"/>
              <a:gd name="connsiteX232" fmla="*/ 2870490 w 5032666"/>
              <a:gd name="connsiteY232" fmla="*/ 0 h 419100"/>
              <a:gd name="connsiteX233" fmla="*/ 2876104 w 5032666"/>
              <a:gd name="connsiteY233" fmla="*/ 0 h 419100"/>
              <a:gd name="connsiteX234" fmla="*/ 2880015 w 5032666"/>
              <a:gd name="connsiteY234" fmla="*/ 0 h 419100"/>
              <a:gd name="connsiteX235" fmla="*/ 2890476 w 5032666"/>
              <a:gd name="connsiteY235" fmla="*/ 0 h 419100"/>
              <a:gd name="connsiteX236" fmla="*/ 2901212 w 5032666"/>
              <a:gd name="connsiteY236" fmla="*/ 0 h 419100"/>
              <a:gd name="connsiteX237" fmla="*/ 2902980 w 5032666"/>
              <a:gd name="connsiteY237" fmla="*/ 0 h 419100"/>
              <a:gd name="connsiteX238" fmla="*/ 2910400 w 5032666"/>
              <a:gd name="connsiteY238" fmla="*/ 0 h 419100"/>
              <a:gd name="connsiteX239" fmla="*/ 2912505 w 5032666"/>
              <a:gd name="connsiteY239" fmla="*/ 0 h 419100"/>
              <a:gd name="connsiteX240" fmla="*/ 2918562 w 5032666"/>
              <a:gd name="connsiteY240" fmla="*/ 0 h 419100"/>
              <a:gd name="connsiteX241" fmla="*/ 2925982 w 5032666"/>
              <a:gd name="connsiteY241" fmla="*/ 0 h 419100"/>
              <a:gd name="connsiteX242" fmla="*/ 2928088 w 5032666"/>
              <a:gd name="connsiteY242" fmla="*/ 0 h 419100"/>
              <a:gd name="connsiteX243" fmla="*/ 2939759 w 5032666"/>
              <a:gd name="connsiteY243" fmla="*/ 0 h 419100"/>
              <a:gd name="connsiteX244" fmla="*/ 2947179 w 5032666"/>
              <a:gd name="connsiteY244" fmla="*/ 0 h 419100"/>
              <a:gd name="connsiteX245" fmla="*/ 2958472 w 5032666"/>
              <a:gd name="connsiteY245" fmla="*/ 0 h 419100"/>
              <a:gd name="connsiteX246" fmla="*/ 2959683 w 5032666"/>
              <a:gd name="connsiteY246" fmla="*/ 0 h 419100"/>
              <a:gd name="connsiteX247" fmla="*/ 2969208 w 5032666"/>
              <a:gd name="connsiteY247" fmla="*/ 0 h 419100"/>
              <a:gd name="connsiteX248" fmla="*/ 2974055 w 5032666"/>
              <a:gd name="connsiteY248" fmla="*/ 0 h 419100"/>
              <a:gd name="connsiteX249" fmla="*/ 2975265 w 5032666"/>
              <a:gd name="connsiteY249" fmla="*/ 0 h 419100"/>
              <a:gd name="connsiteX250" fmla="*/ 2984791 w 5032666"/>
              <a:gd name="connsiteY250" fmla="*/ 0 h 419100"/>
              <a:gd name="connsiteX251" fmla="*/ 2996462 w 5032666"/>
              <a:gd name="connsiteY251" fmla="*/ 0 h 419100"/>
              <a:gd name="connsiteX252" fmla="*/ 3007755 w 5032666"/>
              <a:gd name="connsiteY252" fmla="*/ 0 h 419100"/>
              <a:gd name="connsiteX253" fmla="*/ 3015175 w 5032666"/>
              <a:gd name="connsiteY253" fmla="*/ 0 h 419100"/>
              <a:gd name="connsiteX254" fmla="*/ 3023338 w 5032666"/>
              <a:gd name="connsiteY254" fmla="*/ 0 h 419100"/>
              <a:gd name="connsiteX255" fmla="*/ 3030758 w 5032666"/>
              <a:gd name="connsiteY255" fmla="*/ 0 h 419100"/>
              <a:gd name="connsiteX256" fmla="*/ 3032863 w 5032666"/>
              <a:gd name="connsiteY256" fmla="*/ 0 h 419100"/>
              <a:gd name="connsiteX257" fmla="*/ 3064458 w 5032666"/>
              <a:gd name="connsiteY257" fmla="*/ 0 h 419100"/>
              <a:gd name="connsiteX258" fmla="*/ 3078830 w 5032666"/>
              <a:gd name="connsiteY258" fmla="*/ 0 h 419100"/>
              <a:gd name="connsiteX259" fmla="*/ 3080041 w 5032666"/>
              <a:gd name="connsiteY259" fmla="*/ 0 h 419100"/>
              <a:gd name="connsiteX260" fmla="*/ 3089566 w 5032666"/>
              <a:gd name="connsiteY260" fmla="*/ 0 h 419100"/>
              <a:gd name="connsiteX261" fmla="*/ 3128113 w 5032666"/>
              <a:gd name="connsiteY261" fmla="*/ 0 h 419100"/>
              <a:gd name="connsiteX262" fmla="*/ 3135533 w 5032666"/>
              <a:gd name="connsiteY262" fmla="*/ 0 h 419100"/>
              <a:gd name="connsiteX263" fmla="*/ 3160154 w 5032666"/>
              <a:gd name="connsiteY263" fmla="*/ 0 h 419100"/>
              <a:gd name="connsiteX264" fmla="*/ 3184816 w 5032666"/>
              <a:gd name="connsiteY264" fmla="*/ 0 h 419100"/>
              <a:gd name="connsiteX265" fmla="*/ 3206121 w 5032666"/>
              <a:gd name="connsiteY265" fmla="*/ 0 h 419100"/>
              <a:gd name="connsiteX266" fmla="*/ 3216857 w 5032666"/>
              <a:gd name="connsiteY266" fmla="*/ 0 h 419100"/>
              <a:gd name="connsiteX267" fmla="*/ 3255404 w 5032666"/>
              <a:gd name="connsiteY267" fmla="*/ 0 h 419100"/>
              <a:gd name="connsiteX268" fmla="*/ 3262824 w 5032666"/>
              <a:gd name="connsiteY268" fmla="*/ 0 h 419100"/>
              <a:gd name="connsiteX269" fmla="*/ 3280512 w 5032666"/>
              <a:gd name="connsiteY269" fmla="*/ 0 h 419100"/>
              <a:gd name="connsiteX270" fmla="*/ 3312107 w 5032666"/>
              <a:gd name="connsiteY270" fmla="*/ 0 h 419100"/>
              <a:gd name="connsiteX271" fmla="*/ 3326479 w 5032666"/>
              <a:gd name="connsiteY271" fmla="*/ 0 h 419100"/>
              <a:gd name="connsiteX272" fmla="*/ 3337215 w 5032666"/>
              <a:gd name="connsiteY272" fmla="*/ 0 h 419100"/>
              <a:gd name="connsiteX273" fmla="*/ 3369705 w 5032666"/>
              <a:gd name="connsiteY273" fmla="*/ 0 h 419100"/>
              <a:gd name="connsiteX274" fmla="*/ 3375762 w 5032666"/>
              <a:gd name="connsiteY274" fmla="*/ 0 h 419100"/>
              <a:gd name="connsiteX275" fmla="*/ 3383182 w 5032666"/>
              <a:gd name="connsiteY275" fmla="*/ 0 h 419100"/>
              <a:gd name="connsiteX276" fmla="*/ 3415672 w 5032666"/>
              <a:gd name="connsiteY276" fmla="*/ 0 h 419100"/>
              <a:gd name="connsiteX277" fmla="*/ 3426408 w 5032666"/>
              <a:gd name="connsiteY277" fmla="*/ 0 h 419100"/>
              <a:gd name="connsiteX278" fmla="*/ 3432465 w 5032666"/>
              <a:gd name="connsiteY278" fmla="*/ 0 h 419100"/>
              <a:gd name="connsiteX279" fmla="*/ 3448050 w 5032666"/>
              <a:gd name="connsiteY279" fmla="*/ 0 h 419100"/>
              <a:gd name="connsiteX280" fmla="*/ 3464955 w 5032666"/>
              <a:gd name="connsiteY280" fmla="*/ 0 h 419100"/>
              <a:gd name="connsiteX281" fmla="*/ 3472375 w 5032666"/>
              <a:gd name="connsiteY281" fmla="*/ 0 h 419100"/>
              <a:gd name="connsiteX282" fmla="*/ 3490063 w 5032666"/>
              <a:gd name="connsiteY282" fmla="*/ 0 h 419100"/>
              <a:gd name="connsiteX283" fmla="*/ 3494017 w 5032666"/>
              <a:gd name="connsiteY283" fmla="*/ 0 h 419100"/>
              <a:gd name="connsiteX284" fmla="*/ 3504753 w 5032666"/>
              <a:gd name="connsiteY284" fmla="*/ 0 h 419100"/>
              <a:gd name="connsiteX285" fmla="*/ 3521658 w 5032666"/>
              <a:gd name="connsiteY285" fmla="*/ 0 h 419100"/>
              <a:gd name="connsiteX286" fmla="*/ 3536030 w 5032666"/>
              <a:gd name="connsiteY286" fmla="*/ 0 h 419100"/>
              <a:gd name="connsiteX287" fmla="*/ 3543300 w 5032666"/>
              <a:gd name="connsiteY287" fmla="*/ 0 h 419100"/>
              <a:gd name="connsiteX288" fmla="*/ 3546766 w 5032666"/>
              <a:gd name="connsiteY288" fmla="*/ 0 h 419100"/>
              <a:gd name="connsiteX289" fmla="*/ 3550720 w 5032666"/>
              <a:gd name="connsiteY289" fmla="*/ 0 h 419100"/>
              <a:gd name="connsiteX290" fmla="*/ 3568408 w 5032666"/>
              <a:gd name="connsiteY290" fmla="*/ 0 h 419100"/>
              <a:gd name="connsiteX291" fmla="*/ 3585313 w 5032666"/>
              <a:gd name="connsiteY291" fmla="*/ 0 h 419100"/>
              <a:gd name="connsiteX292" fmla="*/ 3592733 w 5032666"/>
              <a:gd name="connsiteY292" fmla="*/ 0 h 419100"/>
              <a:gd name="connsiteX293" fmla="*/ 3600003 w 5032666"/>
              <a:gd name="connsiteY293" fmla="*/ 0 h 419100"/>
              <a:gd name="connsiteX294" fmla="*/ 3614375 w 5032666"/>
              <a:gd name="connsiteY294" fmla="*/ 0 h 419100"/>
              <a:gd name="connsiteX295" fmla="*/ 3625111 w 5032666"/>
              <a:gd name="connsiteY295" fmla="*/ 0 h 419100"/>
              <a:gd name="connsiteX296" fmla="*/ 3642016 w 5032666"/>
              <a:gd name="connsiteY296" fmla="*/ 0 h 419100"/>
              <a:gd name="connsiteX297" fmla="*/ 3657601 w 5032666"/>
              <a:gd name="connsiteY297" fmla="*/ 0 h 419100"/>
              <a:gd name="connsiteX298" fmla="*/ 3663658 w 5032666"/>
              <a:gd name="connsiteY298" fmla="*/ 0 h 419100"/>
              <a:gd name="connsiteX299" fmla="*/ 3671078 w 5032666"/>
              <a:gd name="connsiteY299" fmla="*/ 0 h 419100"/>
              <a:gd name="connsiteX300" fmla="*/ 3703568 w 5032666"/>
              <a:gd name="connsiteY300" fmla="*/ 0 h 419100"/>
              <a:gd name="connsiteX301" fmla="*/ 3714304 w 5032666"/>
              <a:gd name="connsiteY301" fmla="*/ 0 h 419100"/>
              <a:gd name="connsiteX302" fmla="*/ 3720361 w 5032666"/>
              <a:gd name="connsiteY302" fmla="*/ 0 h 419100"/>
              <a:gd name="connsiteX303" fmla="*/ 3752851 w 5032666"/>
              <a:gd name="connsiteY303" fmla="*/ 0 h 419100"/>
              <a:gd name="connsiteX304" fmla="*/ 3760271 w 5032666"/>
              <a:gd name="connsiteY304" fmla="*/ 0 h 419100"/>
              <a:gd name="connsiteX305" fmla="*/ 3777959 w 5032666"/>
              <a:gd name="connsiteY305" fmla="*/ 0 h 419100"/>
              <a:gd name="connsiteX306" fmla="*/ 3809554 w 5032666"/>
              <a:gd name="connsiteY306" fmla="*/ 0 h 419100"/>
              <a:gd name="connsiteX307" fmla="*/ 3823926 w 5032666"/>
              <a:gd name="connsiteY307" fmla="*/ 0 h 419100"/>
              <a:gd name="connsiteX308" fmla="*/ 3834662 w 5032666"/>
              <a:gd name="connsiteY308" fmla="*/ 0 h 419100"/>
              <a:gd name="connsiteX309" fmla="*/ 3873209 w 5032666"/>
              <a:gd name="connsiteY309" fmla="*/ 0 h 419100"/>
              <a:gd name="connsiteX310" fmla="*/ 3880629 w 5032666"/>
              <a:gd name="connsiteY310" fmla="*/ 0 h 419100"/>
              <a:gd name="connsiteX311" fmla="*/ 3905250 w 5032666"/>
              <a:gd name="connsiteY311" fmla="*/ 0 h 419100"/>
              <a:gd name="connsiteX312" fmla="*/ 3929912 w 5032666"/>
              <a:gd name="connsiteY312" fmla="*/ 0 h 419100"/>
              <a:gd name="connsiteX313" fmla="*/ 3951217 w 5032666"/>
              <a:gd name="connsiteY313" fmla="*/ 0 h 419100"/>
              <a:gd name="connsiteX314" fmla="*/ 3961953 w 5032666"/>
              <a:gd name="connsiteY314" fmla="*/ 0 h 419100"/>
              <a:gd name="connsiteX315" fmla="*/ 4000500 w 5032666"/>
              <a:gd name="connsiteY315" fmla="*/ 0 h 419100"/>
              <a:gd name="connsiteX316" fmla="*/ 4007920 w 5032666"/>
              <a:gd name="connsiteY316" fmla="*/ 0 h 419100"/>
              <a:gd name="connsiteX317" fmla="*/ 4025608 w 5032666"/>
              <a:gd name="connsiteY317" fmla="*/ 0 h 419100"/>
              <a:gd name="connsiteX318" fmla="*/ 4057203 w 5032666"/>
              <a:gd name="connsiteY318" fmla="*/ 0 h 419100"/>
              <a:gd name="connsiteX319" fmla="*/ 4071575 w 5032666"/>
              <a:gd name="connsiteY319" fmla="*/ 0 h 419100"/>
              <a:gd name="connsiteX320" fmla="*/ 4082311 w 5032666"/>
              <a:gd name="connsiteY320" fmla="*/ 0 h 419100"/>
              <a:gd name="connsiteX321" fmla="*/ 4093604 w 5032666"/>
              <a:gd name="connsiteY321" fmla="*/ 0 h 419100"/>
              <a:gd name="connsiteX322" fmla="*/ 4114801 w 5032666"/>
              <a:gd name="connsiteY322" fmla="*/ 0 h 419100"/>
              <a:gd name="connsiteX323" fmla="*/ 4120858 w 5032666"/>
              <a:gd name="connsiteY323" fmla="*/ 0 h 419100"/>
              <a:gd name="connsiteX324" fmla="*/ 4128278 w 5032666"/>
              <a:gd name="connsiteY324" fmla="*/ 0 h 419100"/>
              <a:gd name="connsiteX325" fmla="*/ 4139571 w 5032666"/>
              <a:gd name="connsiteY325" fmla="*/ 0 h 419100"/>
              <a:gd name="connsiteX326" fmla="*/ 4150307 w 5032666"/>
              <a:gd name="connsiteY326" fmla="*/ 0 h 419100"/>
              <a:gd name="connsiteX327" fmla="*/ 4160768 w 5032666"/>
              <a:gd name="connsiteY327" fmla="*/ 0 h 419100"/>
              <a:gd name="connsiteX328" fmla="*/ 4171504 w 5032666"/>
              <a:gd name="connsiteY328" fmla="*/ 0 h 419100"/>
              <a:gd name="connsiteX329" fmla="*/ 4177561 w 5032666"/>
              <a:gd name="connsiteY329" fmla="*/ 0 h 419100"/>
              <a:gd name="connsiteX330" fmla="*/ 4188854 w 5032666"/>
              <a:gd name="connsiteY330" fmla="*/ 0 h 419100"/>
              <a:gd name="connsiteX331" fmla="*/ 4196274 w 5032666"/>
              <a:gd name="connsiteY331" fmla="*/ 0 h 419100"/>
              <a:gd name="connsiteX332" fmla="*/ 4210051 w 5032666"/>
              <a:gd name="connsiteY332" fmla="*/ 0 h 419100"/>
              <a:gd name="connsiteX333" fmla="*/ 4213962 w 5032666"/>
              <a:gd name="connsiteY333" fmla="*/ 0 h 419100"/>
              <a:gd name="connsiteX334" fmla="*/ 4217471 w 5032666"/>
              <a:gd name="connsiteY334" fmla="*/ 0 h 419100"/>
              <a:gd name="connsiteX335" fmla="*/ 4235159 w 5032666"/>
              <a:gd name="connsiteY335" fmla="*/ 0 h 419100"/>
              <a:gd name="connsiteX336" fmla="*/ 4245557 w 5032666"/>
              <a:gd name="connsiteY336" fmla="*/ 0 h 419100"/>
              <a:gd name="connsiteX337" fmla="*/ 4259929 w 5032666"/>
              <a:gd name="connsiteY337" fmla="*/ 0 h 419100"/>
              <a:gd name="connsiteX338" fmla="*/ 4266754 w 5032666"/>
              <a:gd name="connsiteY338" fmla="*/ 0 h 419100"/>
              <a:gd name="connsiteX339" fmla="*/ 4270665 w 5032666"/>
              <a:gd name="connsiteY339" fmla="*/ 0 h 419100"/>
              <a:gd name="connsiteX340" fmla="*/ 4281126 w 5032666"/>
              <a:gd name="connsiteY340" fmla="*/ 0 h 419100"/>
              <a:gd name="connsiteX341" fmla="*/ 4291862 w 5032666"/>
              <a:gd name="connsiteY341" fmla="*/ 0 h 419100"/>
              <a:gd name="connsiteX342" fmla="*/ 4303155 w 5032666"/>
              <a:gd name="connsiteY342" fmla="*/ 0 h 419100"/>
              <a:gd name="connsiteX343" fmla="*/ 4309212 w 5032666"/>
              <a:gd name="connsiteY343" fmla="*/ 0 h 419100"/>
              <a:gd name="connsiteX344" fmla="*/ 4316632 w 5032666"/>
              <a:gd name="connsiteY344" fmla="*/ 0 h 419100"/>
              <a:gd name="connsiteX345" fmla="*/ 4330409 w 5032666"/>
              <a:gd name="connsiteY345" fmla="*/ 0 h 419100"/>
              <a:gd name="connsiteX346" fmla="*/ 4337829 w 5032666"/>
              <a:gd name="connsiteY346" fmla="*/ 0 h 419100"/>
              <a:gd name="connsiteX347" fmla="*/ 4349122 w 5032666"/>
              <a:gd name="connsiteY347" fmla="*/ 0 h 419100"/>
              <a:gd name="connsiteX348" fmla="*/ 4359858 w 5032666"/>
              <a:gd name="connsiteY348" fmla="*/ 0 h 419100"/>
              <a:gd name="connsiteX349" fmla="*/ 4365915 w 5032666"/>
              <a:gd name="connsiteY349" fmla="*/ 0 h 419100"/>
              <a:gd name="connsiteX350" fmla="*/ 4387112 w 5032666"/>
              <a:gd name="connsiteY350" fmla="*/ 0 h 419100"/>
              <a:gd name="connsiteX351" fmla="*/ 4398405 w 5032666"/>
              <a:gd name="connsiteY351" fmla="*/ 0 h 419100"/>
              <a:gd name="connsiteX352" fmla="*/ 4405825 w 5032666"/>
              <a:gd name="connsiteY352" fmla="*/ 0 h 419100"/>
              <a:gd name="connsiteX353" fmla="*/ 4423513 w 5032666"/>
              <a:gd name="connsiteY353" fmla="*/ 0 h 419100"/>
              <a:gd name="connsiteX354" fmla="*/ 4455108 w 5032666"/>
              <a:gd name="connsiteY354" fmla="*/ 0 h 419100"/>
              <a:gd name="connsiteX355" fmla="*/ 4469480 w 5032666"/>
              <a:gd name="connsiteY355" fmla="*/ 0 h 419100"/>
              <a:gd name="connsiteX356" fmla="*/ 4480216 w 5032666"/>
              <a:gd name="connsiteY356" fmla="*/ 0 h 419100"/>
              <a:gd name="connsiteX357" fmla="*/ 4518763 w 5032666"/>
              <a:gd name="connsiteY357" fmla="*/ 0 h 419100"/>
              <a:gd name="connsiteX358" fmla="*/ 4526183 w 5032666"/>
              <a:gd name="connsiteY358" fmla="*/ 0 h 419100"/>
              <a:gd name="connsiteX359" fmla="*/ 4550804 w 5032666"/>
              <a:gd name="connsiteY359" fmla="*/ 0 h 419100"/>
              <a:gd name="connsiteX360" fmla="*/ 4575466 w 5032666"/>
              <a:gd name="connsiteY360" fmla="*/ 0 h 419100"/>
              <a:gd name="connsiteX361" fmla="*/ 4596771 w 5032666"/>
              <a:gd name="connsiteY361" fmla="*/ 0 h 419100"/>
              <a:gd name="connsiteX362" fmla="*/ 4607507 w 5032666"/>
              <a:gd name="connsiteY362" fmla="*/ 0 h 419100"/>
              <a:gd name="connsiteX363" fmla="*/ 4646054 w 5032666"/>
              <a:gd name="connsiteY363" fmla="*/ 0 h 419100"/>
              <a:gd name="connsiteX364" fmla="*/ 4653474 w 5032666"/>
              <a:gd name="connsiteY364" fmla="*/ 0 h 419100"/>
              <a:gd name="connsiteX365" fmla="*/ 4671162 w 5032666"/>
              <a:gd name="connsiteY365" fmla="*/ 0 h 419100"/>
              <a:gd name="connsiteX366" fmla="*/ 4702757 w 5032666"/>
              <a:gd name="connsiteY366" fmla="*/ 0 h 419100"/>
              <a:gd name="connsiteX367" fmla="*/ 4717129 w 5032666"/>
              <a:gd name="connsiteY367" fmla="*/ 0 h 419100"/>
              <a:gd name="connsiteX368" fmla="*/ 4727865 w 5032666"/>
              <a:gd name="connsiteY368" fmla="*/ 0 h 419100"/>
              <a:gd name="connsiteX369" fmla="*/ 4760355 w 5032666"/>
              <a:gd name="connsiteY369" fmla="*/ 0 h 419100"/>
              <a:gd name="connsiteX370" fmla="*/ 4766412 w 5032666"/>
              <a:gd name="connsiteY370" fmla="*/ 0 h 419100"/>
              <a:gd name="connsiteX371" fmla="*/ 4773832 w 5032666"/>
              <a:gd name="connsiteY371" fmla="*/ 0 h 419100"/>
              <a:gd name="connsiteX372" fmla="*/ 4806322 w 5032666"/>
              <a:gd name="connsiteY372" fmla="*/ 0 h 419100"/>
              <a:gd name="connsiteX373" fmla="*/ 4817058 w 5032666"/>
              <a:gd name="connsiteY373" fmla="*/ 0 h 419100"/>
              <a:gd name="connsiteX374" fmla="*/ 4823115 w 5032666"/>
              <a:gd name="connsiteY374" fmla="*/ 0 h 419100"/>
              <a:gd name="connsiteX375" fmla="*/ 4855605 w 5032666"/>
              <a:gd name="connsiteY375" fmla="*/ 0 h 419100"/>
              <a:gd name="connsiteX376" fmla="*/ 4863025 w 5032666"/>
              <a:gd name="connsiteY376" fmla="*/ 0 h 419100"/>
              <a:gd name="connsiteX377" fmla="*/ 4880713 w 5032666"/>
              <a:gd name="connsiteY377" fmla="*/ 0 h 419100"/>
              <a:gd name="connsiteX378" fmla="*/ 4912308 w 5032666"/>
              <a:gd name="connsiteY378" fmla="*/ 0 h 419100"/>
              <a:gd name="connsiteX379" fmla="*/ 4926680 w 5032666"/>
              <a:gd name="connsiteY379" fmla="*/ 0 h 419100"/>
              <a:gd name="connsiteX380" fmla="*/ 4937416 w 5032666"/>
              <a:gd name="connsiteY380" fmla="*/ 0 h 419100"/>
              <a:gd name="connsiteX381" fmla="*/ 4975963 w 5032666"/>
              <a:gd name="connsiteY381" fmla="*/ 0 h 419100"/>
              <a:gd name="connsiteX382" fmla="*/ 4983383 w 5032666"/>
              <a:gd name="connsiteY382" fmla="*/ 0 h 419100"/>
              <a:gd name="connsiteX383" fmla="*/ 5032666 w 5032666"/>
              <a:gd name="connsiteY383" fmla="*/ 0 h 419100"/>
              <a:gd name="connsiteX384" fmla="*/ 4927891 w 5032666"/>
              <a:gd name="connsiteY384" fmla="*/ 419100 h 419100"/>
              <a:gd name="connsiteX385" fmla="*/ 4878608 w 5032666"/>
              <a:gd name="connsiteY385" fmla="*/ 419100 h 419100"/>
              <a:gd name="connsiteX386" fmla="*/ 4871188 w 5032666"/>
              <a:gd name="connsiteY386" fmla="*/ 419100 h 419100"/>
              <a:gd name="connsiteX387" fmla="*/ 4832641 w 5032666"/>
              <a:gd name="connsiteY387" fmla="*/ 419100 h 419100"/>
              <a:gd name="connsiteX388" fmla="*/ 4821905 w 5032666"/>
              <a:gd name="connsiteY388" fmla="*/ 419100 h 419100"/>
              <a:gd name="connsiteX389" fmla="*/ 4807533 w 5032666"/>
              <a:gd name="connsiteY389" fmla="*/ 419100 h 419100"/>
              <a:gd name="connsiteX390" fmla="*/ 4775938 w 5032666"/>
              <a:gd name="connsiteY390" fmla="*/ 419100 h 419100"/>
              <a:gd name="connsiteX391" fmla="*/ 4758250 w 5032666"/>
              <a:gd name="connsiteY391" fmla="*/ 419100 h 419100"/>
              <a:gd name="connsiteX392" fmla="*/ 4750830 w 5032666"/>
              <a:gd name="connsiteY392" fmla="*/ 419100 h 419100"/>
              <a:gd name="connsiteX393" fmla="*/ 4718340 w 5032666"/>
              <a:gd name="connsiteY393" fmla="*/ 419100 h 419100"/>
              <a:gd name="connsiteX394" fmla="*/ 4712283 w 5032666"/>
              <a:gd name="connsiteY394" fmla="*/ 419100 h 419100"/>
              <a:gd name="connsiteX395" fmla="*/ 4701547 w 5032666"/>
              <a:gd name="connsiteY395" fmla="*/ 419100 h 419100"/>
              <a:gd name="connsiteX396" fmla="*/ 4669057 w 5032666"/>
              <a:gd name="connsiteY396" fmla="*/ 419100 h 419100"/>
              <a:gd name="connsiteX397" fmla="*/ 4661637 w 5032666"/>
              <a:gd name="connsiteY397" fmla="*/ 419100 h 419100"/>
              <a:gd name="connsiteX398" fmla="*/ 4655580 w 5032666"/>
              <a:gd name="connsiteY398" fmla="*/ 419100 h 419100"/>
              <a:gd name="connsiteX399" fmla="*/ 4623090 w 5032666"/>
              <a:gd name="connsiteY399" fmla="*/ 419100 h 419100"/>
              <a:gd name="connsiteX400" fmla="*/ 4612354 w 5032666"/>
              <a:gd name="connsiteY400" fmla="*/ 419100 h 419100"/>
              <a:gd name="connsiteX401" fmla="*/ 4597982 w 5032666"/>
              <a:gd name="connsiteY401" fmla="*/ 419100 h 419100"/>
              <a:gd name="connsiteX402" fmla="*/ 4566387 w 5032666"/>
              <a:gd name="connsiteY402" fmla="*/ 419100 h 419100"/>
              <a:gd name="connsiteX403" fmla="*/ 4548699 w 5032666"/>
              <a:gd name="connsiteY403" fmla="*/ 419100 h 419100"/>
              <a:gd name="connsiteX404" fmla="*/ 4541279 w 5032666"/>
              <a:gd name="connsiteY404" fmla="*/ 419100 h 419100"/>
              <a:gd name="connsiteX405" fmla="*/ 4502732 w 5032666"/>
              <a:gd name="connsiteY405" fmla="*/ 419100 h 419100"/>
              <a:gd name="connsiteX406" fmla="*/ 4491996 w 5032666"/>
              <a:gd name="connsiteY406" fmla="*/ 419100 h 419100"/>
              <a:gd name="connsiteX407" fmla="*/ 4470691 w 5032666"/>
              <a:gd name="connsiteY407" fmla="*/ 419100 h 419100"/>
              <a:gd name="connsiteX408" fmla="*/ 4446029 w 5032666"/>
              <a:gd name="connsiteY408" fmla="*/ 419100 h 419100"/>
              <a:gd name="connsiteX409" fmla="*/ 4421408 w 5032666"/>
              <a:gd name="connsiteY409" fmla="*/ 419100 h 419100"/>
              <a:gd name="connsiteX410" fmla="*/ 4413988 w 5032666"/>
              <a:gd name="connsiteY410" fmla="*/ 419100 h 419100"/>
              <a:gd name="connsiteX411" fmla="*/ 4375441 w 5032666"/>
              <a:gd name="connsiteY411" fmla="*/ 419100 h 419100"/>
              <a:gd name="connsiteX412" fmla="*/ 4364705 w 5032666"/>
              <a:gd name="connsiteY412" fmla="*/ 419100 h 419100"/>
              <a:gd name="connsiteX413" fmla="*/ 4350333 w 5032666"/>
              <a:gd name="connsiteY413" fmla="*/ 419100 h 419100"/>
              <a:gd name="connsiteX414" fmla="*/ 4318738 w 5032666"/>
              <a:gd name="connsiteY414" fmla="*/ 419100 h 419100"/>
              <a:gd name="connsiteX415" fmla="*/ 4301050 w 5032666"/>
              <a:gd name="connsiteY415" fmla="*/ 419100 h 419100"/>
              <a:gd name="connsiteX416" fmla="*/ 4293630 w 5032666"/>
              <a:gd name="connsiteY416" fmla="*/ 419100 h 419100"/>
              <a:gd name="connsiteX417" fmla="*/ 4282337 w 5032666"/>
              <a:gd name="connsiteY417" fmla="*/ 419100 h 419100"/>
              <a:gd name="connsiteX418" fmla="*/ 4261140 w 5032666"/>
              <a:gd name="connsiteY418" fmla="*/ 419100 h 419100"/>
              <a:gd name="connsiteX419" fmla="*/ 4255083 w 5032666"/>
              <a:gd name="connsiteY419" fmla="*/ 419100 h 419100"/>
              <a:gd name="connsiteX420" fmla="*/ 4244347 w 5032666"/>
              <a:gd name="connsiteY420" fmla="*/ 419100 h 419100"/>
              <a:gd name="connsiteX421" fmla="*/ 4233054 w 5032666"/>
              <a:gd name="connsiteY421" fmla="*/ 419100 h 419100"/>
              <a:gd name="connsiteX422" fmla="*/ 4225634 w 5032666"/>
              <a:gd name="connsiteY422" fmla="*/ 419100 h 419100"/>
              <a:gd name="connsiteX423" fmla="*/ 4211857 w 5032666"/>
              <a:gd name="connsiteY423" fmla="*/ 419100 h 419100"/>
              <a:gd name="connsiteX424" fmla="*/ 4204437 w 5032666"/>
              <a:gd name="connsiteY424" fmla="*/ 419100 h 419100"/>
              <a:gd name="connsiteX425" fmla="*/ 4198380 w 5032666"/>
              <a:gd name="connsiteY425" fmla="*/ 419100 h 419100"/>
              <a:gd name="connsiteX426" fmla="*/ 4187087 w 5032666"/>
              <a:gd name="connsiteY426" fmla="*/ 419100 h 419100"/>
              <a:gd name="connsiteX427" fmla="*/ 4176351 w 5032666"/>
              <a:gd name="connsiteY427" fmla="*/ 419100 h 419100"/>
              <a:gd name="connsiteX428" fmla="*/ 4165890 w 5032666"/>
              <a:gd name="connsiteY428" fmla="*/ 419100 h 419100"/>
              <a:gd name="connsiteX429" fmla="*/ 4161979 w 5032666"/>
              <a:gd name="connsiteY429" fmla="*/ 419100 h 419100"/>
              <a:gd name="connsiteX430" fmla="*/ 4155154 w 5032666"/>
              <a:gd name="connsiteY430" fmla="*/ 419100 h 419100"/>
              <a:gd name="connsiteX431" fmla="*/ 4140782 w 5032666"/>
              <a:gd name="connsiteY431" fmla="*/ 419100 h 419100"/>
              <a:gd name="connsiteX432" fmla="*/ 4130384 w 5032666"/>
              <a:gd name="connsiteY432" fmla="*/ 419100 h 419100"/>
              <a:gd name="connsiteX433" fmla="*/ 4112696 w 5032666"/>
              <a:gd name="connsiteY433" fmla="*/ 419100 h 419100"/>
              <a:gd name="connsiteX434" fmla="*/ 4109187 w 5032666"/>
              <a:gd name="connsiteY434" fmla="*/ 419100 h 419100"/>
              <a:gd name="connsiteX435" fmla="*/ 4105276 w 5032666"/>
              <a:gd name="connsiteY435" fmla="*/ 419100 h 419100"/>
              <a:gd name="connsiteX436" fmla="*/ 4091499 w 5032666"/>
              <a:gd name="connsiteY436" fmla="*/ 419100 h 419100"/>
              <a:gd name="connsiteX437" fmla="*/ 4084079 w 5032666"/>
              <a:gd name="connsiteY437" fmla="*/ 419100 h 419100"/>
              <a:gd name="connsiteX438" fmla="*/ 4072786 w 5032666"/>
              <a:gd name="connsiteY438" fmla="*/ 419100 h 419100"/>
              <a:gd name="connsiteX439" fmla="*/ 4066729 w 5032666"/>
              <a:gd name="connsiteY439" fmla="*/ 419100 h 419100"/>
              <a:gd name="connsiteX440" fmla="*/ 4055993 w 5032666"/>
              <a:gd name="connsiteY440" fmla="*/ 419100 h 419100"/>
              <a:gd name="connsiteX441" fmla="*/ 4045532 w 5032666"/>
              <a:gd name="connsiteY441" fmla="*/ 419100 h 419100"/>
              <a:gd name="connsiteX442" fmla="*/ 4034796 w 5032666"/>
              <a:gd name="connsiteY442" fmla="*/ 419100 h 419100"/>
              <a:gd name="connsiteX443" fmla="*/ 4023503 w 5032666"/>
              <a:gd name="connsiteY443" fmla="*/ 419100 h 419100"/>
              <a:gd name="connsiteX444" fmla="*/ 4016083 w 5032666"/>
              <a:gd name="connsiteY444" fmla="*/ 419100 h 419100"/>
              <a:gd name="connsiteX445" fmla="*/ 4010026 w 5032666"/>
              <a:gd name="connsiteY445" fmla="*/ 419100 h 419100"/>
              <a:gd name="connsiteX446" fmla="*/ 3988829 w 5032666"/>
              <a:gd name="connsiteY446" fmla="*/ 419100 h 419100"/>
              <a:gd name="connsiteX447" fmla="*/ 3977536 w 5032666"/>
              <a:gd name="connsiteY447" fmla="*/ 419100 h 419100"/>
              <a:gd name="connsiteX448" fmla="*/ 3966800 w 5032666"/>
              <a:gd name="connsiteY448" fmla="*/ 419100 h 419100"/>
              <a:gd name="connsiteX449" fmla="*/ 3952428 w 5032666"/>
              <a:gd name="connsiteY449" fmla="*/ 419100 h 419100"/>
              <a:gd name="connsiteX450" fmla="*/ 3920833 w 5032666"/>
              <a:gd name="connsiteY450" fmla="*/ 419100 h 419100"/>
              <a:gd name="connsiteX451" fmla="*/ 3903145 w 5032666"/>
              <a:gd name="connsiteY451" fmla="*/ 419100 h 419100"/>
              <a:gd name="connsiteX452" fmla="*/ 3895725 w 5032666"/>
              <a:gd name="connsiteY452" fmla="*/ 419100 h 419100"/>
              <a:gd name="connsiteX453" fmla="*/ 3857178 w 5032666"/>
              <a:gd name="connsiteY453" fmla="*/ 419100 h 419100"/>
              <a:gd name="connsiteX454" fmla="*/ 3846442 w 5032666"/>
              <a:gd name="connsiteY454" fmla="*/ 419100 h 419100"/>
              <a:gd name="connsiteX455" fmla="*/ 3825137 w 5032666"/>
              <a:gd name="connsiteY455" fmla="*/ 419100 h 419100"/>
              <a:gd name="connsiteX456" fmla="*/ 3800475 w 5032666"/>
              <a:gd name="connsiteY456" fmla="*/ 419100 h 419100"/>
              <a:gd name="connsiteX457" fmla="*/ 3775854 w 5032666"/>
              <a:gd name="connsiteY457" fmla="*/ 419100 h 419100"/>
              <a:gd name="connsiteX458" fmla="*/ 3768434 w 5032666"/>
              <a:gd name="connsiteY458" fmla="*/ 419100 h 419100"/>
              <a:gd name="connsiteX459" fmla="*/ 3729887 w 5032666"/>
              <a:gd name="connsiteY459" fmla="*/ 419100 h 419100"/>
              <a:gd name="connsiteX460" fmla="*/ 3719151 w 5032666"/>
              <a:gd name="connsiteY460" fmla="*/ 419100 h 419100"/>
              <a:gd name="connsiteX461" fmla="*/ 3704779 w 5032666"/>
              <a:gd name="connsiteY461" fmla="*/ 419100 h 419100"/>
              <a:gd name="connsiteX462" fmla="*/ 3673184 w 5032666"/>
              <a:gd name="connsiteY462" fmla="*/ 419100 h 419100"/>
              <a:gd name="connsiteX463" fmla="*/ 3655496 w 5032666"/>
              <a:gd name="connsiteY463" fmla="*/ 419100 h 419100"/>
              <a:gd name="connsiteX464" fmla="*/ 3648076 w 5032666"/>
              <a:gd name="connsiteY464" fmla="*/ 419100 h 419100"/>
              <a:gd name="connsiteX465" fmla="*/ 3615586 w 5032666"/>
              <a:gd name="connsiteY465" fmla="*/ 419100 h 419100"/>
              <a:gd name="connsiteX466" fmla="*/ 3609529 w 5032666"/>
              <a:gd name="connsiteY466" fmla="*/ 419100 h 419100"/>
              <a:gd name="connsiteX467" fmla="*/ 3598793 w 5032666"/>
              <a:gd name="connsiteY467" fmla="*/ 419100 h 419100"/>
              <a:gd name="connsiteX468" fmla="*/ 3566303 w 5032666"/>
              <a:gd name="connsiteY468" fmla="*/ 419100 h 419100"/>
              <a:gd name="connsiteX469" fmla="*/ 3558883 w 5032666"/>
              <a:gd name="connsiteY469" fmla="*/ 419100 h 419100"/>
              <a:gd name="connsiteX470" fmla="*/ 3552826 w 5032666"/>
              <a:gd name="connsiteY470" fmla="*/ 419100 h 419100"/>
              <a:gd name="connsiteX471" fmla="*/ 3537241 w 5032666"/>
              <a:gd name="connsiteY471" fmla="*/ 419100 h 419100"/>
              <a:gd name="connsiteX472" fmla="*/ 3520336 w 5032666"/>
              <a:gd name="connsiteY472" fmla="*/ 419100 h 419100"/>
              <a:gd name="connsiteX473" fmla="*/ 3509600 w 5032666"/>
              <a:gd name="connsiteY473" fmla="*/ 419100 h 419100"/>
              <a:gd name="connsiteX474" fmla="*/ 3495228 w 5032666"/>
              <a:gd name="connsiteY474" fmla="*/ 419100 h 419100"/>
              <a:gd name="connsiteX475" fmla="*/ 3487958 w 5032666"/>
              <a:gd name="connsiteY475" fmla="*/ 419100 h 419100"/>
              <a:gd name="connsiteX476" fmla="*/ 3480538 w 5032666"/>
              <a:gd name="connsiteY476" fmla="*/ 419100 h 419100"/>
              <a:gd name="connsiteX477" fmla="*/ 3463633 w 5032666"/>
              <a:gd name="connsiteY477" fmla="*/ 419100 h 419100"/>
              <a:gd name="connsiteX478" fmla="*/ 3445945 w 5032666"/>
              <a:gd name="connsiteY478" fmla="*/ 419100 h 419100"/>
              <a:gd name="connsiteX479" fmla="*/ 3441991 w 5032666"/>
              <a:gd name="connsiteY479" fmla="*/ 419100 h 419100"/>
              <a:gd name="connsiteX480" fmla="*/ 3438525 w 5032666"/>
              <a:gd name="connsiteY480" fmla="*/ 419100 h 419100"/>
              <a:gd name="connsiteX481" fmla="*/ 3431255 w 5032666"/>
              <a:gd name="connsiteY481" fmla="*/ 419100 h 419100"/>
              <a:gd name="connsiteX482" fmla="*/ 3416883 w 5032666"/>
              <a:gd name="connsiteY482" fmla="*/ 419100 h 419100"/>
              <a:gd name="connsiteX483" fmla="*/ 3399978 w 5032666"/>
              <a:gd name="connsiteY483" fmla="*/ 419100 h 419100"/>
              <a:gd name="connsiteX484" fmla="*/ 3389242 w 5032666"/>
              <a:gd name="connsiteY484" fmla="*/ 419100 h 419100"/>
              <a:gd name="connsiteX485" fmla="*/ 3385288 w 5032666"/>
              <a:gd name="connsiteY485" fmla="*/ 419100 h 419100"/>
              <a:gd name="connsiteX486" fmla="*/ 3367600 w 5032666"/>
              <a:gd name="connsiteY486" fmla="*/ 419100 h 419100"/>
              <a:gd name="connsiteX487" fmla="*/ 3360180 w 5032666"/>
              <a:gd name="connsiteY487" fmla="*/ 419100 h 419100"/>
              <a:gd name="connsiteX488" fmla="*/ 3343275 w 5032666"/>
              <a:gd name="connsiteY488" fmla="*/ 419100 h 419100"/>
              <a:gd name="connsiteX489" fmla="*/ 3327690 w 5032666"/>
              <a:gd name="connsiteY489" fmla="*/ 419100 h 419100"/>
              <a:gd name="connsiteX490" fmla="*/ 3321633 w 5032666"/>
              <a:gd name="connsiteY490" fmla="*/ 419100 h 419100"/>
              <a:gd name="connsiteX491" fmla="*/ 3310897 w 5032666"/>
              <a:gd name="connsiteY491" fmla="*/ 419100 h 419100"/>
              <a:gd name="connsiteX492" fmla="*/ 3278407 w 5032666"/>
              <a:gd name="connsiteY492" fmla="*/ 419100 h 419100"/>
              <a:gd name="connsiteX493" fmla="*/ 3270987 w 5032666"/>
              <a:gd name="connsiteY493" fmla="*/ 419100 h 419100"/>
              <a:gd name="connsiteX494" fmla="*/ 3264930 w 5032666"/>
              <a:gd name="connsiteY494" fmla="*/ 419100 h 419100"/>
              <a:gd name="connsiteX495" fmla="*/ 3232440 w 5032666"/>
              <a:gd name="connsiteY495" fmla="*/ 419100 h 419100"/>
              <a:gd name="connsiteX496" fmla="*/ 3221704 w 5032666"/>
              <a:gd name="connsiteY496" fmla="*/ 419100 h 419100"/>
              <a:gd name="connsiteX497" fmla="*/ 3207332 w 5032666"/>
              <a:gd name="connsiteY497" fmla="*/ 419100 h 419100"/>
              <a:gd name="connsiteX498" fmla="*/ 3175737 w 5032666"/>
              <a:gd name="connsiteY498" fmla="*/ 419100 h 419100"/>
              <a:gd name="connsiteX499" fmla="*/ 3158049 w 5032666"/>
              <a:gd name="connsiteY499" fmla="*/ 419100 h 419100"/>
              <a:gd name="connsiteX500" fmla="*/ 3150629 w 5032666"/>
              <a:gd name="connsiteY500" fmla="*/ 419100 h 419100"/>
              <a:gd name="connsiteX501" fmla="*/ 3112082 w 5032666"/>
              <a:gd name="connsiteY501" fmla="*/ 419100 h 419100"/>
              <a:gd name="connsiteX502" fmla="*/ 3101346 w 5032666"/>
              <a:gd name="connsiteY502" fmla="*/ 419100 h 419100"/>
              <a:gd name="connsiteX503" fmla="*/ 3080041 w 5032666"/>
              <a:gd name="connsiteY503" fmla="*/ 419100 h 419100"/>
              <a:gd name="connsiteX504" fmla="*/ 3055379 w 5032666"/>
              <a:gd name="connsiteY504" fmla="*/ 419100 h 419100"/>
              <a:gd name="connsiteX505" fmla="*/ 3030758 w 5032666"/>
              <a:gd name="connsiteY505" fmla="*/ 419100 h 419100"/>
              <a:gd name="connsiteX506" fmla="*/ 3023338 w 5032666"/>
              <a:gd name="connsiteY506" fmla="*/ 419100 h 419100"/>
              <a:gd name="connsiteX507" fmla="*/ 2984791 w 5032666"/>
              <a:gd name="connsiteY507" fmla="*/ 419100 h 419100"/>
              <a:gd name="connsiteX508" fmla="*/ 2975266 w 5032666"/>
              <a:gd name="connsiteY508" fmla="*/ 419100 h 419100"/>
              <a:gd name="connsiteX509" fmla="*/ 2974055 w 5032666"/>
              <a:gd name="connsiteY509" fmla="*/ 419100 h 419100"/>
              <a:gd name="connsiteX510" fmla="*/ 2959683 w 5032666"/>
              <a:gd name="connsiteY510" fmla="*/ 419100 h 419100"/>
              <a:gd name="connsiteX511" fmla="*/ 2928088 w 5032666"/>
              <a:gd name="connsiteY511" fmla="*/ 419100 h 419100"/>
              <a:gd name="connsiteX512" fmla="*/ 2925983 w 5032666"/>
              <a:gd name="connsiteY512" fmla="*/ 419100 h 419100"/>
              <a:gd name="connsiteX513" fmla="*/ 2918563 w 5032666"/>
              <a:gd name="connsiteY513" fmla="*/ 419100 h 419100"/>
              <a:gd name="connsiteX514" fmla="*/ 2910400 w 5032666"/>
              <a:gd name="connsiteY514" fmla="*/ 419100 h 419100"/>
              <a:gd name="connsiteX515" fmla="*/ 2902980 w 5032666"/>
              <a:gd name="connsiteY515" fmla="*/ 419100 h 419100"/>
              <a:gd name="connsiteX516" fmla="*/ 2891687 w 5032666"/>
              <a:gd name="connsiteY516" fmla="*/ 419100 h 419100"/>
              <a:gd name="connsiteX517" fmla="*/ 2880016 w 5032666"/>
              <a:gd name="connsiteY517" fmla="*/ 419100 h 419100"/>
              <a:gd name="connsiteX518" fmla="*/ 2870490 w 5032666"/>
              <a:gd name="connsiteY518" fmla="*/ 419100 h 419100"/>
              <a:gd name="connsiteX519" fmla="*/ 2869280 w 5032666"/>
              <a:gd name="connsiteY519" fmla="*/ 419100 h 419100"/>
              <a:gd name="connsiteX520" fmla="*/ 2864433 w 5032666"/>
              <a:gd name="connsiteY520" fmla="*/ 419100 h 419100"/>
              <a:gd name="connsiteX521" fmla="*/ 2854908 w 5032666"/>
              <a:gd name="connsiteY521" fmla="*/ 419100 h 419100"/>
              <a:gd name="connsiteX522" fmla="*/ 2853697 w 5032666"/>
              <a:gd name="connsiteY522" fmla="*/ 419100 h 419100"/>
              <a:gd name="connsiteX523" fmla="*/ 2842404 w 5032666"/>
              <a:gd name="connsiteY523" fmla="*/ 419100 h 419100"/>
              <a:gd name="connsiteX524" fmla="*/ 2834984 w 5032666"/>
              <a:gd name="connsiteY524" fmla="*/ 419100 h 419100"/>
              <a:gd name="connsiteX525" fmla="*/ 2823313 w 5032666"/>
              <a:gd name="connsiteY525" fmla="*/ 419100 h 419100"/>
              <a:gd name="connsiteX526" fmla="*/ 2821207 w 5032666"/>
              <a:gd name="connsiteY526" fmla="*/ 419100 h 419100"/>
              <a:gd name="connsiteX527" fmla="*/ 2813787 w 5032666"/>
              <a:gd name="connsiteY527" fmla="*/ 419100 h 419100"/>
              <a:gd name="connsiteX528" fmla="*/ 2807730 w 5032666"/>
              <a:gd name="connsiteY528" fmla="*/ 419100 h 419100"/>
              <a:gd name="connsiteX529" fmla="*/ 2805625 w 5032666"/>
              <a:gd name="connsiteY529" fmla="*/ 419100 h 419100"/>
              <a:gd name="connsiteX530" fmla="*/ 2798205 w 5032666"/>
              <a:gd name="connsiteY530" fmla="*/ 419100 h 419100"/>
              <a:gd name="connsiteX531" fmla="*/ 2796437 w 5032666"/>
              <a:gd name="connsiteY531" fmla="*/ 419100 h 419100"/>
              <a:gd name="connsiteX532" fmla="*/ 2785701 w 5032666"/>
              <a:gd name="connsiteY532" fmla="*/ 419100 h 419100"/>
              <a:gd name="connsiteX533" fmla="*/ 2775240 w 5032666"/>
              <a:gd name="connsiteY533" fmla="*/ 419100 h 419100"/>
              <a:gd name="connsiteX534" fmla="*/ 2771329 w 5032666"/>
              <a:gd name="connsiteY534" fmla="*/ 419100 h 419100"/>
              <a:gd name="connsiteX535" fmla="*/ 2765715 w 5032666"/>
              <a:gd name="connsiteY535" fmla="*/ 419100 h 419100"/>
              <a:gd name="connsiteX536" fmla="*/ 2764504 w 5032666"/>
              <a:gd name="connsiteY536" fmla="*/ 419100 h 419100"/>
              <a:gd name="connsiteX537" fmla="*/ 2759658 w 5032666"/>
              <a:gd name="connsiteY537" fmla="*/ 419100 h 419100"/>
              <a:gd name="connsiteX538" fmla="*/ 2750132 w 5032666"/>
              <a:gd name="connsiteY538" fmla="*/ 419100 h 419100"/>
              <a:gd name="connsiteX539" fmla="*/ 2748922 w 5032666"/>
              <a:gd name="connsiteY539" fmla="*/ 419100 h 419100"/>
              <a:gd name="connsiteX540" fmla="*/ 2739734 w 5032666"/>
              <a:gd name="connsiteY540" fmla="*/ 419100 h 419100"/>
              <a:gd name="connsiteX541" fmla="*/ 2722046 w 5032666"/>
              <a:gd name="connsiteY541" fmla="*/ 419100 h 419100"/>
              <a:gd name="connsiteX542" fmla="*/ 2718537 w 5032666"/>
              <a:gd name="connsiteY542" fmla="*/ 419100 h 419100"/>
              <a:gd name="connsiteX543" fmla="*/ 2716432 w 5032666"/>
              <a:gd name="connsiteY543" fmla="*/ 419100 h 419100"/>
              <a:gd name="connsiteX544" fmla="*/ 2714626 w 5032666"/>
              <a:gd name="connsiteY544" fmla="*/ 419100 h 419100"/>
              <a:gd name="connsiteX545" fmla="*/ 2709012 w 5032666"/>
              <a:gd name="connsiteY545" fmla="*/ 419100 h 419100"/>
              <a:gd name="connsiteX546" fmla="*/ 2702955 w 5032666"/>
              <a:gd name="connsiteY546" fmla="*/ 419100 h 419100"/>
              <a:gd name="connsiteX547" fmla="*/ 2700849 w 5032666"/>
              <a:gd name="connsiteY547" fmla="*/ 419100 h 419100"/>
              <a:gd name="connsiteX548" fmla="*/ 2693429 w 5032666"/>
              <a:gd name="connsiteY548" fmla="*/ 419100 h 419100"/>
              <a:gd name="connsiteX549" fmla="*/ 2682136 w 5032666"/>
              <a:gd name="connsiteY549" fmla="*/ 419100 h 419100"/>
              <a:gd name="connsiteX550" fmla="*/ 2676079 w 5032666"/>
              <a:gd name="connsiteY550" fmla="*/ 419100 h 419100"/>
              <a:gd name="connsiteX551" fmla="*/ 2670465 w 5032666"/>
              <a:gd name="connsiteY551" fmla="*/ 419100 h 419100"/>
              <a:gd name="connsiteX552" fmla="*/ 2665343 w 5032666"/>
              <a:gd name="connsiteY552" fmla="*/ 419100 h 419100"/>
              <a:gd name="connsiteX553" fmla="*/ 2659729 w 5032666"/>
              <a:gd name="connsiteY553" fmla="*/ 419100 h 419100"/>
              <a:gd name="connsiteX554" fmla="*/ 2654882 w 5032666"/>
              <a:gd name="connsiteY554" fmla="*/ 419100 h 419100"/>
              <a:gd name="connsiteX555" fmla="*/ 2645357 w 5032666"/>
              <a:gd name="connsiteY555" fmla="*/ 419100 h 419100"/>
              <a:gd name="connsiteX556" fmla="*/ 2644146 w 5032666"/>
              <a:gd name="connsiteY556" fmla="*/ 419100 h 419100"/>
              <a:gd name="connsiteX557" fmla="*/ 2632853 w 5032666"/>
              <a:gd name="connsiteY557" fmla="*/ 419100 h 419100"/>
              <a:gd name="connsiteX558" fmla="*/ 2625433 w 5032666"/>
              <a:gd name="connsiteY558" fmla="*/ 419100 h 419100"/>
              <a:gd name="connsiteX559" fmla="*/ 2619376 w 5032666"/>
              <a:gd name="connsiteY559" fmla="*/ 419100 h 419100"/>
              <a:gd name="connsiteX560" fmla="*/ 2613762 w 5032666"/>
              <a:gd name="connsiteY560" fmla="*/ 419100 h 419100"/>
              <a:gd name="connsiteX561" fmla="*/ 2598179 w 5032666"/>
              <a:gd name="connsiteY561" fmla="*/ 419100 h 419100"/>
              <a:gd name="connsiteX562" fmla="*/ 2596074 w 5032666"/>
              <a:gd name="connsiteY562" fmla="*/ 419100 h 419100"/>
              <a:gd name="connsiteX563" fmla="*/ 2588654 w 5032666"/>
              <a:gd name="connsiteY563" fmla="*/ 419100 h 419100"/>
              <a:gd name="connsiteX564" fmla="*/ 2586886 w 5032666"/>
              <a:gd name="connsiteY564" fmla="*/ 419100 h 419100"/>
              <a:gd name="connsiteX565" fmla="*/ 2576150 w 5032666"/>
              <a:gd name="connsiteY565" fmla="*/ 419100 h 419100"/>
              <a:gd name="connsiteX566" fmla="*/ 2561778 w 5032666"/>
              <a:gd name="connsiteY566" fmla="*/ 419100 h 419100"/>
              <a:gd name="connsiteX567" fmla="*/ 2550107 w 5032666"/>
              <a:gd name="connsiteY567" fmla="*/ 419100 h 419100"/>
              <a:gd name="connsiteX568" fmla="*/ 2539371 w 5032666"/>
              <a:gd name="connsiteY568" fmla="*/ 419100 h 419100"/>
              <a:gd name="connsiteX569" fmla="*/ 2530183 w 5032666"/>
              <a:gd name="connsiteY569" fmla="*/ 419100 h 419100"/>
              <a:gd name="connsiteX570" fmla="*/ 2518066 w 5032666"/>
              <a:gd name="connsiteY570" fmla="*/ 419100 h 419100"/>
              <a:gd name="connsiteX571" fmla="*/ 2512495 w 5032666"/>
              <a:gd name="connsiteY571" fmla="*/ 419100 h 419100"/>
              <a:gd name="connsiteX572" fmla="*/ 2505075 w 5032666"/>
              <a:gd name="connsiteY572" fmla="*/ 419100 h 419100"/>
              <a:gd name="connsiteX573" fmla="*/ 2493404 w 5032666"/>
              <a:gd name="connsiteY573" fmla="*/ 419100 h 419100"/>
              <a:gd name="connsiteX574" fmla="*/ 2468783 w 5032666"/>
              <a:gd name="connsiteY574" fmla="*/ 419100 h 419100"/>
              <a:gd name="connsiteX575" fmla="*/ 2466528 w 5032666"/>
              <a:gd name="connsiteY575" fmla="*/ 419100 h 419100"/>
              <a:gd name="connsiteX576" fmla="*/ 2461363 w 5032666"/>
              <a:gd name="connsiteY576" fmla="*/ 419100 h 419100"/>
              <a:gd name="connsiteX577" fmla="*/ 2455792 w 5032666"/>
              <a:gd name="connsiteY577" fmla="*/ 419100 h 419100"/>
              <a:gd name="connsiteX578" fmla="*/ 2434487 w 5032666"/>
              <a:gd name="connsiteY578" fmla="*/ 419100 h 419100"/>
              <a:gd name="connsiteX579" fmla="*/ 2422816 w 5032666"/>
              <a:gd name="connsiteY579" fmla="*/ 419100 h 419100"/>
              <a:gd name="connsiteX580" fmla="*/ 2412080 w 5032666"/>
              <a:gd name="connsiteY580" fmla="*/ 419100 h 419100"/>
              <a:gd name="connsiteX581" fmla="*/ 2409825 w 5032666"/>
              <a:gd name="connsiteY581" fmla="*/ 419100 h 419100"/>
              <a:gd name="connsiteX582" fmla="*/ 2397708 w 5032666"/>
              <a:gd name="connsiteY582" fmla="*/ 419100 h 419100"/>
              <a:gd name="connsiteX583" fmla="*/ 2385204 w 5032666"/>
              <a:gd name="connsiteY583" fmla="*/ 419100 h 419100"/>
              <a:gd name="connsiteX584" fmla="*/ 2377784 w 5032666"/>
              <a:gd name="connsiteY584" fmla="*/ 419100 h 419100"/>
              <a:gd name="connsiteX585" fmla="*/ 2366113 w 5032666"/>
              <a:gd name="connsiteY585" fmla="*/ 419100 h 419100"/>
              <a:gd name="connsiteX586" fmla="*/ 2348425 w 5032666"/>
              <a:gd name="connsiteY586" fmla="*/ 419100 h 419100"/>
              <a:gd name="connsiteX587" fmla="*/ 2341005 w 5032666"/>
              <a:gd name="connsiteY587" fmla="*/ 419100 h 419100"/>
              <a:gd name="connsiteX588" fmla="*/ 2339237 w 5032666"/>
              <a:gd name="connsiteY588" fmla="*/ 419100 h 419100"/>
              <a:gd name="connsiteX589" fmla="*/ 2329712 w 5032666"/>
              <a:gd name="connsiteY589" fmla="*/ 419100 h 419100"/>
              <a:gd name="connsiteX590" fmla="*/ 2328501 w 5032666"/>
              <a:gd name="connsiteY590" fmla="*/ 419100 h 419100"/>
              <a:gd name="connsiteX591" fmla="*/ 2314129 w 5032666"/>
              <a:gd name="connsiteY591" fmla="*/ 419100 h 419100"/>
              <a:gd name="connsiteX592" fmla="*/ 2308515 w 5032666"/>
              <a:gd name="connsiteY592" fmla="*/ 419100 h 419100"/>
              <a:gd name="connsiteX593" fmla="*/ 2302458 w 5032666"/>
              <a:gd name="connsiteY593" fmla="*/ 419100 h 419100"/>
              <a:gd name="connsiteX594" fmla="*/ 2291722 w 5032666"/>
              <a:gd name="connsiteY594" fmla="*/ 419100 h 419100"/>
              <a:gd name="connsiteX595" fmla="*/ 2282534 w 5032666"/>
              <a:gd name="connsiteY595" fmla="*/ 419100 h 419100"/>
              <a:gd name="connsiteX596" fmla="*/ 2280429 w 5032666"/>
              <a:gd name="connsiteY596" fmla="*/ 419100 h 419100"/>
              <a:gd name="connsiteX597" fmla="*/ 2273009 w 5032666"/>
              <a:gd name="connsiteY597" fmla="*/ 419100 h 419100"/>
              <a:gd name="connsiteX598" fmla="*/ 2264846 w 5032666"/>
              <a:gd name="connsiteY598" fmla="*/ 419100 h 419100"/>
              <a:gd name="connsiteX599" fmla="*/ 2259232 w 5032666"/>
              <a:gd name="connsiteY599" fmla="*/ 419100 h 419100"/>
              <a:gd name="connsiteX600" fmla="*/ 2257426 w 5032666"/>
              <a:gd name="connsiteY600" fmla="*/ 419100 h 419100"/>
              <a:gd name="connsiteX601" fmla="*/ 2251812 w 5032666"/>
              <a:gd name="connsiteY601" fmla="*/ 419100 h 419100"/>
              <a:gd name="connsiteX602" fmla="*/ 2245755 w 5032666"/>
              <a:gd name="connsiteY602" fmla="*/ 419100 h 419100"/>
              <a:gd name="connsiteX603" fmla="*/ 2234462 w 5032666"/>
              <a:gd name="connsiteY603" fmla="*/ 419100 h 419100"/>
              <a:gd name="connsiteX604" fmla="*/ 2224936 w 5032666"/>
              <a:gd name="connsiteY604" fmla="*/ 419100 h 419100"/>
              <a:gd name="connsiteX605" fmla="*/ 2223726 w 5032666"/>
              <a:gd name="connsiteY605" fmla="*/ 419100 h 419100"/>
              <a:gd name="connsiteX606" fmla="*/ 2218879 w 5032666"/>
              <a:gd name="connsiteY606" fmla="*/ 419100 h 419100"/>
              <a:gd name="connsiteX607" fmla="*/ 2213265 w 5032666"/>
              <a:gd name="connsiteY607" fmla="*/ 419100 h 419100"/>
              <a:gd name="connsiteX608" fmla="*/ 2209354 w 5032666"/>
              <a:gd name="connsiteY608" fmla="*/ 419100 h 419100"/>
              <a:gd name="connsiteX609" fmla="*/ 2208143 w 5032666"/>
              <a:gd name="connsiteY609" fmla="*/ 419100 h 419100"/>
              <a:gd name="connsiteX610" fmla="*/ 2202529 w 5032666"/>
              <a:gd name="connsiteY610" fmla="*/ 419100 h 419100"/>
              <a:gd name="connsiteX611" fmla="*/ 2188157 w 5032666"/>
              <a:gd name="connsiteY611" fmla="*/ 419100 h 419100"/>
              <a:gd name="connsiteX612" fmla="*/ 2177759 w 5032666"/>
              <a:gd name="connsiteY612" fmla="*/ 419100 h 419100"/>
              <a:gd name="connsiteX613" fmla="*/ 2175653 w 5032666"/>
              <a:gd name="connsiteY613" fmla="*/ 419100 h 419100"/>
              <a:gd name="connsiteX614" fmla="*/ 2168233 w 5032666"/>
              <a:gd name="connsiteY614" fmla="*/ 419100 h 419100"/>
              <a:gd name="connsiteX615" fmla="*/ 2162176 w 5032666"/>
              <a:gd name="connsiteY615" fmla="*/ 419100 h 419100"/>
              <a:gd name="connsiteX616" fmla="*/ 2160071 w 5032666"/>
              <a:gd name="connsiteY616" fmla="*/ 419100 h 419100"/>
              <a:gd name="connsiteX617" fmla="*/ 2156562 w 5032666"/>
              <a:gd name="connsiteY617" fmla="*/ 419100 h 419100"/>
              <a:gd name="connsiteX618" fmla="*/ 2152651 w 5032666"/>
              <a:gd name="connsiteY618" fmla="*/ 419100 h 419100"/>
              <a:gd name="connsiteX619" fmla="*/ 2138874 w 5032666"/>
              <a:gd name="connsiteY619" fmla="*/ 419100 h 419100"/>
              <a:gd name="connsiteX620" fmla="*/ 2131454 w 5032666"/>
              <a:gd name="connsiteY620" fmla="*/ 419100 h 419100"/>
              <a:gd name="connsiteX621" fmla="*/ 2129686 w 5032666"/>
              <a:gd name="connsiteY621" fmla="*/ 419100 h 419100"/>
              <a:gd name="connsiteX622" fmla="*/ 2120161 w 5032666"/>
              <a:gd name="connsiteY622" fmla="*/ 419100 h 419100"/>
              <a:gd name="connsiteX623" fmla="*/ 2118950 w 5032666"/>
              <a:gd name="connsiteY623" fmla="*/ 419100 h 419100"/>
              <a:gd name="connsiteX624" fmla="*/ 2114104 w 5032666"/>
              <a:gd name="connsiteY624" fmla="*/ 419100 h 419100"/>
              <a:gd name="connsiteX625" fmla="*/ 2104578 w 5032666"/>
              <a:gd name="connsiteY625" fmla="*/ 419100 h 419100"/>
              <a:gd name="connsiteX626" fmla="*/ 2103368 w 5032666"/>
              <a:gd name="connsiteY626" fmla="*/ 419100 h 419100"/>
              <a:gd name="connsiteX627" fmla="*/ 2092907 w 5032666"/>
              <a:gd name="connsiteY627" fmla="*/ 419100 h 419100"/>
              <a:gd name="connsiteX628" fmla="*/ 2082171 w 5032666"/>
              <a:gd name="connsiteY628" fmla="*/ 419100 h 419100"/>
              <a:gd name="connsiteX629" fmla="*/ 2072983 w 5032666"/>
              <a:gd name="connsiteY629" fmla="*/ 419100 h 419100"/>
              <a:gd name="connsiteX630" fmla="*/ 2070878 w 5032666"/>
              <a:gd name="connsiteY630" fmla="*/ 419100 h 419100"/>
              <a:gd name="connsiteX631" fmla="*/ 2063458 w 5032666"/>
              <a:gd name="connsiteY631" fmla="*/ 419100 h 419100"/>
              <a:gd name="connsiteX632" fmla="*/ 2057401 w 5032666"/>
              <a:gd name="connsiteY632" fmla="*/ 419100 h 419100"/>
              <a:gd name="connsiteX633" fmla="*/ 2055295 w 5032666"/>
              <a:gd name="connsiteY633" fmla="*/ 419100 h 419100"/>
              <a:gd name="connsiteX634" fmla="*/ 2047875 w 5032666"/>
              <a:gd name="connsiteY634" fmla="*/ 419100 h 419100"/>
              <a:gd name="connsiteX635" fmla="*/ 2036204 w 5032666"/>
              <a:gd name="connsiteY635" fmla="*/ 419100 h 419100"/>
              <a:gd name="connsiteX636" fmla="*/ 2024911 w 5032666"/>
              <a:gd name="connsiteY636" fmla="*/ 419100 h 419100"/>
              <a:gd name="connsiteX637" fmla="*/ 2014175 w 5032666"/>
              <a:gd name="connsiteY637" fmla="*/ 419100 h 419100"/>
              <a:gd name="connsiteX638" fmla="*/ 2009328 w 5032666"/>
              <a:gd name="connsiteY638" fmla="*/ 419100 h 419100"/>
              <a:gd name="connsiteX639" fmla="*/ 1999803 w 5032666"/>
              <a:gd name="connsiteY639" fmla="*/ 419100 h 419100"/>
              <a:gd name="connsiteX640" fmla="*/ 1998592 w 5032666"/>
              <a:gd name="connsiteY640" fmla="*/ 419100 h 419100"/>
              <a:gd name="connsiteX641" fmla="*/ 1968208 w 5032666"/>
              <a:gd name="connsiteY641" fmla="*/ 419100 h 419100"/>
              <a:gd name="connsiteX642" fmla="*/ 1952625 w 5032666"/>
              <a:gd name="connsiteY642" fmla="*/ 419100 h 419100"/>
              <a:gd name="connsiteX643" fmla="*/ 1950520 w 5032666"/>
              <a:gd name="connsiteY643" fmla="*/ 419100 h 419100"/>
              <a:gd name="connsiteX644" fmla="*/ 1943100 w 5032666"/>
              <a:gd name="connsiteY644" fmla="*/ 419100 h 419100"/>
              <a:gd name="connsiteX645" fmla="*/ 1904553 w 5032666"/>
              <a:gd name="connsiteY645" fmla="*/ 419100 h 419100"/>
              <a:gd name="connsiteX646" fmla="*/ 1893817 w 5032666"/>
              <a:gd name="connsiteY646" fmla="*/ 419100 h 419100"/>
              <a:gd name="connsiteX647" fmla="*/ 1872512 w 5032666"/>
              <a:gd name="connsiteY647" fmla="*/ 419100 h 419100"/>
              <a:gd name="connsiteX648" fmla="*/ 1847850 w 5032666"/>
              <a:gd name="connsiteY648" fmla="*/ 419100 h 419100"/>
              <a:gd name="connsiteX649" fmla="*/ 1823229 w 5032666"/>
              <a:gd name="connsiteY649" fmla="*/ 419100 h 419100"/>
              <a:gd name="connsiteX650" fmla="*/ 1815809 w 5032666"/>
              <a:gd name="connsiteY650" fmla="*/ 419100 h 419100"/>
              <a:gd name="connsiteX651" fmla="*/ 1777262 w 5032666"/>
              <a:gd name="connsiteY651" fmla="*/ 419100 h 419100"/>
              <a:gd name="connsiteX652" fmla="*/ 1766526 w 5032666"/>
              <a:gd name="connsiteY652" fmla="*/ 419100 h 419100"/>
              <a:gd name="connsiteX653" fmla="*/ 1752154 w 5032666"/>
              <a:gd name="connsiteY653" fmla="*/ 419100 h 419100"/>
              <a:gd name="connsiteX654" fmla="*/ 1720559 w 5032666"/>
              <a:gd name="connsiteY654" fmla="*/ 419100 h 419100"/>
              <a:gd name="connsiteX655" fmla="*/ 1702871 w 5032666"/>
              <a:gd name="connsiteY655" fmla="*/ 419100 h 419100"/>
              <a:gd name="connsiteX656" fmla="*/ 1695451 w 5032666"/>
              <a:gd name="connsiteY656" fmla="*/ 419100 h 419100"/>
              <a:gd name="connsiteX657" fmla="*/ 1662961 w 5032666"/>
              <a:gd name="connsiteY657" fmla="*/ 419100 h 419100"/>
              <a:gd name="connsiteX658" fmla="*/ 1656904 w 5032666"/>
              <a:gd name="connsiteY658" fmla="*/ 419100 h 419100"/>
              <a:gd name="connsiteX659" fmla="*/ 1646168 w 5032666"/>
              <a:gd name="connsiteY659" fmla="*/ 419100 h 419100"/>
              <a:gd name="connsiteX660" fmla="*/ 1613678 w 5032666"/>
              <a:gd name="connsiteY660" fmla="*/ 419100 h 419100"/>
              <a:gd name="connsiteX661" fmla="*/ 1606258 w 5032666"/>
              <a:gd name="connsiteY661" fmla="*/ 419100 h 419100"/>
              <a:gd name="connsiteX662" fmla="*/ 1600201 w 5032666"/>
              <a:gd name="connsiteY662" fmla="*/ 419100 h 419100"/>
              <a:gd name="connsiteX663" fmla="*/ 1584616 w 5032666"/>
              <a:gd name="connsiteY663" fmla="*/ 419100 h 419100"/>
              <a:gd name="connsiteX664" fmla="*/ 1567711 w 5032666"/>
              <a:gd name="connsiteY664" fmla="*/ 419100 h 419100"/>
              <a:gd name="connsiteX665" fmla="*/ 1556975 w 5032666"/>
              <a:gd name="connsiteY665" fmla="*/ 419100 h 419100"/>
              <a:gd name="connsiteX666" fmla="*/ 1542603 w 5032666"/>
              <a:gd name="connsiteY666" fmla="*/ 419100 h 419100"/>
              <a:gd name="connsiteX667" fmla="*/ 1535333 w 5032666"/>
              <a:gd name="connsiteY667" fmla="*/ 419100 h 419100"/>
              <a:gd name="connsiteX668" fmla="*/ 1527913 w 5032666"/>
              <a:gd name="connsiteY668" fmla="*/ 419100 h 419100"/>
              <a:gd name="connsiteX669" fmla="*/ 1511008 w 5032666"/>
              <a:gd name="connsiteY669" fmla="*/ 419100 h 419100"/>
              <a:gd name="connsiteX670" fmla="*/ 1493320 w 5032666"/>
              <a:gd name="connsiteY670" fmla="*/ 419100 h 419100"/>
              <a:gd name="connsiteX671" fmla="*/ 1489366 w 5032666"/>
              <a:gd name="connsiteY671" fmla="*/ 419100 h 419100"/>
              <a:gd name="connsiteX672" fmla="*/ 1485900 w 5032666"/>
              <a:gd name="connsiteY672" fmla="*/ 419100 h 419100"/>
              <a:gd name="connsiteX673" fmla="*/ 1478630 w 5032666"/>
              <a:gd name="connsiteY673" fmla="*/ 419100 h 419100"/>
              <a:gd name="connsiteX674" fmla="*/ 1464258 w 5032666"/>
              <a:gd name="connsiteY674" fmla="*/ 419100 h 419100"/>
              <a:gd name="connsiteX675" fmla="*/ 1447353 w 5032666"/>
              <a:gd name="connsiteY675" fmla="*/ 419100 h 419100"/>
              <a:gd name="connsiteX676" fmla="*/ 1436617 w 5032666"/>
              <a:gd name="connsiteY676" fmla="*/ 419100 h 419100"/>
              <a:gd name="connsiteX677" fmla="*/ 1432663 w 5032666"/>
              <a:gd name="connsiteY677" fmla="*/ 419100 h 419100"/>
              <a:gd name="connsiteX678" fmla="*/ 1414975 w 5032666"/>
              <a:gd name="connsiteY678" fmla="*/ 419100 h 419100"/>
              <a:gd name="connsiteX679" fmla="*/ 1407555 w 5032666"/>
              <a:gd name="connsiteY679" fmla="*/ 419100 h 419100"/>
              <a:gd name="connsiteX680" fmla="*/ 1390650 w 5032666"/>
              <a:gd name="connsiteY680" fmla="*/ 419100 h 419100"/>
              <a:gd name="connsiteX681" fmla="*/ 1375065 w 5032666"/>
              <a:gd name="connsiteY681" fmla="*/ 419100 h 419100"/>
              <a:gd name="connsiteX682" fmla="*/ 1369008 w 5032666"/>
              <a:gd name="connsiteY682" fmla="*/ 419100 h 419100"/>
              <a:gd name="connsiteX683" fmla="*/ 1358272 w 5032666"/>
              <a:gd name="connsiteY683" fmla="*/ 419100 h 419100"/>
              <a:gd name="connsiteX684" fmla="*/ 1325782 w 5032666"/>
              <a:gd name="connsiteY684" fmla="*/ 419100 h 419100"/>
              <a:gd name="connsiteX685" fmla="*/ 1318362 w 5032666"/>
              <a:gd name="connsiteY685" fmla="*/ 419100 h 419100"/>
              <a:gd name="connsiteX686" fmla="*/ 1312305 w 5032666"/>
              <a:gd name="connsiteY686" fmla="*/ 419100 h 419100"/>
              <a:gd name="connsiteX687" fmla="*/ 1279815 w 5032666"/>
              <a:gd name="connsiteY687" fmla="*/ 419100 h 419100"/>
              <a:gd name="connsiteX688" fmla="*/ 1269079 w 5032666"/>
              <a:gd name="connsiteY688" fmla="*/ 419100 h 419100"/>
              <a:gd name="connsiteX689" fmla="*/ 1254707 w 5032666"/>
              <a:gd name="connsiteY689" fmla="*/ 419100 h 419100"/>
              <a:gd name="connsiteX690" fmla="*/ 1223112 w 5032666"/>
              <a:gd name="connsiteY690" fmla="*/ 419100 h 419100"/>
              <a:gd name="connsiteX691" fmla="*/ 1205424 w 5032666"/>
              <a:gd name="connsiteY691" fmla="*/ 419100 h 419100"/>
              <a:gd name="connsiteX692" fmla="*/ 1198004 w 5032666"/>
              <a:gd name="connsiteY692" fmla="*/ 419100 h 419100"/>
              <a:gd name="connsiteX693" fmla="*/ 1159457 w 5032666"/>
              <a:gd name="connsiteY693" fmla="*/ 419100 h 419100"/>
              <a:gd name="connsiteX694" fmla="*/ 1148721 w 5032666"/>
              <a:gd name="connsiteY694" fmla="*/ 419100 h 419100"/>
              <a:gd name="connsiteX695" fmla="*/ 1127416 w 5032666"/>
              <a:gd name="connsiteY695" fmla="*/ 419100 h 419100"/>
              <a:gd name="connsiteX696" fmla="*/ 1102754 w 5032666"/>
              <a:gd name="connsiteY696" fmla="*/ 419100 h 419100"/>
              <a:gd name="connsiteX697" fmla="*/ 1078133 w 5032666"/>
              <a:gd name="connsiteY697" fmla="*/ 419100 h 419100"/>
              <a:gd name="connsiteX698" fmla="*/ 1070713 w 5032666"/>
              <a:gd name="connsiteY698" fmla="*/ 419100 h 419100"/>
              <a:gd name="connsiteX699" fmla="*/ 1032166 w 5032666"/>
              <a:gd name="connsiteY699" fmla="*/ 419100 h 419100"/>
              <a:gd name="connsiteX700" fmla="*/ 1021430 w 5032666"/>
              <a:gd name="connsiteY700" fmla="*/ 419100 h 419100"/>
              <a:gd name="connsiteX701" fmla="*/ 1007058 w 5032666"/>
              <a:gd name="connsiteY701" fmla="*/ 419100 h 419100"/>
              <a:gd name="connsiteX702" fmla="*/ 975463 w 5032666"/>
              <a:gd name="connsiteY702" fmla="*/ 419100 h 419100"/>
              <a:gd name="connsiteX703" fmla="*/ 957775 w 5032666"/>
              <a:gd name="connsiteY703" fmla="*/ 419100 h 419100"/>
              <a:gd name="connsiteX704" fmla="*/ 950355 w 5032666"/>
              <a:gd name="connsiteY704" fmla="*/ 419100 h 419100"/>
              <a:gd name="connsiteX705" fmla="*/ 939062 w 5032666"/>
              <a:gd name="connsiteY705" fmla="*/ 419100 h 419100"/>
              <a:gd name="connsiteX706" fmla="*/ 917865 w 5032666"/>
              <a:gd name="connsiteY706" fmla="*/ 419100 h 419100"/>
              <a:gd name="connsiteX707" fmla="*/ 911808 w 5032666"/>
              <a:gd name="connsiteY707" fmla="*/ 419100 h 419100"/>
              <a:gd name="connsiteX708" fmla="*/ 901072 w 5032666"/>
              <a:gd name="connsiteY708" fmla="*/ 419100 h 419100"/>
              <a:gd name="connsiteX709" fmla="*/ 889779 w 5032666"/>
              <a:gd name="connsiteY709" fmla="*/ 419100 h 419100"/>
              <a:gd name="connsiteX710" fmla="*/ 882359 w 5032666"/>
              <a:gd name="connsiteY710" fmla="*/ 419100 h 419100"/>
              <a:gd name="connsiteX711" fmla="*/ 868582 w 5032666"/>
              <a:gd name="connsiteY711" fmla="*/ 419100 h 419100"/>
              <a:gd name="connsiteX712" fmla="*/ 861162 w 5032666"/>
              <a:gd name="connsiteY712" fmla="*/ 419100 h 419100"/>
              <a:gd name="connsiteX713" fmla="*/ 855105 w 5032666"/>
              <a:gd name="connsiteY713" fmla="*/ 419100 h 419100"/>
              <a:gd name="connsiteX714" fmla="*/ 843812 w 5032666"/>
              <a:gd name="connsiteY714" fmla="*/ 419100 h 419100"/>
              <a:gd name="connsiteX715" fmla="*/ 833076 w 5032666"/>
              <a:gd name="connsiteY715" fmla="*/ 419100 h 419100"/>
              <a:gd name="connsiteX716" fmla="*/ 822615 w 5032666"/>
              <a:gd name="connsiteY716" fmla="*/ 419100 h 419100"/>
              <a:gd name="connsiteX717" fmla="*/ 818704 w 5032666"/>
              <a:gd name="connsiteY717" fmla="*/ 419100 h 419100"/>
              <a:gd name="connsiteX718" fmla="*/ 811879 w 5032666"/>
              <a:gd name="connsiteY718" fmla="*/ 419100 h 419100"/>
              <a:gd name="connsiteX719" fmla="*/ 797507 w 5032666"/>
              <a:gd name="connsiteY719" fmla="*/ 419100 h 419100"/>
              <a:gd name="connsiteX720" fmla="*/ 787109 w 5032666"/>
              <a:gd name="connsiteY720" fmla="*/ 419100 h 419100"/>
              <a:gd name="connsiteX721" fmla="*/ 769421 w 5032666"/>
              <a:gd name="connsiteY721" fmla="*/ 419100 h 419100"/>
              <a:gd name="connsiteX722" fmla="*/ 765912 w 5032666"/>
              <a:gd name="connsiteY722" fmla="*/ 419100 h 419100"/>
              <a:gd name="connsiteX723" fmla="*/ 762001 w 5032666"/>
              <a:gd name="connsiteY723" fmla="*/ 419100 h 419100"/>
              <a:gd name="connsiteX724" fmla="*/ 748224 w 5032666"/>
              <a:gd name="connsiteY724" fmla="*/ 419100 h 419100"/>
              <a:gd name="connsiteX725" fmla="*/ 740804 w 5032666"/>
              <a:gd name="connsiteY725" fmla="*/ 419100 h 419100"/>
              <a:gd name="connsiteX726" fmla="*/ 729511 w 5032666"/>
              <a:gd name="connsiteY726" fmla="*/ 419100 h 419100"/>
              <a:gd name="connsiteX727" fmla="*/ 723454 w 5032666"/>
              <a:gd name="connsiteY727" fmla="*/ 419100 h 419100"/>
              <a:gd name="connsiteX728" fmla="*/ 712718 w 5032666"/>
              <a:gd name="connsiteY728" fmla="*/ 419100 h 419100"/>
              <a:gd name="connsiteX729" fmla="*/ 702257 w 5032666"/>
              <a:gd name="connsiteY729" fmla="*/ 419100 h 419100"/>
              <a:gd name="connsiteX730" fmla="*/ 691521 w 5032666"/>
              <a:gd name="connsiteY730" fmla="*/ 419100 h 419100"/>
              <a:gd name="connsiteX731" fmla="*/ 680228 w 5032666"/>
              <a:gd name="connsiteY731" fmla="*/ 419100 h 419100"/>
              <a:gd name="connsiteX732" fmla="*/ 672808 w 5032666"/>
              <a:gd name="connsiteY732" fmla="*/ 419100 h 419100"/>
              <a:gd name="connsiteX733" fmla="*/ 666751 w 5032666"/>
              <a:gd name="connsiteY733" fmla="*/ 419100 h 419100"/>
              <a:gd name="connsiteX734" fmla="*/ 645554 w 5032666"/>
              <a:gd name="connsiteY734" fmla="*/ 419100 h 419100"/>
              <a:gd name="connsiteX735" fmla="*/ 634261 w 5032666"/>
              <a:gd name="connsiteY735" fmla="*/ 419100 h 419100"/>
              <a:gd name="connsiteX736" fmla="*/ 623525 w 5032666"/>
              <a:gd name="connsiteY736" fmla="*/ 419100 h 419100"/>
              <a:gd name="connsiteX737" fmla="*/ 609153 w 5032666"/>
              <a:gd name="connsiteY737" fmla="*/ 419100 h 419100"/>
              <a:gd name="connsiteX738" fmla="*/ 577558 w 5032666"/>
              <a:gd name="connsiteY738" fmla="*/ 419100 h 419100"/>
              <a:gd name="connsiteX739" fmla="*/ 559870 w 5032666"/>
              <a:gd name="connsiteY739" fmla="*/ 419100 h 419100"/>
              <a:gd name="connsiteX740" fmla="*/ 552450 w 5032666"/>
              <a:gd name="connsiteY740" fmla="*/ 419100 h 419100"/>
              <a:gd name="connsiteX741" fmla="*/ 513903 w 5032666"/>
              <a:gd name="connsiteY741" fmla="*/ 419100 h 419100"/>
              <a:gd name="connsiteX742" fmla="*/ 503167 w 5032666"/>
              <a:gd name="connsiteY742" fmla="*/ 419100 h 419100"/>
              <a:gd name="connsiteX743" fmla="*/ 481862 w 5032666"/>
              <a:gd name="connsiteY743" fmla="*/ 419100 h 419100"/>
              <a:gd name="connsiteX744" fmla="*/ 457200 w 5032666"/>
              <a:gd name="connsiteY744" fmla="*/ 419100 h 419100"/>
              <a:gd name="connsiteX745" fmla="*/ 432579 w 5032666"/>
              <a:gd name="connsiteY745" fmla="*/ 419100 h 419100"/>
              <a:gd name="connsiteX746" fmla="*/ 425159 w 5032666"/>
              <a:gd name="connsiteY746" fmla="*/ 419100 h 419100"/>
              <a:gd name="connsiteX747" fmla="*/ 386612 w 5032666"/>
              <a:gd name="connsiteY747" fmla="*/ 419100 h 419100"/>
              <a:gd name="connsiteX748" fmla="*/ 375876 w 5032666"/>
              <a:gd name="connsiteY748" fmla="*/ 419100 h 419100"/>
              <a:gd name="connsiteX749" fmla="*/ 361504 w 5032666"/>
              <a:gd name="connsiteY749" fmla="*/ 419100 h 419100"/>
              <a:gd name="connsiteX750" fmla="*/ 329909 w 5032666"/>
              <a:gd name="connsiteY750" fmla="*/ 419100 h 419100"/>
              <a:gd name="connsiteX751" fmla="*/ 312221 w 5032666"/>
              <a:gd name="connsiteY751" fmla="*/ 419100 h 419100"/>
              <a:gd name="connsiteX752" fmla="*/ 304801 w 5032666"/>
              <a:gd name="connsiteY752" fmla="*/ 419100 h 419100"/>
              <a:gd name="connsiteX753" fmla="*/ 272311 w 5032666"/>
              <a:gd name="connsiteY753" fmla="*/ 419100 h 419100"/>
              <a:gd name="connsiteX754" fmla="*/ 266254 w 5032666"/>
              <a:gd name="connsiteY754" fmla="*/ 419100 h 419100"/>
              <a:gd name="connsiteX755" fmla="*/ 255518 w 5032666"/>
              <a:gd name="connsiteY755" fmla="*/ 419100 h 419100"/>
              <a:gd name="connsiteX756" fmla="*/ 223028 w 5032666"/>
              <a:gd name="connsiteY756" fmla="*/ 419100 h 419100"/>
              <a:gd name="connsiteX757" fmla="*/ 215608 w 5032666"/>
              <a:gd name="connsiteY757" fmla="*/ 419100 h 419100"/>
              <a:gd name="connsiteX758" fmla="*/ 209551 w 5032666"/>
              <a:gd name="connsiteY758" fmla="*/ 419100 h 419100"/>
              <a:gd name="connsiteX759" fmla="*/ 177061 w 5032666"/>
              <a:gd name="connsiteY759" fmla="*/ 419100 h 419100"/>
              <a:gd name="connsiteX760" fmla="*/ 166325 w 5032666"/>
              <a:gd name="connsiteY760" fmla="*/ 419100 h 419100"/>
              <a:gd name="connsiteX761" fmla="*/ 151953 w 5032666"/>
              <a:gd name="connsiteY761" fmla="*/ 419100 h 419100"/>
              <a:gd name="connsiteX762" fmla="*/ 120358 w 5032666"/>
              <a:gd name="connsiteY762" fmla="*/ 419100 h 419100"/>
              <a:gd name="connsiteX763" fmla="*/ 102670 w 5032666"/>
              <a:gd name="connsiteY763" fmla="*/ 419100 h 419100"/>
              <a:gd name="connsiteX764" fmla="*/ 95250 w 5032666"/>
              <a:gd name="connsiteY764" fmla="*/ 419100 h 419100"/>
              <a:gd name="connsiteX765" fmla="*/ 56703 w 5032666"/>
              <a:gd name="connsiteY765" fmla="*/ 419100 h 419100"/>
              <a:gd name="connsiteX766" fmla="*/ 45967 w 5032666"/>
              <a:gd name="connsiteY766" fmla="*/ 419100 h 419100"/>
              <a:gd name="connsiteX767" fmla="*/ 0 w 5032666"/>
              <a:gd name="connsiteY767" fmla="*/ 419100 h 419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</a:cxnLst>
            <a:rect l="l" t="t" r="r" b="b"/>
            <a:pathLst>
              <a:path w="5032666" h="419100">
                <a:moveTo>
                  <a:pt x="104775" y="0"/>
                </a:moveTo>
                <a:lnTo>
                  <a:pt x="150742" y="0"/>
                </a:lnTo>
                <a:lnTo>
                  <a:pt x="161478" y="0"/>
                </a:lnTo>
                <a:lnTo>
                  <a:pt x="200025" y="0"/>
                </a:lnTo>
                <a:lnTo>
                  <a:pt x="207445" y="0"/>
                </a:lnTo>
                <a:lnTo>
                  <a:pt x="225133" y="0"/>
                </a:lnTo>
                <a:lnTo>
                  <a:pt x="256728" y="0"/>
                </a:lnTo>
                <a:lnTo>
                  <a:pt x="271100" y="0"/>
                </a:lnTo>
                <a:lnTo>
                  <a:pt x="281836" y="0"/>
                </a:lnTo>
                <a:lnTo>
                  <a:pt x="314326" y="0"/>
                </a:lnTo>
                <a:lnTo>
                  <a:pt x="320383" y="0"/>
                </a:lnTo>
                <a:lnTo>
                  <a:pt x="327803" y="0"/>
                </a:lnTo>
                <a:lnTo>
                  <a:pt x="360293" y="0"/>
                </a:lnTo>
                <a:lnTo>
                  <a:pt x="371029" y="0"/>
                </a:lnTo>
                <a:lnTo>
                  <a:pt x="377086" y="0"/>
                </a:lnTo>
                <a:lnTo>
                  <a:pt x="409576" y="0"/>
                </a:lnTo>
                <a:lnTo>
                  <a:pt x="416996" y="0"/>
                </a:lnTo>
                <a:lnTo>
                  <a:pt x="434684" y="0"/>
                </a:lnTo>
                <a:lnTo>
                  <a:pt x="466279" y="0"/>
                </a:lnTo>
                <a:lnTo>
                  <a:pt x="480651" y="0"/>
                </a:lnTo>
                <a:lnTo>
                  <a:pt x="491387" y="0"/>
                </a:lnTo>
                <a:lnTo>
                  <a:pt x="529934" y="0"/>
                </a:lnTo>
                <a:lnTo>
                  <a:pt x="537354" y="0"/>
                </a:lnTo>
                <a:lnTo>
                  <a:pt x="561975" y="0"/>
                </a:lnTo>
                <a:lnTo>
                  <a:pt x="586637" y="0"/>
                </a:lnTo>
                <a:lnTo>
                  <a:pt x="607942" y="0"/>
                </a:lnTo>
                <a:lnTo>
                  <a:pt x="618678" y="0"/>
                </a:lnTo>
                <a:lnTo>
                  <a:pt x="657225" y="0"/>
                </a:lnTo>
                <a:lnTo>
                  <a:pt x="664645" y="0"/>
                </a:lnTo>
                <a:lnTo>
                  <a:pt x="682333" y="0"/>
                </a:lnTo>
                <a:lnTo>
                  <a:pt x="713928" y="0"/>
                </a:lnTo>
                <a:lnTo>
                  <a:pt x="728300" y="0"/>
                </a:lnTo>
                <a:lnTo>
                  <a:pt x="739036" y="0"/>
                </a:lnTo>
                <a:lnTo>
                  <a:pt x="750329" y="0"/>
                </a:lnTo>
                <a:lnTo>
                  <a:pt x="771526" y="0"/>
                </a:lnTo>
                <a:lnTo>
                  <a:pt x="777583" y="0"/>
                </a:lnTo>
                <a:lnTo>
                  <a:pt x="785003" y="0"/>
                </a:lnTo>
                <a:lnTo>
                  <a:pt x="796296" y="0"/>
                </a:lnTo>
                <a:lnTo>
                  <a:pt x="807032" y="0"/>
                </a:lnTo>
                <a:lnTo>
                  <a:pt x="817493" y="0"/>
                </a:lnTo>
                <a:lnTo>
                  <a:pt x="828229" y="0"/>
                </a:lnTo>
                <a:lnTo>
                  <a:pt x="834286" y="0"/>
                </a:lnTo>
                <a:lnTo>
                  <a:pt x="845579" y="0"/>
                </a:lnTo>
                <a:lnTo>
                  <a:pt x="852999" y="0"/>
                </a:lnTo>
                <a:lnTo>
                  <a:pt x="866776" y="0"/>
                </a:lnTo>
                <a:lnTo>
                  <a:pt x="870687" y="0"/>
                </a:lnTo>
                <a:lnTo>
                  <a:pt x="874196" y="0"/>
                </a:lnTo>
                <a:lnTo>
                  <a:pt x="891884" y="0"/>
                </a:lnTo>
                <a:lnTo>
                  <a:pt x="902282" y="0"/>
                </a:lnTo>
                <a:lnTo>
                  <a:pt x="916654" y="0"/>
                </a:lnTo>
                <a:lnTo>
                  <a:pt x="923479" y="0"/>
                </a:lnTo>
                <a:lnTo>
                  <a:pt x="927390" y="0"/>
                </a:lnTo>
                <a:lnTo>
                  <a:pt x="937851" y="0"/>
                </a:lnTo>
                <a:lnTo>
                  <a:pt x="948587" y="0"/>
                </a:lnTo>
                <a:lnTo>
                  <a:pt x="959880" y="0"/>
                </a:lnTo>
                <a:lnTo>
                  <a:pt x="965937" y="0"/>
                </a:lnTo>
                <a:lnTo>
                  <a:pt x="973357" y="0"/>
                </a:lnTo>
                <a:lnTo>
                  <a:pt x="987134" y="0"/>
                </a:lnTo>
                <a:lnTo>
                  <a:pt x="994554" y="0"/>
                </a:lnTo>
                <a:lnTo>
                  <a:pt x="1005847" y="0"/>
                </a:lnTo>
                <a:lnTo>
                  <a:pt x="1016583" y="0"/>
                </a:lnTo>
                <a:lnTo>
                  <a:pt x="1022640" y="0"/>
                </a:lnTo>
                <a:lnTo>
                  <a:pt x="1043837" y="0"/>
                </a:lnTo>
                <a:lnTo>
                  <a:pt x="1055130" y="0"/>
                </a:lnTo>
                <a:lnTo>
                  <a:pt x="1062550" y="0"/>
                </a:lnTo>
                <a:lnTo>
                  <a:pt x="1080238" y="0"/>
                </a:lnTo>
                <a:lnTo>
                  <a:pt x="1111833" y="0"/>
                </a:lnTo>
                <a:lnTo>
                  <a:pt x="1126205" y="0"/>
                </a:lnTo>
                <a:lnTo>
                  <a:pt x="1136941" y="0"/>
                </a:lnTo>
                <a:lnTo>
                  <a:pt x="1175488" y="0"/>
                </a:lnTo>
                <a:lnTo>
                  <a:pt x="1182908" y="0"/>
                </a:lnTo>
                <a:lnTo>
                  <a:pt x="1207529" y="0"/>
                </a:lnTo>
                <a:lnTo>
                  <a:pt x="1232191" y="0"/>
                </a:lnTo>
                <a:lnTo>
                  <a:pt x="1253496" y="0"/>
                </a:lnTo>
                <a:lnTo>
                  <a:pt x="1264232" y="0"/>
                </a:lnTo>
                <a:lnTo>
                  <a:pt x="1302779" y="0"/>
                </a:lnTo>
                <a:lnTo>
                  <a:pt x="1310199" y="0"/>
                </a:lnTo>
                <a:lnTo>
                  <a:pt x="1327887" y="0"/>
                </a:lnTo>
                <a:lnTo>
                  <a:pt x="1359482" y="0"/>
                </a:lnTo>
                <a:lnTo>
                  <a:pt x="1373854" y="0"/>
                </a:lnTo>
                <a:lnTo>
                  <a:pt x="1384590" y="0"/>
                </a:lnTo>
                <a:lnTo>
                  <a:pt x="1417080" y="0"/>
                </a:lnTo>
                <a:lnTo>
                  <a:pt x="1423137" y="0"/>
                </a:lnTo>
                <a:lnTo>
                  <a:pt x="1430557" y="0"/>
                </a:lnTo>
                <a:lnTo>
                  <a:pt x="1463047" y="0"/>
                </a:lnTo>
                <a:lnTo>
                  <a:pt x="1473783" y="0"/>
                </a:lnTo>
                <a:lnTo>
                  <a:pt x="1479840" y="0"/>
                </a:lnTo>
                <a:lnTo>
                  <a:pt x="1495425" y="0"/>
                </a:lnTo>
                <a:lnTo>
                  <a:pt x="1512330" y="0"/>
                </a:lnTo>
                <a:lnTo>
                  <a:pt x="1519750" y="0"/>
                </a:lnTo>
                <a:lnTo>
                  <a:pt x="1537438" y="0"/>
                </a:lnTo>
                <a:lnTo>
                  <a:pt x="1541392" y="0"/>
                </a:lnTo>
                <a:lnTo>
                  <a:pt x="1552128" y="0"/>
                </a:lnTo>
                <a:lnTo>
                  <a:pt x="1569033" y="0"/>
                </a:lnTo>
                <a:lnTo>
                  <a:pt x="1583405" y="0"/>
                </a:lnTo>
                <a:lnTo>
                  <a:pt x="1590675" y="0"/>
                </a:lnTo>
                <a:lnTo>
                  <a:pt x="1594141" y="0"/>
                </a:lnTo>
                <a:lnTo>
                  <a:pt x="1598095" y="0"/>
                </a:lnTo>
                <a:lnTo>
                  <a:pt x="1615783" y="0"/>
                </a:lnTo>
                <a:lnTo>
                  <a:pt x="1632688" y="0"/>
                </a:lnTo>
                <a:lnTo>
                  <a:pt x="1640108" y="0"/>
                </a:lnTo>
                <a:lnTo>
                  <a:pt x="1647378" y="0"/>
                </a:lnTo>
                <a:lnTo>
                  <a:pt x="1661750" y="0"/>
                </a:lnTo>
                <a:lnTo>
                  <a:pt x="1672486" y="0"/>
                </a:lnTo>
                <a:lnTo>
                  <a:pt x="1689391" y="0"/>
                </a:lnTo>
                <a:lnTo>
                  <a:pt x="1704976" y="0"/>
                </a:lnTo>
                <a:lnTo>
                  <a:pt x="1711033" y="0"/>
                </a:lnTo>
                <a:lnTo>
                  <a:pt x="1718453" y="0"/>
                </a:lnTo>
                <a:lnTo>
                  <a:pt x="1750943" y="0"/>
                </a:lnTo>
                <a:lnTo>
                  <a:pt x="1761679" y="0"/>
                </a:lnTo>
                <a:lnTo>
                  <a:pt x="1767736" y="0"/>
                </a:lnTo>
                <a:lnTo>
                  <a:pt x="1800226" y="0"/>
                </a:lnTo>
                <a:lnTo>
                  <a:pt x="1807646" y="0"/>
                </a:lnTo>
                <a:lnTo>
                  <a:pt x="1825334" y="0"/>
                </a:lnTo>
                <a:lnTo>
                  <a:pt x="1856929" y="0"/>
                </a:lnTo>
                <a:lnTo>
                  <a:pt x="1871301" y="0"/>
                </a:lnTo>
                <a:lnTo>
                  <a:pt x="1882037" y="0"/>
                </a:lnTo>
                <a:lnTo>
                  <a:pt x="1920584" y="0"/>
                </a:lnTo>
                <a:lnTo>
                  <a:pt x="1928004" y="0"/>
                </a:lnTo>
                <a:lnTo>
                  <a:pt x="1952625" y="0"/>
                </a:lnTo>
                <a:lnTo>
                  <a:pt x="1977287" y="0"/>
                </a:lnTo>
                <a:lnTo>
                  <a:pt x="1998592" y="0"/>
                </a:lnTo>
                <a:lnTo>
                  <a:pt x="2009328" y="0"/>
                </a:lnTo>
                <a:lnTo>
                  <a:pt x="2047875" y="0"/>
                </a:lnTo>
                <a:lnTo>
                  <a:pt x="2055295" y="0"/>
                </a:lnTo>
                <a:lnTo>
                  <a:pt x="2057400" y="0"/>
                </a:lnTo>
                <a:lnTo>
                  <a:pt x="2072983" y="0"/>
                </a:lnTo>
                <a:lnTo>
                  <a:pt x="2103367" y="0"/>
                </a:lnTo>
                <a:lnTo>
                  <a:pt x="2104578" y="0"/>
                </a:lnTo>
                <a:lnTo>
                  <a:pt x="2114103" y="0"/>
                </a:lnTo>
                <a:lnTo>
                  <a:pt x="2118950" y="0"/>
                </a:lnTo>
                <a:lnTo>
                  <a:pt x="2129686" y="0"/>
                </a:lnTo>
                <a:lnTo>
                  <a:pt x="2140979" y="0"/>
                </a:lnTo>
                <a:lnTo>
                  <a:pt x="2152650" y="0"/>
                </a:lnTo>
                <a:lnTo>
                  <a:pt x="2160070" y="0"/>
                </a:lnTo>
                <a:lnTo>
                  <a:pt x="2162176" y="0"/>
                </a:lnTo>
                <a:lnTo>
                  <a:pt x="2168233" y="0"/>
                </a:lnTo>
                <a:lnTo>
                  <a:pt x="2175653" y="0"/>
                </a:lnTo>
                <a:lnTo>
                  <a:pt x="2177758" y="0"/>
                </a:lnTo>
                <a:lnTo>
                  <a:pt x="2186946" y="0"/>
                </a:lnTo>
                <a:lnTo>
                  <a:pt x="2197682" y="0"/>
                </a:lnTo>
                <a:lnTo>
                  <a:pt x="2208143" y="0"/>
                </a:lnTo>
                <a:lnTo>
                  <a:pt x="2209353" y="0"/>
                </a:lnTo>
                <a:lnTo>
                  <a:pt x="2218879" y="0"/>
                </a:lnTo>
                <a:lnTo>
                  <a:pt x="2223725" y="0"/>
                </a:lnTo>
                <a:lnTo>
                  <a:pt x="2224936" y="0"/>
                </a:lnTo>
                <a:lnTo>
                  <a:pt x="2234461" y="0"/>
                </a:lnTo>
                <a:lnTo>
                  <a:pt x="2236229" y="0"/>
                </a:lnTo>
                <a:lnTo>
                  <a:pt x="2243649" y="0"/>
                </a:lnTo>
                <a:lnTo>
                  <a:pt x="2257426" y="0"/>
                </a:lnTo>
                <a:lnTo>
                  <a:pt x="2261337" y="0"/>
                </a:lnTo>
                <a:lnTo>
                  <a:pt x="2264846" y="0"/>
                </a:lnTo>
                <a:lnTo>
                  <a:pt x="2266951" y="0"/>
                </a:lnTo>
                <a:lnTo>
                  <a:pt x="2273008" y="0"/>
                </a:lnTo>
                <a:lnTo>
                  <a:pt x="2280428" y="0"/>
                </a:lnTo>
                <a:lnTo>
                  <a:pt x="2282534" y="0"/>
                </a:lnTo>
                <a:lnTo>
                  <a:pt x="2292932" y="0"/>
                </a:lnTo>
                <a:lnTo>
                  <a:pt x="2307304" y="0"/>
                </a:lnTo>
                <a:lnTo>
                  <a:pt x="2312918" y="0"/>
                </a:lnTo>
                <a:lnTo>
                  <a:pt x="2314129" y="0"/>
                </a:lnTo>
                <a:lnTo>
                  <a:pt x="2318040" y="0"/>
                </a:lnTo>
                <a:lnTo>
                  <a:pt x="2323654" y="0"/>
                </a:lnTo>
                <a:lnTo>
                  <a:pt x="2328501" y="0"/>
                </a:lnTo>
                <a:lnTo>
                  <a:pt x="2329711" y="0"/>
                </a:lnTo>
                <a:lnTo>
                  <a:pt x="2339237" y="0"/>
                </a:lnTo>
                <a:lnTo>
                  <a:pt x="2350530" y="0"/>
                </a:lnTo>
                <a:lnTo>
                  <a:pt x="2356587" y="0"/>
                </a:lnTo>
                <a:lnTo>
                  <a:pt x="2362201" y="0"/>
                </a:lnTo>
                <a:lnTo>
                  <a:pt x="2364007" y="0"/>
                </a:lnTo>
                <a:lnTo>
                  <a:pt x="2369621" y="0"/>
                </a:lnTo>
                <a:lnTo>
                  <a:pt x="2377784" y="0"/>
                </a:lnTo>
                <a:lnTo>
                  <a:pt x="2385204" y="0"/>
                </a:lnTo>
                <a:lnTo>
                  <a:pt x="2387309" y="0"/>
                </a:lnTo>
                <a:lnTo>
                  <a:pt x="2396497" y="0"/>
                </a:lnTo>
                <a:lnTo>
                  <a:pt x="2407233" y="0"/>
                </a:lnTo>
                <a:lnTo>
                  <a:pt x="2413290" y="0"/>
                </a:lnTo>
                <a:lnTo>
                  <a:pt x="2418904" y="0"/>
                </a:lnTo>
                <a:lnTo>
                  <a:pt x="2433276" y="0"/>
                </a:lnTo>
                <a:lnTo>
                  <a:pt x="2434487" y="0"/>
                </a:lnTo>
                <a:lnTo>
                  <a:pt x="2444012" y="0"/>
                </a:lnTo>
                <a:lnTo>
                  <a:pt x="2445780" y="0"/>
                </a:lnTo>
                <a:lnTo>
                  <a:pt x="2453200" y="0"/>
                </a:lnTo>
                <a:lnTo>
                  <a:pt x="2470888" y="0"/>
                </a:lnTo>
                <a:lnTo>
                  <a:pt x="2482559" y="0"/>
                </a:lnTo>
                <a:lnTo>
                  <a:pt x="2489979" y="0"/>
                </a:lnTo>
                <a:lnTo>
                  <a:pt x="2502483" y="0"/>
                </a:lnTo>
                <a:lnTo>
                  <a:pt x="2514600" y="0"/>
                </a:lnTo>
                <a:lnTo>
                  <a:pt x="2516855" y="0"/>
                </a:lnTo>
                <a:lnTo>
                  <a:pt x="2527591" y="0"/>
                </a:lnTo>
                <a:lnTo>
                  <a:pt x="2539262" y="0"/>
                </a:lnTo>
                <a:lnTo>
                  <a:pt x="2560567" y="0"/>
                </a:lnTo>
                <a:lnTo>
                  <a:pt x="2566138" y="0"/>
                </a:lnTo>
                <a:lnTo>
                  <a:pt x="2571303" y="0"/>
                </a:lnTo>
                <a:lnTo>
                  <a:pt x="2573558" y="0"/>
                </a:lnTo>
                <a:lnTo>
                  <a:pt x="2598179" y="0"/>
                </a:lnTo>
                <a:lnTo>
                  <a:pt x="2609850" y="0"/>
                </a:lnTo>
                <a:lnTo>
                  <a:pt x="2617270" y="0"/>
                </a:lnTo>
                <a:lnTo>
                  <a:pt x="2622841" y="0"/>
                </a:lnTo>
                <a:lnTo>
                  <a:pt x="2634958" y="0"/>
                </a:lnTo>
                <a:lnTo>
                  <a:pt x="2644146" y="0"/>
                </a:lnTo>
                <a:lnTo>
                  <a:pt x="2654882" y="0"/>
                </a:lnTo>
                <a:lnTo>
                  <a:pt x="2666553" y="0"/>
                </a:lnTo>
                <a:lnTo>
                  <a:pt x="2680925" y="0"/>
                </a:lnTo>
                <a:lnTo>
                  <a:pt x="2691661" y="0"/>
                </a:lnTo>
                <a:lnTo>
                  <a:pt x="2693429" y="0"/>
                </a:lnTo>
                <a:lnTo>
                  <a:pt x="2700849" y="0"/>
                </a:lnTo>
                <a:lnTo>
                  <a:pt x="2702954" y="0"/>
                </a:lnTo>
                <a:lnTo>
                  <a:pt x="2718537" y="0"/>
                </a:lnTo>
                <a:lnTo>
                  <a:pt x="2724151" y="0"/>
                </a:lnTo>
                <a:lnTo>
                  <a:pt x="2730208" y="0"/>
                </a:lnTo>
                <a:lnTo>
                  <a:pt x="2737628" y="0"/>
                </a:lnTo>
                <a:lnTo>
                  <a:pt x="2748921" y="0"/>
                </a:lnTo>
                <a:lnTo>
                  <a:pt x="2750132" y="0"/>
                </a:lnTo>
                <a:lnTo>
                  <a:pt x="2759657" y="0"/>
                </a:lnTo>
                <a:lnTo>
                  <a:pt x="2764504" y="0"/>
                </a:lnTo>
                <a:lnTo>
                  <a:pt x="2770118" y="0"/>
                </a:lnTo>
                <a:lnTo>
                  <a:pt x="2775240" y="0"/>
                </a:lnTo>
                <a:lnTo>
                  <a:pt x="2780854" y="0"/>
                </a:lnTo>
                <a:lnTo>
                  <a:pt x="2786911" y="0"/>
                </a:lnTo>
                <a:lnTo>
                  <a:pt x="2798204" y="0"/>
                </a:lnTo>
                <a:lnTo>
                  <a:pt x="2805624" y="0"/>
                </a:lnTo>
                <a:lnTo>
                  <a:pt x="2807730" y="0"/>
                </a:lnTo>
                <a:lnTo>
                  <a:pt x="2813787" y="0"/>
                </a:lnTo>
                <a:lnTo>
                  <a:pt x="2819401" y="0"/>
                </a:lnTo>
                <a:lnTo>
                  <a:pt x="2821207" y="0"/>
                </a:lnTo>
                <a:lnTo>
                  <a:pt x="2823312" y="0"/>
                </a:lnTo>
                <a:lnTo>
                  <a:pt x="2826821" y="0"/>
                </a:lnTo>
                <a:lnTo>
                  <a:pt x="2844509" y="0"/>
                </a:lnTo>
                <a:lnTo>
                  <a:pt x="2853697" y="0"/>
                </a:lnTo>
                <a:lnTo>
                  <a:pt x="2854907" y="0"/>
                </a:lnTo>
                <a:lnTo>
                  <a:pt x="2864433" y="0"/>
                </a:lnTo>
                <a:lnTo>
                  <a:pt x="2869279" y="0"/>
                </a:lnTo>
                <a:lnTo>
                  <a:pt x="2870490" y="0"/>
                </a:lnTo>
                <a:lnTo>
                  <a:pt x="2876104" y="0"/>
                </a:lnTo>
                <a:lnTo>
                  <a:pt x="2880015" y="0"/>
                </a:lnTo>
                <a:lnTo>
                  <a:pt x="2890476" y="0"/>
                </a:lnTo>
                <a:lnTo>
                  <a:pt x="2901212" y="0"/>
                </a:lnTo>
                <a:lnTo>
                  <a:pt x="2902980" y="0"/>
                </a:lnTo>
                <a:lnTo>
                  <a:pt x="2910400" y="0"/>
                </a:lnTo>
                <a:lnTo>
                  <a:pt x="2912505" y="0"/>
                </a:lnTo>
                <a:lnTo>
                  <a:pt x="2918562" y="0"/>
                </a:lnTo>
                <a:lnTo>
                  <a:pt x="2925982" y="0"/>
                </a:lnTo>
                <a:lnTo>
                  <a:pt x="2928088" y="0"/>
                </a:lnTo>
                <a:lnTo>
                  <a:pt x="2939759" y="0"/>
                </a:lnTo>
                <a:lnTo>
                  <a:pt x="2947179" y="0"/>
                </a:lnTo>
                <a:lnTo>
                  <a:pt x="2958472" y="0"/>
                </a:lnTo>
                <a:lnTo>
                  <a:pt x="2959683" y="0"/>
                </a:lnTo>
                <a:lnTo>
                  <a:pt x="2969208" y="0"/>
                </a:lnTo>
                <a:lnTo>
                  <a:pt x="2974055" y="0"/>
                </a:lnTo>
                <a:lnTo>
                  <a:pt x="2975265" y="0"/>
                </a:lnTo>
                <a:lnTo>
                  <a:pt x="2984791" y="0"/>
                </a:lnTo>
                <a:lnTo>
                  <a:pt x="2996462" y="0"/>
                </a:lnTo>
                <a:lnTo>
                  <a:pt x="3007755" y="0"/>
                </a:lnTo>
                <a:lnTo>
                  <a:pt x="3015175" y="0"/>
                </a:lnTo>
                <a:lnTo>
                  <a:pt x="3023338" y="0"/>
                </a:lnTo>
                <a:lnTo>
                  <a:pt x="3030758" y="0"/>
                </a:lnTo>
                <a:lnTo>
                  <a:pt x="3032863" y="0"/>
                </a:lnTo>
                <a:lnTo>
                  <a:pt x="3064458" y="0"/>
                </a:lnTo>
                <a:lnTo>
                  <a:pt x="3078830" y="0"/>
                </a:lnTo>
                <a:lnTo>
                  <a:pt x="3080041" y="0"/>
                </a:lnTo>
                <a:lnTo>
                  <a:pt x="3089566" y="0"/>
                </a:lnTo>
                <a:lnTo>
                  <a:pt x="3128113" y="0"/>
                </a:lnTo>
                <a:lnTo>
                  <a:pt x="3135533" y="0"/>
                </a:lnTo>
                <a:lnTo>
                  <a:pt x="3160154" y="0"/>
                </a:lnTo>
                <a:lnTo>
                  <a:pt x="3184816" y="0"/>
                </a:lnTo>
                <a:lnTo>
                  <a:pt x="3206121" y="0"/>
                </a:lnTo>
                <a:lnTo>
                  <a:pt x="3216857" y="0"/>
                </a:lnTo>
                <a:lnTo>
                  <a:pt x="3255404" y="0"/>
                </a:lnTo>
                <a:lnTo>
                  <a:pt x="3262824" y="0"/>
                </a:lnTo>
                <a:lnTo>
                  <a:pt x="3280512" y="0"/>
                </a:lnTo>
                <a:lnTo>
                  <a:pt x="3312107" y="0"/>
                </a:lnTo>
                <a:lnTo>
                  <a:pt x="3326479" y="0"/>
                </a:lnTo>
                <a:lnTo>
                  <a:pt x="3337215" y="0"/>
                </a:lnTo>
                <a:lnTo>
                  <a:pt x="3369705" y="0"/>
                </a:lnTo>
                <a:lnTo>
                  <a:pt x="3375762" y="0"/>
                </a:lnTo>
                <a:lnTo>
                  <a:pt x="3383182" y="0"/>
                </a:lnTo>
                <a:lnTo>
                  <a:pt x="3415672" y="0"/>
                </a:lnTo>
                <a:lnTo>
                  <a:pt x="3426408" y="0"/>
                </a:lnTo>
                <a:lnTo>
                  <a:pt x="3432465" y="0"/>
                </a:lnTo>
                <a:lnTo>
                  <a:pt x="3448050" y="0"/>
                </a:lnTo>
                <a:lnTo>
                  <a:pt x="3464955" y="0"/>
                </a:lnTo>
                <a:lnTo>
                  <a:pt x="3472375" y="0"/>
                </a:lnTo>
                <a:lnTo>
                  <a:pt x="3490063" y="0"/>
                </a:lnTo>
                <a:lnTo>
                  <a:pt x="3494017" y="0"/>
                </a:lnTo>
                <a:lnTo>
                  <a:pt x="3504753" y="0"/>
                </a:lnTo>
                <a:lnTo>
                  <a:pt x="3521658" y="0"/>
                </a:lnTo>
                <a:lnTo>
                  <a:pt x="3536030" y="0"/>
                </a:lnTo>
                <a:lnTo>
                  <a:pt x="3543300" y="0"/>
                </a:lnTo>
                <a:lnTo>
                  <a:pt x="3546766" y="0"/>
                </a:lnTo>
                <a:lnTo>
                  <a:pt x="3550720" y="0"/>
                </a:lnTo>
                <a:lnTo>
                  <a:pt x="3568408" y="0"/>
                </a:lnTo>
                <a:lnTo>
                  <a:pt x="3585313" y="0"/>
                </a:lnTo>
                <a:lnTo>
                  <a:pt x="3592733" y="0"/>
                </a:lnTo>
                <a:lnTo>
                  <a:pt x="3600003" y="0"/>
                </a:lnTo>
                <a:lnTo>
                  <a:pt x="3614375" y="0"/>
                </a:lnTo>
                <a:lnTo>
                  <a:pt x="3625111" y="0"/>
                </a:lnTo>
                <a:lnTo>
                  <a:pt x="3642016" y="0"/>
                </a:lnTo>
                <a:lnTo>
                  <a:pt x="3657601" y="0"/>
                </a:lnTo>
                <a:lnTo>
                  <a:pt x="3663658" y="0"/>
                </a:lnTo>
                <a:lnTo>
                  <a:pt x="3671078" y="0"/>
                </a:lnTo>
                <a:lnTo>
                  <a:pt x="3703568" y="0"/>
                </a:lnTo>
                <a:lnTo>
                  <a:pt x="3714304" y="0"/>
                </a:lnTo>
                <a:lnTo>
                  <a:pt x="3720361" y="0"/>
                </a:lnTo>
                <a:lnTo>
                  <a:pt x="3752851" y="0"/>
                </a:lnTo>
                <a:lnTo>
                  <a:pt x="3760271" y="0"/>
                </a:lnTo>
                <a:lnTo>
                  <a:pt x="3777959" y="0"/>
                </a:lnTo>
                <a:lnTo>
                  <a:pt x="3809554" y="0"/>
                </a:lnTo>
                <a:lnTo>
                  <a:pt x="3823926" y="0"/>
                </a:lnTo>
                <a:lnTo>
                  <a:pt x="3834662" y="0"/>
                </a:lnTo>
                <a:lnTo>
                  <a:pt x="3873209" y="0"/>
                </a:lnTo>
                <a:lnTo>
                  <a:pt x="3880629" y="0"/>
                </a:lnTo>
                <a:lnTo>
                  <a:pt x="3905250" y="0"/>
                </a:lnTo>
                <a:lnTo>
                  <a:pt x="3929912" y="0"/>
                </a:lnTo>
                <a:lnTo>
                  <a:pt x="3951217" y="0"/>
                </a:lnTo>
                <a:lnTo>
                  <a:pt x="3961953" y="0"/>
                </a:lnTo>
                <a:lnTo>
                  <a:pt x="4000500" y="0"/>
                </a:lnTo>
                <a:lnTo>
                  <a:pt x="4007920" y="0"/>
                </a:lnTo>
                <a:lnTo>
                  <a:pt x="4025608" y="0"/>
                </a:lnTo>
                <a:lnTo>
                  <a:pt x="4057203" y="0"/>
                </a:lnTo>
                <a:lnTo>
                  <a:pt x="4071575" y="0"/>
                </a:lnTo>
                <a:lnTo>
                  <a:pt x="4082311" y="0"/>
                </a:lnTo>
                <a:lnTo>
                  <a:pt x="4093604" y="0"/>
                </a:lnTo>
                <a:lnTo>
                  <a:pt x="4114801" y="0"/>
                </a:lnTo>
                <a:lnTo>
                  <a:pt x="4120858" y="0"/>
                </a:lnTo>
                <a:lnTo>
                  <a:pt x="4128278" y="0"/>
                </a:lnTo>
                <a:lnTo>
                  <a:pt x="4139571" y="0"/>
                </a:lnTo>
                <a:lnTo>
                  <a:pt x="4150307" y="0"/>
                </a:lnTo>
                <a:lnTo>
                  <a:pt x="4160768" y="0"/>
                </a:lnTo>
                <a:lnTo>
                  <a:pt x="4171504" y="0"/>
                </a:lnTo>
                <a:lnTo>
                  <a:pt x="4177561" y="0"/>
                </a:lnTo>
                <a:lnTo>
                  <a:pt x="4188854" y="0"/>
                </a:lnTo>
                <a:lnTo>
                  <a:pt x="4196274" y="0"/>
                </a:lnTo>
                <a:lnTo>
                  <a:pt x="4210051" y="0"/>
                </a:lnTo>
                <a:lnTo>
                  <a:pt x="4213962" y="0"/>
                </a:lnTo>
                <a:lnTo>
                  <a:pt x="4217471" y="0"/>
                </a:lnTo>
                <a:lnTo>
                  <a:pt x="4235159" y="0"/>
                </a:lnTo>
                <a:lnTo>
                  <a:pt x="4245557" y="0"/>
                </a:lnTo>
                <a:lnTo>
                  <a:pt x="4259929" y="0"/>
                </a:lnTo>
                <a:lnTo>
                  <a:pt x="4266754" y="0"/>
                </a:lnTo>
                <a:lnTo>
                  <a:pt x="4270665" y="0"/>
                </a:lnTo>
                <a:lnTo>
                  <a:pt x="4281126" y="0"/>
                </a:lnTo>
                <a:lnTo>
                  <a:pt x="4291862" y="0"/>
                </a:lnTo>
                <a:lnTo>
                  <a:pt x="4303155" y="0"/>
                </a:lnTo>
                <a:lnTo>
                  <a:pt x="4309212" y="0"/>
                </a:lnTo>
                <a:lnTo>
                  <a:pt x="4316632" y="0"/>
                </a:lnTo>
                <a:lnTo>
                  <a:pt x="4330409" y="0"/>
                </a:lnTo>
                <a:lnTo>
                  <a:pt x="4337829" y="0"/>
                </a:lnTo>
                <a:lnTo>
                  <a:pt x="4349122" y="0"/>
                </a:lnTo>
                <a:lnTo>
                  <a:pt x="4359858" y="0"/>
                </a:lnTo>
                <a:lnTo>
                  <a:pt x="4365915" y="0"/>
                </a:lnTo>
                <a:lnTo>
                  <a:pt x="4387112" y="0"/>
                </a:lnTo>
                <a:lnTo>
                  <a:pt x="4398405" y="0"/>
                </a:lnTo>
                <a:lnTo>
                  <a:pt x="4405825" y="0"/>
                </a:lnTo>
                <a:lnTo>
                  <a:pt x="4423513" y="0"/>
                </a:lnTo>
                <a:lnTo>
                  <a:pt x="4455108" y="0"/>
                </a:lnTo>
                <a:lnTo>
                  <a:pt x="4469480" y="0"/>
                </a:lnTo>
                <a:lnTo>
                  <a:pt x="4480216" y="0"/>
                </a:lnTo>
                <a:lnTo>
                  <a:pt x="4518763" y="0"/>
                </a:lnTo>
                <a:lnTo>
                  <a:pt x="4526183" y="0"/>
                </a:lnTo>
                <a:lnTo>
                  <a:pt x="4550804" y="0"/>
                </a:lnTo>
                <a:lnTo>
                  <a:pt x="4575466" y="0"/>
                </a:lnTo>
                <a:lnTo>
                  <a:pt x="4596771" y="0"/>
                </a:lnTo>
                <a:lnTo>
                  <a:pt x="4607507" y="0"/>
                </a:lnTo>
                <a:lnTo>
                  <a:pt x="4646054" y="0"/>
                </a:lnTo>
                <a:lnTo>
                  <a:pt x="4653474" y="0"/>
                </a:lnTo>
                <a:lnTo>
                  <a:pt x="4671162" y="0"/>
                </a:lnTo>
                <a:lnTo>
                  <a:pt x="4702757" y="0"/>
                </a:lnTo>
                <a:lnTo>
                  <a:pt x="4717129" y="0"/>
                </a:lnTo>
                <a:lnTo>
                  <a:pt x="4727865" y="0"/>
                </a:lnTo>
                <a:lnTo>
                  <a:pt x="4760355" y="0"/>
                </a:lnTo>
                <a:lnTo>
                  <a:pt x="4766412" y="0"/>
                </a:lnTo>
                <a:lnTo>
                  <a:pt x="4773832" y="0"/>
                </a:lnTo>
                <a:lnTo>
                  <a:pt x="4806322" y="0"/>
                </a:lnTo>
                <a:lnTo>
                  <a:pt x="4817058" y="0"/>
                </a:lnTo>
                <a:lnTo>
                  <a:pt x="4823115" y="0"/>
                </a:lnTo>
                <a:lnTo>
                  <a:pt x="4855605" y="0"/>
                </a:lnTo>
                <a:lnTo>
                  <a:pt x="4863025" y="0"/>
                </a:lnTo>
                <a:lnTo>
                  <a:pt x="4880713" y="0"/>
                </a:lnTo>
                <a:lnTo>
                  <a:pt x="4912308" y="0"/>
                </a:lnTo>
                <a:lnTo>
                  <a:pt x="4926680" y="0"/>
                </a:lnTo>
                <a:lnTo>
                  <a:pt x="4937416" y="0"/>
                </a:lnTo>
                <a:lnTo>
                  <a:pt x="4975963" y="0"/>
                </a:lnTo>
                <a:lnTo>
                  <a:pt x="4983383" y="0"/>
                </a:lnTo>
                <a:lnTo>
                  <a:pt x="5032666" y="0"/>
                </a:lnTo>
                <a:lnTo>
                  <a:pt x="4927891" y="419100"/>
                </a:lnTo>
                <a:lnTo>
                  <a:pt x="4878608" y="419100"/>
                </a:lnTo>
                <a:lnTo>
                  <a:pt x="4871188" y="419100"/>
                </a:lnTo>
                <a:lnTo>
                  <a:pt x="4832641" y="419100"/>
                </a:lnTo>
                <a:lnTo>
                  <a:pt x="4821905" y="419100"/>
                </a:lnTo>
                <a:lnTo>
                  <a:pt x="4807533" y="419100"/>
                </a:lnTo>
                <a:lnTo>
                  <a:pt x="4775938" y="419100"/>
                </a:lnTo>
                <a:lnTo>
                  <a:pt x="4758250" y="419100"/>
                </a:lnTo>
                <a:lnTo>
                  <a:pt x="4750830" y="419100"/>
                </a:lnTo>
                <a:lnTo>
                  <a:pt x="4718340" y="419100"/>
                </a:lnTo>
                <a:lnTo>
                  <a:pt x="4712283" y="419100"/>
                </a:lnTo>
                <a:lnTo>
                  <a:pt x="4701547" y="419100"/>
                </a:lnTo>
                <a:lnTo>
                  <a:pt x="4669057" y="419100"/>
                </a:lnTo>
                <a:lnTo>
                  <a:pt x="4661637" y="419100"/>
                </a:lnTo>
                <a:lnTo>
                  <a:pt x="4655580" y="419100"/>
                </a:lnTo>
                <a:lnTo>
                  <a:pt x="4623090" y="419100"/>
                </a:lnTo>
                <a:lnTo>
                  <a:pt x="4612354" y="419100"/>
                </a:lnTo>
                <a:lnTo>
                  <a:pt x="4597982" y="419100"/>
                </a:lnTo>
                <a:lnTo>
                  <a:pt x="4566387" y="419100"/>
                </a:lnTo>
                <a:lnTo>
                  <a:pt x="4548699" y="419100"/>
                </a:lnTo>
                <a:lnTo>
                  <a:pt x="4541279" y="419100"/>
                </a:lnTo>
                <a:lnTo>
                  <a:pt x="4502732" y="419100"/>
                </a:lnTo>
                <a:lnTo>
                  <a:pt x="4491996" y="419100"/>
                </a:lnTo>
                <a:lnTo>
                  <a:pt x="4470691" y="419100"/>
                </a:lnTo>
                <a:lnTo>
                  <a:pt x="4446029" y="419100"/>
                </a:lnTo>
                <a:lnTo>
                  <a:pt x="4421408" y="419100"/>
                </a:lnTo>
                <a:lnTo>
                  <a:pt x="4413988" y="419100"/>
                </a:lnTo>
                <a:lnTo>
                  <a:pt x="4375441" y="419100"/>
                </a:lnTo>
                <a:lnTo>
                  <a:pt x="4364705" y="419100"/>
                </a:lnTo>
                <a:lnTo>
                  <a:pt x="4350333" y="419100"/>
                </a:lnTo>
                <a:lnTo>
                  <a:pt x="4318738" y="419100"/>
                </a:lnTo>
                <a:lnTo>
                  <a:pt x="4301050" y="419100"/>
                </a:lnTo>
                <a:lnTo>
                  <a:pt x="4293630" y="419100"/>
                </a:lnTo>
                <a:lnTo>
                  <a:pt x="4282337" y="419100"/>
                </a:lnTo>
                <a:lnTo>
                  <a:pt x="4261140" y="419100"/>
                </a:lnTo>
                <a:lnTo>
                  <a:pt x="4255083" y="419100"/>
                </a:lnTo>
                <a:lnTo>
                  <a:pt x="4244347" y="419100"/>
                </a:lnTo>
                <a:lnTo>
                  <a:pt x="4233054" y="419100"/>
                </a:lnTo>
                <a:lnTo>
                  <a:pt x="4225634" y="419100"/>
                </a:lnTo>
                <a:lnTo>
                  <a:pt x="4211857" y="419100"/>
                </a:lnTo>
                <a:lnTo>
                  <a:pt x="4204437" y="419100"/>
                </a:lnTo>
                <a:lnTo>
                  <a:pt x="4198380" y="419100"/>
                </a:lnTo>
                <a:lnTo>
                  <a:pt x="4187087" y="419100"/>
                </a:lnTo>
                <a:lnTo>
                  <a:pt x="4176351" y="419100"/>
                </a:lnTo>
                <a:lnTo>
                  <a:pt x="4165890" y="419100"/>
                </a:lnTo>
                <a:lnTo>
                  <a:pt x="4161979" y="419100"/>
                </a:lnTo>
                <a:lnTo>
                  <a:pt x="4155154" y="419100"/>
                </a:lnTo>
                <a:lnTo>
                  <a:pt x="4140782" y="419100"/>
                </a:lnTo>
                <a:lnTo>
                  <a:pt x="4130384" y="419100"/>
                </a:lnTo>
                <a:lnTo>
                  <a:pt x="4112696" y="419100"/>
                </a:lnTo>
                <a:lnTo>
                  <a:pt x="4109187" y="419100"/>
                </a:lnTo>
                <a:lnTo>
                  <a:pt x="4105276" y="419100"/>
                </a:lnTo>
                <a:lnTo>
                  <a:pt x="4091499" y="419100"/>
                </a:lnTo>
                <a:lnTo>
                  <a:pt x="4084079" y="419100"/>
                </a:lnTo>
                <a:lnTo>
                  <a:pt x="4072786" y="419100"/>
                </a:lnTo>
                <a:lnTo>
                  <a:pt x="4066729" y="419100"/>
                </a:lnTo>
                <a:lnTo>
                  <a:pt x="4055993" y="419100"/>
                </a:lnTo>
                <a:lnTo>
                  <a:pt x="4045532" y="419100"/>
                </a:lnTo>
                <a:lnTo>
                  <a:pt x="4034796" y="419100"/>
                </a:lnTo>
                <a:lnTo>
                  <a:pt x="4023503" y="419100"/>
                </a:lnTo>
                <a:lnTo>
                  <a:pt x="4016083" y="419100"/>
                </a:lnTo>
                <a:lnTo>
                  <a:pt x="4010026" y="419100"/>
                </a:lnTo>
                <a:lnTo>
                  <a:pt x="3988829" y="419100"/>
                </a:lnTo>
                <a:lnTo>
                  <a:pt x="3977536" y="419100"/>
                </a:lnTo>
                <a:lnTo>
                  <a:pt x="3966800" y="419100"/>
                </a:lnTo>
                <a:lnTo>
                  <a:pt x="3952428" y="419100"/>
                </a:lnTo>
                <a:lnTo>
                  <a:pt x="3920833" y="419100"/>
                </a:lnTo>
                <a:lnTo>
                  <a:pt x="3903145" y="419100"/>
                </a:lnTo>
                <a:lnTo>
                  <a:pt x="3895725" y="419100"/>
                </a:lnTo>
                <a:lnTo>
                  <a:pt x="3857178" y="419100"/>
                </a:lnTo>
                <a:lnTo>
                  <a:pt x="3846442" y="419100"/>
                </a:lnTo>
                <a:lnTo>
                  <a:pt x="3825137" y="419100"/>
                </a:lnTo>
                <a:lnTo>
                  <a:pt x="3800475" y="419100"/>
                </a:lnTo>
                <a:lnTo>
                  <a:pt x="3775854" y="419100"/>
                </a:lnTo>
                <a:lnTo>
                  <a:pt x="3768434" y="419100"/>
                </a:lnTo>
                <a:lnTo>
                  <a:pt x="3729887" y="419100"/>
                </a:lnTo>
                <a:lnTo>
                  <a:pt x="3719151" y="419100"/>
                </a:lnTo>
                <a:lnTo>
                  <a:pt x="3704779" y="419100"/>
                </a:lnTo>
                <a:lnTo>
                  <a:pt x="3673184" y="419100"/>
                </a:lnTo>
                <a:lnTo>
                  <a:pt x="3655496" y="419100"/>
                </a:lnTo>
                <a:lnTo>
                  <a:pt x="3648076" y="419100"/>
                </a:lnTo>
                <a:lnTo>
                  <a:pt x="3615586" y="419100"/>
                </a:lnTo>
                <a:lnTo>
                  <a:pt x="3609529" y="419100"/>
                </a:lnTo>
                <a:lnTo>
                  <a:pt x="3598793" y="419100"/>
                </a:lnTo>
                <a:lnTo>
                  <a:pt x="3566303" y="419100"/>
                </a:lnTo>
                <a:lnTo>
                  <a:pt x="3558883" y="419100"/>
                </a:lnTo>
                <a:lnTo>
                  <a:pt x="3552826" y="419100"/>
                </a:lnTo>
                <a:lnTo>
                  <a:pt x="3537241" y="419100"/>
                </a:lnTo>
                <a:lnTo>
                  <a:pt x="3520336" y="419100"/>
                </a:lnTo>
                <a:lnTo>
                  <a:pt x="3509600" y="419100"/>
                </a:lnTo>
                <a:lnTo>
                  <a:pt x="3495228" y="419100"/>
                </a:lnTo>
                <a:lnTo>
                  <a:pt x="3487958" y="419100"/>
                </a:lnTo>
                <a:lnTo>
                  <a:pt x="3480538" y="419100"/>
                </a:lnTo>
                <a:lnTo>
                  <a:pt x="3463633" y="419100"/>
                </a:lnTo>
                <a:lnTo>
                  <a:pt x="3445945" y="419100"/>
                </a:lnTo>
                <a:lnTo>
                  <a:pt x="3441991" y="419100"/>
                </a:lnTo>
                <a:lnTo>
                  <a:pt x="3438525" y="419100"/>
                </a:lnTo>
                <a:lnTo>
                  <a:pt x="3431255" y="419100"/>
                </a:lnTo>
                <a:lnTo>
                  <a:pt x="3416883" y="419100"/>
                </a:lnTo>
                <a:lnTo>
                  <a:pt x="3399978" y="419100"/>
                </a:lnTo>
                <a:lnTo>
                  <a:pt x="3389242" y="419100"/>
                </a:lnTo>
                <a:lnTo>
                  <a:pt x="3385288" y="419100"/>
                </a:lnTo>
                <a:lnTo>
                  <a:pt x="3367600" y="419100"/>
                </a:lnTo>
                <a:lnTo>
                  <a:pt x="3360180" y="419100"/>
                </a:lnTo>
                <a:lnTo>
                  <a:pt x="3343275" y="419100"/>
                </a:lnTo>
                <a:lnTo>
                  <a:pt x="3327690" y="419100"/>
                </a:lnTo>
                <a:lnTo>
                  <a:pt x="3321633" y="419100"/>
                </a:lnTo>
                <a:lnTo>
                  <a:pt x="3310897" y="419100"/>
                </a:lnTo>
                <a:lnTo>
                  <a:pt x="3278407" y="419100"/>
                </a:lnTo>
                <a:lnTo>
                  <a:pt x="3270987" y="419100"/>
                </a:lnTo>
                <a:lnTo>
                  <a:pt x="3264930" y="419100"/>
                </a:lnTo>
                <a:lnTo>
                  <a:pt x="3232440" y="419100"/>
                </a:lnTo>
                <a:lnTo>
                  <a:pt x="3221704" y="419100"/>
                </a:lnTo>
                <a:lnTo>
                  <a:pt x="3207332" y="419100"/>
                </a:lnTo>
                <a:lnTo>
                  <a:pt x="3175737" y="419100"/>
                </a:lnTo>
                <a:lnTo>
                  <a:pt x="3158049" y="419100"/>
                </a:lnTo>
                <a:lnTo>
                  <a:pt x="3150629" y="419100"/>
                </a:lnTo>
                <a:lnTo>
                  <a:pt x="3112082" y="419100"/>
                </a:lnTo>
                <a:lnTo>
                  <a:pt x="3101346" y="419100"/>
                </a:lnTo>
                <a:lnTo>
                  <a:pt x="3080041" y="419100"/>
                </a:lnTo>
                <a:lnTo>
                  <a:pt x="3055379" y="419100"/>
                </a:lnTo>
                <a:lnTo>
                  <a:pt x="3030758" y="419100"/>
                </a:lnTo>
                <a:lnTo>
                  <a:pt x="3023338" y="419100"/>
                </a:lnTo>
                <a:lnTo>
                  <a:pt x="2984791" y="419100"/>
                </a:lnTo>
                <a:lnTo>
                  <a:pt x="2975266" y="419100"/>
                </a:lnTo>
                <a:lnTo>
                  <a:pt x="2974055" y="419100"/>
                </a:lnTo>
                <a:lnTo>
                  <a:pt x="2959683" y="419100"/>
                </a:lnTo>
                <a:lnTo>
                  <a:pt x="2928088" y="419100"/>
                </a:lnTo>
                <a:lnTo>
                  <a:pt x="2925983" y="419100"/>
                </a:lnTo>
                <a:lnTo>
                  <a:pt x="2918563" y="419100"/>
                </a:lnTo>
                <a:lnTo>
                  <a:pt x="2910400" y="419100"/>
                </a:lnTo>
                <a:lnTo>
                  <a:pt x="2902980" y="419100"/>
                </a:lnTo>
                <a:lnTo>
                  <a:pt x="2891687" y="419100"/>
                </a:lnTo>
                <a:lnTo>
                  <a:pt x="2880016" y="419100"/>
                </a:lnTo>
                <a:lnTo>
                  <a:pt x="2870490" y="419100"/>
                </a:lnTo>
                <a:lnTo>
                  <a:pt x="2869280" y="419100"/>
                </a:lnTo>
                <a:lnTo>
                  <a:pt x="2864433" y="419100"/>
                </a:lnTo>
                <a:lnTo>
                  <a:pt x="2854908" y="419100"/>
                </a:lnTo>
                <a:lnTo>
                  <a:pt x="2853697" y="419100"/>
                </a:lnTo>
                <a:lnTo>
                  <a:pt x="2842404" y="419100"/>
                </a:lnTo>
                <a:lnTo>
                  <a:pt x="2834984" y="419100"/>
                </a:lnTo>
                <a:lnTo>
                  <a:pt x="2823313" y="419100"/>
                </a:lnTo>
                <a:lnTo>
                  <a:pt x="2821207" y="419100"/>
                </a:lnTo>
                <a:lnTo>
                  <a:pt x="2813787" y="419100"/>
                </a:lnTo>
                <a:lnTo>
                  <a:pt x="2807730" y="419100"/>
                </a:lnTo>
                <a:lnTo>
                  <a:pt x="2805625" y="419100"/>
                </a:lnTo>
                <a:lnTo>
                  <a:pt x="2798205" y="419100"/>
                </a:lnTo>
                <a:lnTo>
                  <a:pt x="2796437" y="419100"/>
                </a:lnTo>
                <a:lnTo>
                  <a:pt x="2785701" y="419100"/>
                </a:lnTo>
                <a:lnTo>
                  <a:pt x="2775240" y="419100"/>
                </a:lnTo>
                <a:lnTo>
                  <a:pt x="2771329" y="419100"/>
                </a:lnTo>
                <a:lnTo>
                  <a:pt x="2765715" y="419100"/>
                </a:lnTo>
                <a:lnTo>
                  <a:pt x="2764504" y="419100"/>
                </a:lnTo>
                <a:lnTo>
                  <a:pt x="2759658" y="419100"/>
                </a:lnTo>
                <a:lnTo>
                  <a:pt x="2750132" y="419100"/>
                </a:lnTo>
                <a:lnTo>
                  <a:pt x="2748922" y="419100"/>
                </a:lnTo>
                <a:lnTo>
                  <a:pt x="2739734" y="419100"/>
                </a:lnTo>
                <a:lnTo>
                  <a:pt x="2722046" y="419100"/>
                </a:lnTo>
                <a:lnTo>
                  <a:pt x="2718537" y="419100"/>
                </a:lnTo>
                <a:lnTo>
                  <a:pt x="2716432" y="419100"/>
                </a:lnTo>
                <a:lnTo>
                  <a:pt x="2714626" y="419100"/>
                </a:lnTo>
                <a:lnTo>
                  <a:pt x="2709012" y="419100"/>
                </a:lnTo>
                <a:lnTo>
                  <a:pt x="2702955" y="419100"/>
                </a:lnTo>
                <a:lnTo>
                  <a:pt x="2700849" y="419100"/>
                </a:lnTo>
                <a:lnTo>
                  <a:pt x="2693429" y="419100"/>
                </a:lnTo>
                <a:lnTo>
                  <a:pt x="2682136" y="419100"/>
                </a:lnTo>
                <a:lnTo>
                  <a:pt x="2676079" y="419100"/>
                </a:lnTo>
                <a:lnTo>
                  <a:pt x="2670465" y="419100"/>
                </a:lnTo>
                <a:lnTo>
                  <a:pt x="2665343" y="419100"/>
                </a:lnTo>
                <a:lnTo>
                  <a:pt x="2659729" y="419100"/>
                </a:lnTo>
                <a:lnTo>
                  <a:pt x="2654882" y="419100"/>
                </a:lnTo>
                <a:lnTo>
                  <a:pt x="2645357" y="419100"/>
                </a:lnTo>
                <a:lnTo>
                  <a:pt x="2644146" y="419100"/>
                </a:lnTo>
                <a:lnTo>
                  <a:pt x="2632853" y="419100"/>
                </a:lnTo>
                <a:lnTo>
                  <a:pt x="2625433" y="419100"/>
                </a:lnTo>
                <a:lnTo>
                  <a:pt x="2619376" y="419100"/>
                </a:lnTo>
                <a:lnTo>
                  <a:pt x="2613762" y="419100"/>
                </a:lnTo>
                <a:lnTo>
                  <a:pt x="2598179" y="419100"/>
                </a:lnTo>
                <a:lnTo>
                  <a:pt x="2596074" y="419100"/>
                </a:lnTo>
                <a:lnTo>
                  <a:pt x="2588654" y="419100"/>
                </a:lnTo>
                <a:lnTo>
                  <a:pt x="2586886" y="419100"/>
                </a:lnTo>
                <a:lnTo>
                  <a:pt x="2576150" y="419100"/>
                </a:lnTo>
                <a:lnTo>
                  <a:pt x="2561778" y="419100"/>
                </a:lnTo>
                <a:lnTo>
                  <a:pt x="2550107" y="419100"/>
                </a:lnTo>
                <a:lnTo>
                  <a:pt x="2539371" y="419100"/>
                </a:lnTo>
                <a:lnTo>
                  <a:pt x="2530183" y="419100"/>
                </a:lnTo>
                <a:lnTo>
                  <a:pt x="2518066" y="419100"/>
                </a:lnTo>
                <a:lnTo>
                  <a:pt x="2512495" y="419100"/>
                </a:lnTo>
                <a:lnTo>
                  <a:pt x="2505075" y="419100"/>
                </a:lnTo>
                <a:lnTo>
                  <a:pt x="2493404" y="419100"/>
                </a:lnTo>
                <a:lnTo>
                  <a:pt x="2468783" y="419100"/>
                </a:lnTo>
                <a:lnTo>
                  <a:pt x="2466528" y="419100"/>
                </a:lnTo>
                <a:lnTo>
                  <a:pt x="2461363" y="419100"/>
                </a:lnTo>
                <a:lnTo>
                  <a:pt x="2455792" y="419100"/>
                </a:lnTo>
                <a:lnTo>
                  <a:pt x="2434487" y="419100"/>
                </a:lnTo>
                <a:lnTo>
                  <a:pt x="2422816" y="419100"/>
                </a:lnTo>
                <a:lnTo>
                  <a:pt x="2412080" y="419100"/>
                </a:lnTo>
                <a:lnTo>
                  <a:pt x="2409825" y="419100"/>
                </a:lnTo>
                <a:lnTo>
                  <a:pt x="2397708" y="419100"/>
                </a:lnTo>
                <a:lnTo>
                  <a:pt x="2385204" y="419100"/>
                </a:lnTo>
                <a:lnTo>
                  <a:pt x="2377784" y="419100"/>
                </a:lnTo>
                <a:lnTo>
                  <a:pt x="2366113" y="419100"/>
                </a:lnTo>
                <a:lnTo>
                  <a:pt x="2348425" y="419100"/>
                </a:lnTo>
                <a:lnTo>
                  <a:pt x="2341005" y="419100"/>
                </a:lnTo>
                <a:lnTo>
                  <a:pt x="2339237" y="419100"/>
                </a:lnTo>
                <a:lnTo>
                  <a:pt x="2329712" y="419100"/>
                </a:lnTo>
                <a:lnTo>
                  <a:pt x="2328501" y="419100"/>
                </a:lnTo>
                <a:lnTo>
                  <a:pt x="2314129" y="419100"/>
                </a:lnTo>
                <a:lnTo>
                  <a:pt x="2308515" y="419100"/>
                </a:lnTo>
                <a:lnTo>
                  <a:pt x="2302458" y="419100"/>
                </a:lnTo>
                <a:lnTo>
                  <a:pt x="2291722" y="419100"/>
                </a:lnTo>
                <a:lnTo>
                  <a:pt x="2282534" y="419100"/>
                </a:lnTo>
                <a:lnTo>
                  <a:pt x="2280429" y="419100"/>
                </a:lnTo>
                <a:lnTo>
                  <a:pt x="2273009" y="419100"/>
                </a:lnTo>
                <a:lnTo>
                  <a:pt x="2264846" y="419100"/>
                </a:lnTo>
                <a:lnTo>
                  <a:pt x="2259232" y="419100"/>
                </a:lnTo>
                <a:lnTo>
                  <a:pt x="2257426" y="419100"/>
                </a:lnTo>
                <a:lnTo>
                  <a:pt x="2251812" y="419100"/>
                </a:lnTo>
                <a:lnTo>
                  <a:pt x="2245755" y="419100"/>
                </a:lnTo>
                <a:lnTo>
                  <a:pt x="2234462" y="419100"/>
                </a:lnTo>
                <a:lnTo>
                  <a:pt x="2224936" y="419100"/>
                </a:lnTo>
                <a:lnTo>
                  <a:pt x="2223726" y="419100"/>
                </a:lnTo>
                <a:lnTo>
                  <a:pt x="2218879" y="419100"/>
                </a:lnTo>
                <a:lnTo>
                  <a:pt x="2213265" y="419100"/>
                </a:lnTo>
                <a:lnTo>
                  <a:pt x="2209354" y="419100"/>
                </a:lnTo>
                <a:lnTo>
                  <a:pt x="2208143" y="419100"/>
                </a:lnTo>
                <a:lnTo>
                  <a:pt x="2202529" y="419100"/>
                </a:lnTo>
                <a:lnTo>
                  <a:pt x="2188157" y="419100"/>
                </a:lnTo>
                <a:lnTo>
                  <a:pt x="2177759" y="419100"/>
                </a:lnTo>
                <a:lnTo>
                  <a:pt x="2175653" y="419100"/>
                </a:lnTo>
                <a:lnTo>
                  <a:pt x="2168233" y="419100"/>
                </a:lnTo>
                <a:lnTo>
                  <a:pt x="2162176" y="419100"/>
                </a:lnTo>
                <a:lnTo>
                  <a:pt x="2160071" y="419100"/>
                </a:lnTo>
                <a:lnTo>
                  <a:pt x="2156562" y="419100"/>
                </a:lnTo>
                <a:lnTo>
                  <a:pt x="2152651" y="419100"/>
                </a:lnTo>
                <a:lnTo>
                  <a:pt x="2138874" y="419100"/>
                </a:lnTo>
                <a:lnTo>
                  <a:pt x="2131454" y="419100"/>
                </a:lnTo>
                <a:lnTo>
                  <a:pt x="2129686" y="419100"/>
                </a:lnTo>
                <a:lnTo>
                  <a:pt x="2120161" y="419100"/>
                </a:lnTo>
                <a:lnTo>
                  <a:pt x="2118950" y="419100"/>
                </a:lnTo>
                <a:lnTo>
                  <a:pt x="2114104" y="419100"/>
                </a:lnTo>
                <a:lnTo>
                  <a:pt x="2104578" y="419100"/>
                </a:lnTo>
                <a:lnTo>
                  <a:pt x="2103368" y="419100"/>
                </a:lnTo>
                <a:lnTo>
                  <a:pt x="2092907" y="419100"/>
                </a:lnTo>
                <a:lnTo>
                  <a:pt x="2082171" y="419100"/>
                </a:lnTo>
                <a:lnTo>
                  <a:pt x="2072983" y="419100"/>
                </a:lnTo>
                <a:lnTo>
                  <a:pt x="2070878" y="419100"/>
                </a:lnTo>
                <a:lnTo>
                  <a:pt x="2063458" y="419100"/>
                </a:lnTo>
                <a:lnTo>
                  <a:pt x="2057401" y="419100"/>
                </a:lnTo>
                <a:lnTo>
                  <a:pt x="2055295" y="419100"/>
                </a:lnTo>
                <a:lnTo>
                  <a:pt x="2047875" y="419100"/>
                </a:lnTo>
                <a:lnTo>
                  <a:pt x="2036204" y="419100"/>
                </a:lnTo>
                <a:lnTo>
                  <a:pt x="2024911" y="419100"/>
                </a:lnTo>
                <a:lnTo>
                  <a:pt x="2014175" y="419100"/>
                </a:lnTo>
                <a:lnTo>
                  <a:pt x="2009328" y="419100"/>
                </a:lnTo>
                <a:lnTo>
                  <a:pt x="1999803" y="419100"/>
                </a:lnTo>
                <a:lnTo>
                  <a:pt x="1998592" y="419100"/>
                </a:lnTo>
                <a:lnTo>
                  <a:pt x="1968208" y="419100"/>
                </a:lnTo>
                <a:lnTo>
                  <a:pt x="1952625" y="419100"/>
                </a:lnTo>
                <a:lnTo>
                  <a:pt x="1950520" y="419100"/>
                </a:lnTo>
                <a:lnTo>
                  <a:pt x="1943100" y="419100"/>
                </a:lnTo>
                <a:lnTo>
                  <a:pt x="1904553" y="419100"/>
                </a:lnTo>
                <a:lnTo>
                  <a:pt x="1893817" y="419100"/>
                </a:lnTo>
                <a:lnTo>
                  <a:pt x="1872512" y="419100"/>
                </a:lnTo>
                <a:lnTo>
                  <a:pt x="1847850" y="419100"/>
                </a:lnTo>
                <a:lnTo>
                  <a:pt x="1823229" y="419100"/>
                </a:lnTo>
                <a:lnTo>
                  <a:pt x="1815809" y="419100"/>
                </a:lnTo>
                <a:lnTo>
                  <a:pt x="1777262" y="419100"/>
                </a:lnTo>
                <a:lnTo>
                  <a:pt x="1766526" y="419100"/>
                </a:lnTo>
                <a:lnTo>
                  <a:pt x="1752154" y="419100"/>
                </a:lnTo>
                <a:lnTo>
                  <a:pt x="1720559" y="419100"/>
                </a:lnTo>
                <a:lnTo>
                  <a:pt x="1702871" y="419100"/>
                </a:lnTo>
                <a:lnTo>
                  <a:pt x="1695451" y="419100"/>
                </a:lnTo>
                <a:lnTo>
                  <a:pt x="1662961" y="419100"/>
                </a:lnTo>
                <a:lnTo>
                  <a:pt x="1656904" y="419100"/>
                </a:lnTo>
                <a:lnTo>
                  <a:pt x="1646168" y="419100"/>
                </a:lnTo>
                <a:lnTo>
                  <a:pt x="1613678" y="419100"/>
                </a:lnTo>
                <a:lnTo>
                  <a:pt x="1606258" y="419100"/>
                </a:lnTo>
                <a:lnTo>
                  <a:pt x="1600201" y="419100"/>
                </a:lnTo>
                <a:lnTo>
                  <a:pt x="1584616" y="419100"/>
                </a:lnTo>
                <a:lnTo>
                  <a:pt x="1567711" y="419100"/>
                </a:lnTo>
                <a:lnTo>
                  <a:pt x="1556975" y="419100"/>
                </a:lnTo>
                <a:lnTo>
                  <a:pt x="1542603" y="419100"/>
                </a:lnTo>
                <a:lnTo>
                  <a:pt x="1535333" y="419100"/>
                </a:lnTo>
                <a:lnTo>
                  <a:pt x="1527913" y="419100"/>
                </a:lnTo>
                <a:lnTo>
                  <a:pt x="1511008" y="419100"/>
                </a:lnTo>
                <a:lnTo>
                  <a:pt x="1493320" y="419100"/>
                </a:lnTo>
                <a:lnTo>
                  <a:pt x="1489366" y="419100"/>
                </a:lnTo>
                <a:lnTo>
                  <a:pt x="1485900" y="419100"/>
                </a:lnTo>
                <a:lnTo>
                  <a:pt x="1478630" y="419100"/>
                </a:lnTo>
                <a:lnTo>
                  <a:pt x="1464258" y="419100"/>
                </a:lnTo>
                <a:lnTo>
                  <a:pt x="1447353" y="419100"/>
                </a:lnTo>
                <a:lnTo>
                  <a:pt x="1436617" y="419100"/>
                </a:lnTo>
                <a:lnTo>
                  <a:pt x="1432663" y="419100"/>
                </a:lnTo>
                <a:lnTo>
                  <a:pt x="1414975" y="419100"/>
                </a:lnTo>
                <a:lnTo>
                  <a:pt x="1407555" y="419100"/>
                </a:lnTo>
                <a:lnTo>
                  <a:pt x="1390650" y="419100"/>
                </a:lnTo>
                <a:lnTo>
                  <a:pt x="1375065" y="419100"/>
                </a:lnTo>
                <a:lnTo>
                  <a:pt x="1369008" y="419100"/>
                </a:lnTo>
                <a:lnTo>
                  <a:pt x="1358272" y="419100"/>
                </a:lnTo>
                <a:lnTo>
                  <a:pt x="1325782" y="419100"/>
                </a:lnTo>
                <a:lnTo>
                  <a:pt x="1318362" y="419100"/>
                </a:lnTo>
                <a:lnTo>
                  <a:pt x="1312305" y="419100"/>
                </a:lnTo>
                <a:lnTo>
                  <a:pt x="1279815" y="419100"/>
                </a:lnTo>
                <a:lnTo>
                  <a:pt x="1269079" y="419100"/>
                </a:lnTo>
                <a:lnTo>
                  <a:pt x="1254707" y="419100"/>
                </a:lnTo>
                <a:lnTo>
                  <a:pt x="1223112" y="419100"/>
                </a:lnTo>
                <a:lnTo>
                  <a:pt x="1205424" y="419100"/>
                </a:lnTo>
                <a:lnTo>
                  <a:pt x="1198004" y="419100"/>
                </a:lnTo>
                <a:lnTo>
                  <a:pt x="1159457" y="419100"/>
                </a:lnTo>
                <a:lnTo>
                  <a:pt x="1148721" y="419100"/>
                </a:lnTo>
                <a:lnTo>
                  <a:pt x="1127416" y="419100"/>
                </a:lnTo>
                <a:lnTo>
                  <a:pt x="1102754" y="419100"/>
                </a:lnTo>
                <a:lnTo>
                  <a:pt x="1078133" y="419100"/>
                </a:lnTo>
                <a:lnTo>
                  <a:pt x="1070713" y="419100"/>
                </a:lnTo>
                <a:lnTo>
                  <a:pt x="1032166" y="419100"/>
                </a:lnTo>
                <a:lnTo>
                  <a:pt x="1021430" y="419100"/>
                </a:lnTo>
                <a:lnTo>
                  <a:pt x="1007058" y="419100"/>
                </a:lnTo>
                <a:lnTo>
                  <a:pt x="975463" y="419100"/>
                </a:lnTo>
                <a:lnTo>
                  <a:pt x="957775" y="419100"/>
                </a:lnTo>
                <a:lnTo>
                  <a:pt x="950355" y="419100"/>
                </a:lnTo>
                <a:lnTo>
                  <a:pt x="939062" y="419100"/>
                </a:lnTo>
                <a:lnTo>
                  <a:pt x="917865" y="419100"/>
                </a:lnTo>
                <a:lnTo>
                  <a:pt x="911808" y="419100"/>
                </a:lnTo>
                <a:lnTo>
                  <a:pt x="901072" y="419100"/>
                </a:lnTo>
                <a:lnTo>
                  <a:pt x="889779" y="419100"/>
                </a:lnTo>
                <a:lnTo>
                  <a:pt x="882359" y="419100"/>
                </a:lnTo>
                <a:lnTo>
                  <a:pt x="868582" y="419100"/>
                </a:lnTo>
                <a:lnTo>
                  <a:pt x="861162" y="419100"/>
                </a:lnTo>
                <a:lnTo>
                  <a:pt x="855105" y="419100"/>
                </a:lnTo>
                <a:lnTo>
                  <a:pt x="843812" y="419100"/>
                </a:lnTo>
                <a:lnTo>
                  <a:pt x="833076" y="419100"/>
                </a:lnTo>
                <a:lnTo>
                  <a:pt x="822615" y="419100"/>
                </a:lnTo>
                <a:lnTo>
                  <a:pt x="818704" y="419100"/>
                </a:lnTo>
                <a:lnTo>
                  <a:pt x="811879" y="419100"/>
                </a:lnTo>
                <a:lnTo>
                  <a:pt x="797507" y="419100"/>
                </a:lnTo>
                <a:lnTo>
                  <a:pt x="787109" y="419100"/>
                </a:lnTo>
                <a:lnTo>
                  <a:pt x="769421" y="419100"/>
                </a:lnTo>
                <a:lnTo>
                  <a:pt x="765912" y="419100"/>
                </a:lnTo>
                <a:lnTo>
                  <a:pt x="762001" y="419100"/>
                </a:lnTo>
                <a:lnTo>
                  <a:pt x="748224" y="419100"/>
                </a:lnTo>
                <a:lnTo>
                  <a:pt x="740804" y="419100"/>
                </a:lnTo>
                <a:lnTo>
                  <a:pt x="729511" y="419100"/>
                </a:lnTo>
                <a:lnTo>
                  <a:pt x="723454" y="419100"/>
                </a:lnTo>
                <a:lnTo>
                  <a:pt x="712718" y="419100"/>
                </a:lnTo>
                <a:lnTo>
                  <a:pt x="702257" y="419100"/>
                </a:lnTo>
                <a:lnTo>
                  <a:pt x="691521" y="419100"/>
                </a:lnTo>
                <a:lnTo>
                  <a:pt x="680228" y="419100"/>
                </a:lnTo>
                <a:lnTo>
                  <a:pt x="672808" y="419100"/>
                </a:lnTo>
                <a:lnTo>
                  <a:pt x="666751" y="419100"/>
                </a:lnTo>
                <a:lnTo>
                  <a:pt x="645554" y="419100"/>
                </a:lnTo>
                <a:lnTo>
                  <a:pt x="634261" y="419100"/>
                </a:lnTo>
                <a:lnTo>
                  <a:pt x="623525" y="419100"/>
                </a:lnTo>
                <a:lnTo>
                  <a:pt x="609153" y="419100"/>
                </a:lnTo>
                <a:lnTo>
                  <a:pt x="577558" y="419100"/>
                </a:lnTo>
                <a:lnTo>
                  <a:pt x="559870" y="419100"/>
                </a:lnTo>
                <a:lnTo>
                  <a:pt x="552450" y="419100"/>
                </a:lnTo>
                <a:lnTo>
                  <a:pt x="513903" y="419100"/>
                </a:lnTo>
                <a:lnTo>
                  <a:pt x="503167" y="419100"/>
                </a:lnTo>
                <a:lnTo>
                  <a:pt x="481862" y="419100"/>
                </a:lnTo>
                <a:lnTo>
                  <a:pt x="457200" y="419100"/>
                </a:lnTo>
                <a:lnTo>
                  <a:pt x="432579" y="419100"/>
                </a:lnTo>
                <a:lnTo>
                  <a:pt x="425159" y="419100"/>
                </a:lnTo>
                <a:lnTo>
                  <a:pt x="386612" y="419100"/>
                </a:lnTo>
                <a:lnTo>
                  <a:pt x="375876" y="419100"/>
                </a:lnTo>
                <a:lnTo>
                  <a:pt x="361504" y="419100"/>
                </a:lnTo>
                <a:lnTo>
                  <a:pt x="329909" y="419100"/>
                </a:lnTo>
                <a:lnTo>
                  <a:pt x="312221" y="419100"/>
                </a:lnTo>
                <a:lnTo>
                  <a:pt x="304801" y="419100"/>
                </a:lnTo>
                <a:lnTo>
                  <a:pt x="272311" y="419100"/>
                </a:lnTo>
                <a:lnTo>
                  <a:pt x="266254" y="419100"/>
                </a:lnTo>
                <a:lnTo>
                  <a:pt x="255518" y="419100"/>
                </a:lnTo>
                <a:lnTo>
                  <a:pt x="223028" y="419100"/>
                </a:lnTo>
                <a:lnTo>
                  <a:pt x="215608" y="419100"/>
                </a:lnTo>
                <a:lnTo>
                  <a:pt x="209551" y="419100"/>
                </a:lnTo>
                <a:lnTo>
                  <a:pt x="177061" y="419100"/>
                </a:lnTo>
                <a:lnTo>
                  <a:pt x="166325" y="419100"/>
                </a:lnTo>
                <a:lnTo>
                  <a:pt x="151953" y="419100"/>
                </a:lnTo>
                <a:lnTo>
                  <a:pt x="120358" y="419100"/>
                </a:lnTo>
                <a:lnTo>
                  <a:pt x="102670" y="419100"/>
                </a:lnTo>
                <a:lnTo>
                  <a:pt x="95250" y="419100"/>
                </a:lnTo>
                <a:lnTo>
                  <a:pt x="56703" y="419100"/>
                </a:lnTo>
                <a:lnTo>
                  <a:pt x="45967" y="419100"/>
                </a:lnTo>
                <a:lnTo>
                  <a:pt x="0" y="41910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64" name="组合 63"/>
          <p:cNvGrpSpPr/>
          <p:nvPr/>
        </p:nvGrpSpPr>
        <p:grpSpPr>
          <a:xfrm>
            <a:off x="-391195" y="-1"/>
            <a:ext cx="1417774" cy="723901"/>
            <a:chOff x="-391195" y="-1"/>
            <a:chExt cx="1697596" cy="866775"/>
          </a:xfrm>
        </p:grpSpPr>
        <p:sp>
          <p:nvSpPr>
            <p:cNvPr id="65" name="任意多边形 64"/>
            <p:cNvSpPr/>
            <p:nvPr/>
          </p:nvSpPr>
          <p:spPr>
            <a:xfrm>
              <a:off x="238265" y="-1"/>
              <a:ext cx="333967" cy="866775"/>
            </a:xfrm>
            <a:custGeom>
              <a:avLst/>
              <a:gdLst>
                <a:gd name="connsiteX0" fmla="*/ 895550 w 1380209"/>
                <a:gd name="connsiteY0" fmla="*/ 0 h 3582188"/>
                <a:gd name="connsiteX1" fmla="*/ 1380209 w 1380209"/>
                <a:gd name="connsiteY1" fmla="*/ 0 h 3582188"/>
                <a:gd name="connsiteX2" fmla="*/ 484659 w 1380209"/>
                <a:gd name="connsiteY2" fmla="*/ 3582188 h 3582188"/>
                <a:gd name="connsiteX3" fmla="*/ 0 w 1380209"/>
                <a:gd name="connsiteY3" fmla="*/ 3582188 h 35821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80209" h="3582188">
                  <a:moveTo>
                    <a:pt x="895550" y="0"/>
                  </a:moveTo>
                  <a:lnTo>
                    <a:pt x="1380209" y="0"/>
                  </a:lnTo>
                  <a:lnTo>
                    <a:pt x="484659" y="3582188"/>
                  </a:lnTo>
                  <a:lnTo>
                    <a:pt x="0" y="3582188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6" name="任意多边形 65"/>
            <p:cNvSpPr/>
            <p:nvPr/>
          </p:nvSpPr>
          <p:spPr>
            <a:xfrm>
              <a:off x="421807" y="-1"/>
              <a:ext cx="333967" cy="866775"/>
            </a:xfrm>
            <a:custGeom>
              <a:avLst/>
              <a:gdLst>
                <a:gd name="connsiteX0" fmla="*/ 895550 w 1380209"/>
                <a:gd name="connsiteY0" fmla="*/ 0 h 3582188"/>
                <a:gd name="connsiteX1" fmla="*/ 1380209 w 1380209"/>
                <a:gd name="connsiteY1" fmla="*/ 0 h 3582188"/>
                <a:gd name="connsiteX2" fmla="*/ 484659 w 1380209"/>
                <a:gd name="connsiteY2" fmla="*/ 3582188 h 3582188"/>
                <a:gd name="connsiteX3" fmla="*/ 0 w 1380209"/>
                <a:gd name="connsiteY3" fmla="*/ 3582188 h 35821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80209" h="3582188">
                  <a:moveTo>
                    <a:pt x="895550" y="0"/>
                  </a:moveTo>
                  <a:lnTo>
                    <a:pt x="1380209" y="0"/>
                  </a:lnTo>
                  <a:lnTo>
                    <a:pt x="484659" y="3582188"/>
                  </a:lnTo>
                  <a:lnTo>
                    <a:pt x="0" y="3582188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7" name="任意多边形 66"/>
            <p:cNvSpPr/>
            <p:nvPr/>
          </p:nvSpPr>
          <p:spPr>
            <a:xfrm>
              <a:off x="605349" y="-1"/>
              <a:ext cx="333967" cy="866775"/>
            </a:xfrm>
            <a:custGeom>
              <a:avLst/>
              <a:gdLst>
                <a:gd name="connsiteX0" fmla="*/ 895550 w 1380209"/>
                <a:gd name="connsiteY0" fmla="*/ 0 h 3582188"/>
                <a:gd name="connsiteX1" fmla="*/ 1380209 w 1380209"/>
                <a:gd name="connsiteY1" fmla="*/ 0 h 3582188"/>
                <a:gd name="connsiteX2" fmla="*/ 484659 w 1380209"/>
                <a:gd name="connsiteY2" fmla="*/ 3582188 h 3582188"/>
                <a:gd name="connsiteX3" fmla="*/ 0 w 1380209"/>
                <a:gd name="connsiteY3" fmla="*/ 3582188 h 35821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80209" h="3582188">
                  <a:moveTo>
                    <a:pt x="895550" y="0"/>
                  </a:moveTo>
                  <a:lnTo>
                    <a:pt x="1380209" y="0"/>
                  </a:lnTo>
                  <a:lnTo>
                    <a:pt x="484659" y="3582188"/>
                  </a:lnTo>
                  <a:lnTo>
                    <a:pt x="0" y="3582188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8" name="任意多边形 67"/>
            <p:cNvSpPr/>
            <p:nvPr/>
          </p:nvSpPr>
          <p:spPr>
            <a:xfrm>
              <a:off x="788891" y="-1"/>
              <a:ext cx="333967" cy="866775"/>
            </a:xfrm>
            <a:custGeom>
              <a:avLst/>
              <a:gdLst>
                <a:gd name="connsiteX0" fmla="*/ 895550 w 1380209"/>
                <a:gd name="connsiteY0" fmla="*/ 0 h 3582188"/>
                <a:gd name="connsiteX1" fmla="*/ 1380209 w 1380209"/>
                <a:gd name="connsiteY1" fmla="*/ 0 h 3582188"/>
                <a:gd name="connsiteX2" fmla="*/ 484659 w 1380209"/>
                <a:gd name="connsiteY2" fmla="*/ 3582188 h 3582188"/>
                <a:gd name="connsiteX3" fmla="*/ 0 w 1380209"/>
                <a:gd name="connsiteY3" fmla="*/ 3582188 h 35821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80209" h="3582188">
                  <a:moveTo>
                    <a:pt x="895550" y="0"/>
                  </a:moveTo>
                  <a:lnTo>
                    <a:pt x="1380209" y="0"/>
                  </a:lnTo>
                  <a:lnTo>
                    <a:pt x="484659" y="3582188"/>
                  </a:lnTo>
                  <a:lnTo>
                    <a:pt x="0" y="3582188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9" name="任意多边形 68"/>
            <p:cNvSpPr/>
            <p:nvPr/>
          </p:nvSpPr>
          <p:spPr>
            <a:xfrm>
              <a:off x="972434" y="-1"/>
              <a:ext cx="333967" cy="866775"/>
            </a:xfrm>
            <a:custGeom>
              <a:avLst/>
              <a:gdLst>
                <a:gd name="connsiteX0" fmla="*/ 895550 w 1380209"/>
                <a:gd name="connsiteY0" fmla="*/ 0 h 3582188"/>
                <a:gd name="connsiteX1" fmla="*/ 1380209 w 1380209"/>
                <a:gd name="connsiteY1" fmla="*/ 0 h 3582188"/>
                <a:gd name="connsiteX2" fmla="*/ 484659 w 1380209"/>
                <a:gd name="connsiteY2" fmla="*/ 3582188 h 3582188"/>
                <a:gd name="connsiteX3" fmla="*/ 0 w 1380209"/>
                <a:gd name="connsiteY3" fmla="*/ 3582188 h 35821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80209" h="3582188">
                  <a:moveTo>
                    <a:pt x="895550" y="0"/>
                  </a:moveTo>
                  <a:lnTo>
                    <a:pt x="1380209" y="0"/>
                  </a:lnTo>
                  <a:lnTo>
                    <a:pt x="484659" y="3582188"/>
                  </a:lnTo>
                  <a:lnTo>
                    <a:pt x="0" y="3582188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0" name="任意多边形 69"/>
            <p:cNvSpPr/>
            <p:nvPr/>
          </p:nvSpPr>
          <p:spPr>
            <a:xfrm>
              <a:off x="-391195" y="-1"/>
              <a:ext cx="779885" cy="866775"/>
            </a:xfrm>
            <a:custGeom>
              <a:avLst/>
              <a:gdLst>
                <a:gd name="connsiteX0" fmla="*/ 167467 w 602715"/>
                <a:gd name="connsiteY0" fmla="*/ 0 h 669866"/>
                <a:gd name="connsiteX1" fmla="*/ 240938 w 602715"/>
                <a:gd name="connsiteY1" fmla="*/ 0 h 669866"/>
                <a:gd name="connsiteX2" fmla="*/ 258098 w 602715"/>
                <a:gd name="connsiteY2" fmla="*/ 0 h 669866"/>
                <a:gd name="connsiteX3" fmla="*/ 319710 w 602715"/>
                <a:gd name="connsiteY3" fmla="*/ 0 h 669866"/>
                <a:gd name="connsiteX4" fmla="*/ 331569 w 602715"/>
                <a:gd name="connsiteY4" fmla="*/ 0 h 669866"/>
                <a:gd name="connsiteX5" fmla="*/ 359841 w 602715"/>
                <a:gd name="connsiteY5" fmla="*/ 0 h 669866"/>
                <a:gd name="connsiteX6" fmla="*/ 410341 w 602715"/>
                <a:gd name="connsiteY6" fmla="*/ 0 h 669866"/>
                <a:gd name="connsiteX7" fmla="*/ 433312 w 602715"/>
                <a:gd name="connsiteY7" fmla="*/ 0 h 669866"/>
                <a:gd name="connsiteX8" fmla="*/ 450472 w 602715"/>
                <a:gd name="connsiteY8" fmla="*/ 0 h 669866"/>
                <a:gd name="connsiteX9" fmla="*/ 512084 w 602715"/>
                <a:gd name="connsiteY9" fmla="*/ 0 h 669866"/>
                <a:gd name="connsiteX10" fmla="*/ 523943 w 602715"/>
                <a:gd name="connsiteY10" fmla="*/ 0 h 669866"/>
                <a:gd name="connsiteX11" fmla="*/ 602715 w 602715"/>
                <a:gd name="connsiteY11" fmla="*/ 0 h 669866"/>
                <a:gd name="connsiteX12" fmla="*/ 435248 w 602715"/>
                <a:gd name="connsiteY12" fmla="*/ 669866 h 669866"/>
                <a:gd name="connsiteX13" fmla="*/ 356476 w 602715"/>
                <a:gd name="connsiteY13" fmla="*/ 669866 h 669866"/>
                <a:gd name="connsiteX14" fmla="*/ 344617 w 602715"/>
                <a:gd name="connsiteY14" fmla="*/ 669866 h 669866"/>
                <a:gd name="connsiteX15" fmla="*/ 283005 w 602715"/>
                <a:gd name="connsiteY15" fmla="*/ 669866 h 669866"/>
                <a:gd name="connsiteX16" fmla="*/ 265845 w 602715"/>
                <a:gd name="connsiteY16" fmla="*/ 669866 h 669866"/>
                <a:gd name="connsiteX17" fmla="*/ 242874 w 602715"/>
                <a:gd name="connsiteY17" fmla="*/ 669866 h 669866"/>
                <a:gd name="connsiteX18" fmla="*/ 192374 w 602715"/>
                <a:gd name="connsiteY18" fmla="*/ 669866 h 669866"/>
                <a:gd name="connsiteX19" fmla="*/ 164102 w 602715"/>
                <a:gd name="connsiteY19" fmla="*/ 669866 h 669866"/>
                <a:gd name="connsiteX20" fmla="*/ 152243 w 602715"/>
                <a:gd name="connsiteY20" fmla="*/ 669866 h 669866"/>
                <a:gd name="connsiteX21" fmla="*/ 90631 w 602715"/>
                <a:gd name="connsiteY21" fmla="*/ 669866 h 669866"/>
                <a:gd name="connsiteX22" fmla="*/ 73471 w 602715"/>
                <a:gd name="connsiteY22" fmla="*/ 669866 h 669866"/>
                <a:gd name="connsiteX23" fmla="*/ 0 w 602715"/>
                <a:gd name="connsiteY23" fmla="*/ 669866 h 669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2715" h="669866">
                  <a:moveTo>
                    <a:pt x="167467" y="0"/>
                  </a:moveTo>
                  <a:lnTo>
                    <a:pt x="240938" y="0"/>
                  </a:lnTo>
                  <a:lnTo>
                    <a:pt x="258098" y="0"/>
                  </a:lnTo>
                  <a:lnTo>
                    <a:pt x="319710" y="0"/>
                  </a:lnTo>
                  <a:lnTo>
                    <a:pt x="331569" y="0"/>
                  </a:lnTo>
                  <a:lnTo>
                    <a:pt x="359841" y="0"/>
                  </a:lnTo>
                  <a:lnTo>
                    <a:pt x="410341" y="0"/>
                  </a:lnTo>
                  <a:lnTo>
                    <a:pt x="433312" y="0"/>
                  </a:lnTo>
                  <a:lnTo>
                    <a:pt x="450472" y="0"/>
                  </a:lnTo>
                  <a:lnTo>
                    <a:pt x="512084" y="0"/>
                  </a:lnTo>
                  <a:lnTo>
                    <a:pt x="523943" y="0"/>
                  </a:lnTo>
                  <a:lnTo>
                    <a:pt x="602715" y="0"/>
                  </a:lnTo>
                  <a:lnTo>
                    <a:pt x="435248" y="669866"/>
                  </a:lnTo>
                  <a:lnTo>
                    <a:pt x="356476" y="669866"/>
                  </a:lnTo>
                  <a:lnTo>
                    <a:pt x="344617" y="669866"/>
                  </a:lnTo>
                  <a:lnTo>
                    <a:pt x="283005" y="669866"/>
                  </a:lnTo>
                  <a:lnTo>
                    <a:pt x="265845" y="669866"/>
                  </a:lnTo>
                  <a:lnTo>
                    <a:pt x="242874" y="669866"/>
                  </a:lnTo>
                  <a:lnTo>
                    <a:pt x="192374" y="669866"/>
                  </a:lnTo>
                  <a:lnTo>
                    <a:pt x="164102" y="669866"/>
                  </a:lnTo>
                  <a:lnTo>
                    <a:pt x="152243" y="669866"/>
                  </a:lnTo>
                  <a:lnTo>
                    <a:pt x="90631" y="669866"/>
                  </a:lnTo>
                  <a:lnTo>
                    <a:pt x="73471" y="669866"/>
                  </a:lnTo>
                  <a:lnTo>
                    <a:pt x="0" y="66986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cxnSp>
        <p:nvCxnSpPr>
          <p:cNvPr id="71" name="直接连接符 70"/>
          <p:cNvCxnSpPr/>
          <p:nvPr/>
        </p:nvCxnSpPr>
        <p:spPr>
          <a:xfrm>
            <a:off x="1026579" y="549329"/>
            <a:ext cx="11165421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矩形 16"/>
          <p:cNvSpPr/>
          <p:nvPr/>
        </p:nvSpPr>
        <p:spPr>
          <a:xfrm>
            <a:off x="1378805" y="3689692"/>
            <a:ext cx="720000" cy="1112058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17"/>
          <p:cNvSpPr/>
          <p:nvPr/>
        </p:nvSpPr>
        <p:spPr>
          <a:xfrm>
            <a:off x="2525754" y="3617684"/>
            <a:ext cx="720000" cy="1184066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矩形 18"/>
          <p:cNvSpPr/>
          <p:nvPr/>
        </p:nvSpPr>
        <p:spPr>
          <a:xfrm>
            <a:off x="3677962" y="4265756"/>
            <a:ext cx="720000" cy="535994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矩形 19"/>
          <p:cNvSpPr/>
          <p:nvPr/>
        </p:nvSpPr>
        <p:spPr>
          <a:xfrm>
            <a:off x="4902098" y="1529452"/>
            <a:ext cx="720000" cy="3267633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1" name="直接箭头连接符 10"/>
          <p:cNvCxnSpPr/>
          <p:nvPr/>
        </p:nvCxnSpPr>
        <p:spPr>
          <a:xfrm>
            <a:off x="869570" y="4801750"/>
            <a:ext cx="5184576" cy="0"/>
          </a:xfrm>
          <a:prstGeom prst="straightConnector1">
            <a:avLst/>
          </a:prstGeom>
          <a:ln>
            <a:solidFill>
              <a:srgbClr val="53575A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文本框 20"/>
          <p:cNvSpPr txBox="1"/>
          <p:nvPr/>
        </p:nvSpPr>
        <p:spPr>
          <a:xfrm>
            <a:off x="1337022" y="5017774"/>
            <a:ext cx="6880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dirty="0">
                <a:solidFill>
                  <a:srgbClr val="131313"/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SCIE</a:t>
            </a:r>
            <a:endParaRPr lang="en-US" altLang="zh-CN" sz="2000" dirty="0">
              <a:solidFill>
                <a:srgbClr val="131313"/>
              </a:solidFill>
              <a:latin typeface="Adobe 黑体 Std R" pitchFamily="34" charset="-128"/>
              <a:ea typeface="Adobe 黑体 Std R" pitchFamily="34" charset="-128"/>
              <a:cs typeface="Arial" panose="020B0604020202020204" pitchFamily="34" charset="0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2675098" y="5017774"/>
            <a:ext cx="3930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dirty="0">
                <a:solidFill>
                  <a:srgbClr val="131313"/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EI</a:t>
            </a:r>
            <a:endParaRPr lang="en-US" altLang="zh-CN" sz="2000" dirty="0">
              <a:solidFill>
                <a:srgbClr val="131313"/>
              </a:solidFill>
              <a:latin typeface="Adobe 黑体 Std R" pitchFamily="34" charset="-128"/>
              <a:ea typeface="Adobe 黑体 Std R" pitchFamily="34" charset="-128"/>
              <a:cs typeface="Arial" panose="020B0604020202020204" pitchFamily="34" charset="0"/>
            </a:endParaRPr>
          </a:p>
        </p:txBody>
      </p:sp>
      <p:sp>
        <p:nvSpPr>
          <p:cNvPr id="24" name="文本框 24"/>
          <p:cNvSpPr txBox="1"/>
          <p:nvPr/>
        </p:nvSpPr>
        <p:spPr>
          <a:xfrm>
            <a:off x="3461858" y="5017774"/>
            <a:ext cx="10198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dirty="0">
                <a:solidFill>
                  <a:srgbClr val="131313"/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INSPEC</a:t>
            </a:r>
            <a:endParaRPr lang="en-US" altLang="zh-CN" sz="2000" dirty="0">
              <a:solidFill>
                <a:srgbClr val="131313"/>
              </a:solidFill>
              <a:latin typeface="Adobe 黑体 Std R" pitchFamily="34" charset="-128"/>
              <a:ea typeface="Adobe 黑体 Std R" pitchFamily="34" charset="-128"/>
              <a:cs typeface="Arial" panose="020B0604020202020204" pitchFamily="34" charset="0"/>
            </a:endParaRPr>
          </a:p>
        </p:txBody>
      </p:sp>
      <p:sp>
        <p:nvSpPr>
          <p:cNvPr id="25" name="文本框 26"/>
          <p:cNvSpPr txBox="1"/>
          <p:nvPr/>
        </p:nvSpPr>
        <p:spPr>
          <a:xfrm>
            <a:off x="4656134" y="5017774"/>
            <a:ext cx="12474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dirty="0">
                <a:solidFill>
                  <a:srgbClr val="131313"/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MEDLINE</a:t>
            </a:r>
            <a:endParaRPr lang="en-US" altLang="zh-CN" sz="2000" dirty="0">
              <a:solidFill>
                <a:srgbClr val="131313"/>
              </a:solidFill>
              <a:latin typeface="Adobe 黑体 Std R" pitchFamily="34" charset="-128"/>
              <a:ea typeface="Adobe 黑体 Std R" pitchFamily="34" charset="-128"/>
              <a:cs typeface="Arial" panose="020B0604020202020204" pitchFamily="34" charset="0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1497474" y="3948107"/>
            <a:ext cx="46679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400" dirty="0">
                <a:solidFill>
                  <a:schemeClr val="bg1">
                    <a:lumMod val="95000"/>
                  </a:schemeClr>
                </a:solidFill>
                <a:latin typeface="Adobe 黑体 Std R" pitchFamily="34" charset="-128"/>
                <a:ea typeface="Adobe 黑体 Std R" pitchFamily="34" charset="-128"/>
              </a:rPr>
              <a:t>31</a:t>
            </a:r>
          </a:p>
        </p:txBody>
      </p:sp>
      <p:sp>
        <p:nvSpPr>
          <p:cNvPr id="32" name="矩形 31"/>
          <p:cNvSpPr/>
          <p:nvPr/>
        </p:nvSpPr>
        <p:spPr>
          <a:xfrm>
            <a:off x="2628715" y="3948107"/>
            <a:ext cx="5277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400" dirty="0">
                <a:solidFill>
                  <a:schemeClr val="bg1">
                    <a:lumMod val="95000"/>
                  </a:schemeClr>
                </a:solidFill>
                <a:latin typeface="Adobe 黑体 Std R" pitchFamily="34" charset="-128"/>
                <a:ea typeface="Adobe 黑体 Std R" pitchFamily="34" charset="-128"/>
              </a:rPr>
              <a:t>24</a:t>
            </a:r>
            <a:endParaRPr lang="zh-CN" altLang="en-US" sz="2400" dirty="0">
              <a:solidFill>
                <a:schemeClr val="bg1">
                  <a:lumMod val="95000"/>
                </a:schemeClr>
              </a:solidFill>
              <a:latin typeface="Adobe 黑体 Std R" pitchFamily="34" charset="-128"/>
              <a:ea typeface="Adobe 黑体 Std R" pitchFamily="34" charset="-128"/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3828082" y="4336750"/>
            <a:ext cx="42030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000" dirty="0">
                <a:solidFill>
                  <a:schemeClr val="bg1">
                    <a:lumMod val="95000"/>
                  </a:schemeClr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13</a:t>
            </a:r>
            <a:endParaRPr lang="zh-CN" altLang="en-US" sz="1600" dirty="0">
              <a:solidFill>
                <a:schemeClr val="bg1">
                  <a:lumMod val="95000"/>
                </a:schemeClr>
              </a:solidFill>
              <a:latin typeface="Adobe 黑体 Std R" pitchFamily="34" charset="-128"/>
              <a:ea typeface="Adobe 黑体 Std R" pitchFamily="34" charset="-128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5046034" y="3001550"/>
            <a:ext cx="46038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000" dirty="0">
                <a:solidFill>
                  <a:schemeClr val="bg1">
                    <a:lumMod val="95000"/>
                  </a:schemeClr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98</a:t>
            </a:r>
            <a:endParaRPr lang="zh-CN" altLang="en-US" dirty="0">
              <a:solidFill>
                <a:schemeClr val="bg1">
                  <a:lumMod val="95000"/>
                </a:schemeClr>
              </a:solidFill>
              <a:latin typeface="Adobe 黑体 Std R" pitchFamily="34" charset="-128"/>
              <a:ea typeface="Adobe 黑体 Std R" pitchFamily="34" charset="-128"/>
            </a:endParaRPr>
          </a:p>
        </p:txBody>
      </p:sp>
      <p:grpSp>
        <p:nvGrpSpPr>
          <p:cNvPr id="35" name="群組 50"/>
          <p:cNvGrpSpPr/>
          <p:nvPr/>
        </p:nvGrpSpPr>
        <p:grpSpPr>
          <a:xfrm>
            <a:off x="1157602" y="5777924"/>
            <a:ext cx="4751942" cy="792088"/>
            <a:chOff x="5287639" y="5085184"/>
            <a:chExt cx="4751942" cy="792088"/>
          </a:xfrm>
        </p:grpSpPr>
        <p:sp>
          <p:nvSpPr>
            <p:cNvPr id="36" name="文本框 20"/>
            <p:cNvSpPr txBox="1"/>
            <p:nvPr/>
          </p:nvSpPr>
          <p:spPr>
            <a:xfrm>
              <a:off x="6168008" y="5210036"/>
              <a:ext cx="387157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800" u="sng" dirty="0">
                  <a:solidFill>
                    <a:srgbClr val="131313"/>
                  </a:solidFill>
                  <a:latin typeface="+mn-ea"/>
                  <a:cs typeface="Arial" panose="020B0604020202020204" pitchFamily="34" charset="0"/>
                </a:rPr>
                <a:t>收录重要科学核心期刊</a:t>
              </a:r>
              <a:endParaRPr lang="en-US" altLang="zh-TW" sz="2800" u="sng" dirty="0">
                <a:solidFill>
                  <a:srgbClr val="131313"/>
                </a:solidFill>
                <a:latin typeface="+mn-ea"/>
                <a:cs typeface="Arial" panose="020B0604020202020204" pitchFamily="34" charset="0"/>
              </a:endParaRPr>
            </a:p>
          </p:txBody>
        </p:sp>
        <p:sp>
          <p:nvSpPr>
            <p:cNvPr id="37" name="KSO_Shape"/>
            <p:cNvSpPr/>
            <p:nvPr/>
          </p:nvSpPr>
          <p:spPr bwMode="auto">
            <a:xfrm>
              <a:off x="5287639" y="5085184"/>
              <a:ext cx="736353" cy="792088"/>
            </a:xfrm>
            <a:custGeom>
              <a:avLst/>
              <a:gdLst>
                <a:gd name="T0" fmla="*/ 1735389 w 3295"/>
                <a:gd name="T1" fmla="*/ 901016 h 3303"/>
                <a:gd name="T2" fmla="*/ 828737 w 3295"/>
                <a:gd name="T3" fmla="*/ 0 h 3303"/>
                <a:gd name="T4" fmla="*/ 2179 w 3295"/>
                <a:gd name="T5" fmla="*/ 0 h 3303"/>
                <a:gd name="T6" fmla="*/ 0 w 3295"/>
                <a:gd name="T7" fmla="*/ 825795 h 3303"/>
                <a:gd name="T8" fmla="*/ 896300 w 3295"/>
                <a:gd name="T9" fmla="*/ 1740438 h 3303"/>
                <a:gd name="T10" fmla="*/ 1107707 w 3295"/>
                <a:gd name="T11" fmla="*/ 1742074 h 3303"/>
                <a:gd name="T12" fmla="*/ 1737024 w 3295"/>
                <a:gd name="T13" fmla="*/ 1112507 h 3303"/>
                <a:gd name="T14" fmla="*/ 1735389 w 3295"/>
                <a:gd name="T15" fmla="*/ 901016 h 3303"/>
                <a:gd name="T16" fmla="*/ 221214 w 3295"/>
                <a:gd name="T17" fmla="*/ 373379 h 3303"/>
                <a:gd name="T18" fmla="*/ 369962 w 3295"/>
                <a:gd name="T19" fmla="*/ 225118 h 3303"/>
                <a:gd name="T20" fmla="*/ 518165 w 3295"/>
                <a:gd name="T21" fmla="*/ 373379 h 3303"/>
                <a:gd name="T22" fmla="*/ 369962 w 3295"/>
                <a:gd name="T23" fmla="*/ 521641 h 3303"/>
                <a:gd name="T24" fmla="*/ 221214 w 3295"/>
                <a:gd name="T25" fmla="*/ 373379 h 3303"/>
                <a:gd name="T26" fmla="*/ 1028702 w 3295"/>
                <a:gd name="T27" fmla="*/ 1408485 h 3303"/>
                <a:gd name="T28" fmla="*/ 451147 w 3295"/>
                <a:gd name="T29" fmla="*/ 831246 h 3303"/>
                <a:gd name="T30" fmla="*/ 503998 w 3295"/>
                <a:gd name="T31" fmla="*/ 778918 h 3303"/>
                <a:gd name="T32" fmla="*/ 1081008 w 3295"/>
                <a:gd name="T33" fmla="*/ 1355612 h 3303"/>
                <a:gd name="T34" fmla="*/ 1028702 w 3295"/>
                <a:gd name="T35" fmla="*/ 1408485 h 3303"/>
                <a:gd name="T36" fmla="*/ 1185622 w 3295"/>
                <a:gd name="T37" fmla="*/ 1250957 h 3303"/>
                <a:gd name="T38" fmla="*/ 608612 w 3295"/>
                <a:gd name="T39" fmla="*/ 673718 h 3303"/>
                <a:gd name="T40" fmla="*/ 661464 w 3295"/>
                <a:gd name="T41" fmla="*/ 621390 h 3303"/>
                <a:gd name="T42" fmla="*/ 1238474 w 3295"/>
                <a:gd name="T43" fmla="*/ 1198629 h 3303"/>
                <a:gd name="T44" fmla="*/ 1185622 w 3295"/>
                <a:gd name="T45" fmla="*/ 1250957 h 3303"/>
                <a:gd name="T46" fmla="*/ 1343088 w 3295"/>
                <a:gd name="T47" fmla="*/ 1093429 h 3303"/>
                <a:gd name="T48" fmla="*/ 766078 w 3295"/>
                <a:gd name="T49" fmla="*/ 516190 h 3303"/>
                <a:gd name="T50" fmla="*/ 818929 w 3295"/>
                <a:gd name="T51" fmla="*/ 463863 h 3303"/>
                <a:gd name="T52" fmla="*/ 1395939 w 3295"/>
                <a:gd name="T53" fmla="*/ 1041102 h 3303"/>
                <a:gd name="T54" fmla="*/ 1343088 w 3295"/>
                <a:gd name="T55" fmla="*/ 1093429 h 3303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3295" h="3303">
                  <a:moveTo>
                    <a:pt x="3185" y="1653"/>
                  </a:moveTo>
                  <a:cubicBezTo>
                    <a:pt x="1521" y="0"/>
                    <a:pt x="1521" y="0"/>
                    <a:pt x="1521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0" y="1515"/>
                    <a:pt x="0" y="1515"/>
                    <a:pt x="0" y="1515"/>
                  </a:cubicBezTo>
                  <a:cubicBezTo>
                    <a:pt x="1645" y="3193"/>
                    <a:pt x="1645" y="3193"/>
                    <a:pt x="1645" y="3193"/>
                  </a:cubicBezTo>
                  <a:cubicBezTo>
                    <a:pt x="1753" y="3301"/>
                    <a:pt x="1927" y="3303"/>
                    <a:pt x="2033" y="3196"/>
                  </a:cubicBezTo>
                  <a:cubicBezTo>
                    <a:pt x="3188" y="2041"/>
                    <a:pt x="3188" y="2041"/>
                    <a:pt x="3188" y="2041"/>
                  </a:cubicBezTo>
                  <a:cubicBezTo>
                    <a:pt x="3295" y="1934"/>
                    <a:pt x="3294" y="1761"/>
                    <a:pt x="3185" y="1653"/>
                  </a:cubicBezTo>
                  <a:close/>
                  <a:moveTo>
                    <a:pt x="406" y="685"/>
                  </a:moveTo>
                  <a:cubicBezTo>
                    <a:pt x="406" y="535"/>
                    <a:pt x="528" y="413"/>
                    <a:pt x="679" y="413"/>
                  </a:cubicBezTo>
                  <a:cubicBezTo>
                    <a:pt x="829" y="413"/>
                    <a:pt x="951" y="535"/>
                    <a:pt x="951" y="685"/>
                  </a:cubicBezTo>
                  <a:cubicBezTo>
                    <a:pt x="951" y="835"/>
                    <a:pt x="829" y="957"/>
                    <a:pt x="679" y="957"/>
                  </a:cubicBezTo>
                  <a:cubicBezTo>
                    <a:pt x="528" y="957"/>
                    <a:pt x="406" y="835"/>
                    <a:pt x="406" y="685"/>
                  </a:cubicBezTo>
                  <a:close/>
                  <a:moveTo>
                    <a:pt x="1888" y="2584"/>
                  </a:moveTo>
                  <a:cubicBezTo>
                    <a:pt x="828" y="1525"/>
                    <a:pt x="828" y="1525"/>
                    <a:pt x="828" y="1525"/>
                  </a:cubicBezTo>
                  <a:cubicBezTo>
                    <a:pt x="925" y="1429"/>
                    <a:pt x="925" y="1429"/>
                    <a:pt x="925" y="1429"/>
                  </a:cubicBezTo>
                  <a:cubicBezTo>
                    <a:pt x="1984" y="2487"/>
                    <a:pt x="1984" y="2487"/>
                    <a:pt x="1984" y="2487"/>
                  </a:cubicBezTo>
                  <a:lnTo>
                    <a:pt x="1888" y="2584"/>
                  </a:lnTo>
                  <a:close/>
                  <a:moveTo>
                    <a:pt x="2176" y="2295"/>
                  </a:moveTo>
                  <a:cubicBezTo>
                    <a:pt x="1117" y="1236"/>
                    <a:pt x="1117" y="1236"/>
                    <a:pt x="1117" y="1236"/>
                  </a:cubicBezTo>
                  <a:cubicBezTo>
                    <a:pt x="1214" y="1140"/>
                    <a:pt x="1214" y="1140"/>
                    <a:pt x="1214" y="1140"/>
                  </a:cubicBezTo>
                  <a:cubicBezTo>
                    <a:pt x="2273" y="2199"/>
                    <a:pt x="2273" y="2199"/>
                    <a:pt x="2273" y="2199"/>
                  </a:cubicBezTo>
                  <a:lnTo>
                    <a:pt x="2176" y="2295"/>
                  </a:lnTo>
                  <a:close/>
                  <a:moveTo>
                    <a:pt x="2465" y="2006"/>
                  </a:moveTo>
                  <a:cubicBezTo>
                    <a:pt x="1406" y="947"/>
                    <a:pt x="1406" y="947"/>
                    <a:pt x="1406" y="947"/>
                  </a:cubicBezTo>
                  <a:cubicBezTo>
                    <a:pt x="1503" y="851"/>
                    <a:pt x="1503" y="851"/>
                    <a:pt x="1503" y="851"/>
                  </a:cubicBezTo>
                  <a:cubicBezTo>
                    <a:pt x="2562" y="1910"/>
                    <a:pt x="2562" y="1910"/>
                    <a:pt x="2562" y="1910"/>
                  </a:cubicBezTo>
                  <a:lnTo>
                    <a:pt x="2465" y="2006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anchor="ctr" anchorCtr="1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endParaRPr lang="zh-CN" altLang="en-US">
                <a:latin typeface="Adobe 黑体 Std R" pitchFamily="34" charset="-128"/>
                <a:ea typeface="Adobe 黑体 Std R" pitchFamily="34" charset="-128"/>
              </a:endParaRPr>
            </a:p>
          </p:txBody>
        </p:sp>
      </p:grpSp>
      <p:sp>
        <p:nvSpPr>
          <p:cNvPr id="38" name="矩形 37"/>
          <p:cNvSpPr/>
          <p:nvPr/>
        </p:nvSpPr>
        <p:spPr>
          <a:xfrm>
            <a:off x="7715509" y="3905716"/>
            <a:ext cx="720000" cy="864096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9" name="矩形 38"/>
          <p:cNvSpPr/>
          <p:nvPr/>
        </p:nvSpPr>
        <p:spPr>
          <a:xfrm>
            <a:off x="8934466" y="1889492"/>
            <a:ext cx="720000" cy="288032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0" name="矩形 39"/>
          <p:cNvSpPr/>
          <p:nvPr/>
        </p:nvSpPr>
        <p:spPr>
          <a:xfrm>
            <a:off x="10014586" y="809372"/>
            <a:ext cx="720000" cy="396044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41" name="直接箭头连接符 10"/>
          <p:cNvCxnSpPr/>
          <p:nvPr/>
        </p:nvCxnSpPr>
        <p:spPr>
          <a:xfrm>
            <a:off x="7206274" y="4769812"/>
            <a:ext cx="4032448" cy="0"/>
          </a:xfrm>
          <a:prstGeom prst="straightConnector1">
            <a:avLst/>
          </a:prstGeom>
          <a:ln>
            <a:solidFill>
              <a:srgbClr val="53575A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文本框 20"/>
          <p:cNvSpPr txBox="1"/>
          <p:nvPr/>
        </p:nvSpPr>
        <p:spPr>
          <a:xfrm>
            <a:off x="7494306" y="4985836"/>
            <a:ext cx="12105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000" dirty="0">
                <a:solidFill>
                  <a:srgbClr val="131313"/>
                </a:solidFill>
                <a:latin typeface="+mn-ea"/>
                <a:cs typeface="Arial" panose="020B0604020202020204" pitchFamily="34" charset="0"/>
              </a:rPr>
              <a:t>台湾大学</a:t>
            </a:r>
            <a:endParaRPr lang="en-US" altLang="zh-CN" sz="2000" dirty="0">
              <a:solidFill>
                <a:srgbClr val="131313"/>
              </a:solidFill>
              <a:latin typeface="+mn-ea"/>
              <a:cs typeface="Arial" panose="020B0604020202020204" pitchFamily="34" charset="0"/>
            </a:endParaRPr>
          </a:p>
        </p:txBody>
      </p:sp>
      <p:sp>
        <p:nvSpPr>
          <p:cNvPr id="43" name="文本框 22"/>
          <p:cNvSpPr txBox="1"/>
          <p:nvPr/>
        </p:nvSpPr>
        <p:spPr>
          <a:xfrm>
            <a:off x="8956919" y="4985836"/>
            <a:ext cx="6976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000" dirty="0">
                <a:solidFill>
                  <a:srgbClr val="131313"/>
                </a:solidFill>
                <a:latin typeface="+mn-ea"/>
                <a:cs typeface="Arial" panose="020B0604020202020204" pitchFamily="34" charset="0"/>
              </a:rPr>
              <a:t>顶大</a:t>
            </a:r>
            <a:endParaRPr lang="en-US" altLang="zh-CN" sz="2000" dirty="0">
              <a:solidFill>
                <a:srgbClr val="131313"/>
              </a:solidFill>
              <a:latin typeface="+mn-ea"/>
              <a:cs typeface="Arial" panose="020B0604020202020204" pitchFamily="34" charset="0"/>
            </a:endParaRPr>
          </a:p>
        </p:txBody>
      </p:sp>
      <p:sp>
        <p:nvSpPr>
          <p:cNvPr id="44" name="文本框 24"/>
          <p:cNvSpPr txBox="1"/>
          <p:nvPr/>
        </p:nvSpPr>
        <p:spPr>
          <a:xfrm>
            <a:off x="10122083" y="4985836"/>
            <a:ext cx="5309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dirty="0">
                <a:solidFill>
                  <a:srgbClr val="131313"/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ESI</a:t>
            </a:r>
            <a:endParaRPr lang="en-US" altLang="zh-CN" sz="2000" dirty="0">
              <a:solidFill>
                <a:srgbClr val="131313"/>
              </a:solidFill>
              <a:latin typeface="Adobe 黑体 Std R" pitchFamily="34" charset="-128"/>
              <a:ea typeface="Adobe 黑体 Std R" pitchFamily="34" charset="-128"/>
              <a:cs typeface="Arial" panose="020B0604020202020204" pitchFamily="34" charset="0"/>
            </a:endParaRPr>
          </a:p>
        </p:txBody>
      </p:sp>
      <p:sp>
        <p:nvSpPr>
          <p:cNvPr id="45" name="矩形 44"/>
          <p:cNvSpPr/>
          <p:nvPr/>
        </p:nvSpPr>
        <p:spPr>
          <a:xfrm>
            <a:off x="7721991" y="4174003"/>
            <a:ext cx="72808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400" dirty="0">
                <a:solidFill>
                  <a:schemeClr val="bg1">
                    <a:lumMod val="95000"/>
                  </a:schemeClr>
                </a:solidFill>
                <a:latin typeface="Adobe 黑体 Std R" pitchFamily="34" charset="-128"/>
                <a:ea typeface="Adobe 黑体 Std R" pitchFamily="34" charset="-128"/>
              </a:rPr>
              <a:t>35,997</a:t>
            </a:r>
            <a:endParaRPr lang="zh-CN" altLang="en-US" sz="1400" dirty="0">
              <a:solidFill>
                <a:schemeClr val="bg1">
                  <a:lumMod val="95000"/>
                </a:schemeClr>
              </a:solidFill>
              <a:latin typeface="Adobe 黑体 Std R" pitchFamily="34" charset="-128"/>
              <a:ea typeface="Adobe 黑体 Std R" pitchFamily="34" charset="-128"/>
            </a:endParaRPr>
          </a:p>
        </p:txBody>
      </p:sp>
      <p:sp>
        <p:nvSpPr>
          <p:cNvPr id="46" name="矩形 45"/>
          <p:cNvSpPr/>
          <p:nvPr/>
        </p:nvSpPr>
        <p:spPr>
          <a:xfrm>
            <a:off x="8937495" y="3093883"/>
            <a:ext cx="72808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dirty="0">
                <a:solidFill>
                  <a:schemeClr val="bg1">
                    <a:lumMod val="95000"/>
                  </a:schemeClr>
                </a:solidFill>
                <a:latin typeface="Adobe 黑体 Std R" pitchFamily="34" charset="-128"/>
                <a:ea typeface="Adobe 黑体 Std R" pitchFamily="34" charset="-128"/>
              </a:rPr>
              <a:t>8</a:t>
            </a:r>
            <a:r>
              <a:rPr lang="en-US" altLang="zh-TW" sz="1400" dirty="0">
                <a:solidFill>
                  <a:schemeClr val="bg1">
                    <a:lumMod val="95000"/>
                  </a:schemeClr>
                </a:solidFill>
                <a:latin typeface="Adobe 黑体 Std R" pitchFamily="34" charset="-128"/>
                <a:ea typeface="Adobe 黑体 Std R" pitchFamily="34" charset="-128"/>
              </a:rPr>
              <a:t>9</a:t>
            </a:r>
            <a:r>
              <a:rPr lang="en-US" altLang="zh-CN" sz="1400" dirty="0">
                <a:solidFill>
                  <a:schemeClr val="bg1">
                    <a:lumMod val="95000"/>
                  </a:schemeClr>
                </a:solidFill>
                <a:latin typeface="Adobe 黑体 Std R" pitchFamily="34" charset="-128"/>
                <a:ea typeface="Adobe 黑体 Std R" pitchFamily="34" charset="-128"/>
              </a:rPr>
              <a:t>,</a:t>
            </a:r>
            <a:r>
              <a:rPr lang="en-US" altLang="zh-TW" sz="1400" dirty="0">
                <a:solidFill>
                  <a:schemeClr val="bg1">
                    <a:lumMod val="95000"/>
                  </a:schemeClr>
                </a:solidFill>
                <a:latin typeface="Adobe 黑体 Std R" pitchFamily="34" charset="-128"/>
                <a:ea typeface="Adobe 黑体 Std R" pitchFamily="34" charset="-128"/>
              </a:rPr>
              <a:t>262</a:t>
            </a:r>
            <a:endParaRPr lang="zh-CN" altLang="en-US" sz="1400" dirty="0">
              <a:solidFill>
                <a:schemeClr val="bg1">
                  <a:lumMod val="95000"/>
                </a:schemeClr>
              </a:solidFill>
              <a:latin typeface="Adobe 黑体 Std R" pitchFamily="34" charset="-128"/>
              <a:ea typeface="Adobe 黑体 Std R" pitchFamily="34" charset="-128"/>
            </a:endParaRPr>
          </a:p>
        </p:txBody>
      </p:sp>
      <p:sp>
        <p:nvSpPr>
          <p:cNvPr id="47" name="矩形 46"/>
          <p:cNvSpPr/>
          <p:nvPr/>
        </p:nvSpPr>
        <p:spPr>
          <a:xfrm>
            <a:off x="9971817" y="2373803"/>
            <a:ext cx="82747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dirty="0">
                <a:solidFill>
                  <a:schemeClr val="bg1">
                    <a:lumMod val="95000"/>
                  </a:schemeClr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10</a:t>
            </a:r>
            <a:r>
              <a:rPr lang="en-US" altLang="zh-TW" sz="1400" dirty="0">
                <a:solidFill>
                  <a:schemeClr val="bg1">
                    <a:lumMod val="95000"/>
                  </a:schemeClr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9</a:t>
            </a:r>
            <a:r>
              <a:rPr lang="en-US" altLang="zh-CN" sz="1400" dirty="0">
                <a:solidFill>
                  <a:schemeClr val="bg1">
                    <a:lumMod val="95000"/>
                  </a:schemeClr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,</a:t>
            </a:r>
            <a:r>
              <a:rPr lang="en-US" altLang="zh-TW" sz="1400" dirty="0">
                <a:solidFill>
                  <a:schemeClr val="bg1">
                    <a:lumMod val="95000"/>
                  </a:schemeClr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421</a:t>
            </a:r>
            <a:endParaRPr lang="zh-CN" altLang="en-US" sz="1100" dirty="0">
              <a:solidFill>
                <a:schemeClr val="bg1">
                  <a:lumMod val="95000"/>
                </a:schemeClr>
              </a:solidFill>
              <a:latin typeface="Adobe 黑体 Std R" pitchFamily="34" charset="-128"/>
              <a:ea typeface="Adobe 黑体 Std R" pitchFamily="34" charset="-128"/>
            </a:endParaRPr>
          </a:p>
        </p:txBody>
      </p:sp>
      <p:grpSp>
        <p:nvGrpSpPr>
          <p:cNvPr id="48" name="群組 50"/>
          <p:cNvGrpSpPr/>
          <p:nvPr/>
        </p:nvGrpSpPr>
        <p:grpSpPr>
          <a:xfrm>
            <a:off x="7229098" y="5777924"/>
            <a:ext cx="4014560" cy="792088"/>
            <a:chOff x="5287639" y="5085184"/>
            <a:chExt cx="4014560" cy="792088"/>
          </a:xfrm>
        </p:grpSpPr>
        <p:sp>
          <p:nvSpPr>
            <p:cNvPr id="49" name="文本框 20"/>
            <p:cNvSpPr txBox="1"/>
            <p:nvPr/>
          </p:nvSpPr>
          <p:spPr>
            <a:xfrm>
              <a:off x="6168008" y="5210036"/>
              <a:ext cx="313419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800" u="sng" dirty="0">
                  <a:solidFill>
                    <a:srgbClr val="131313"/>
                  </a:solidFill>
                  <a:latin typeface="+mn-ea"/>
                  <a:cs typeface="Arial" panose="020B0604020202020204" pitchFamily="34" charset="0"/>
                </a:rPr>
                <a:t>收录精华学位论文</a:t>
              </a:r>
              <a:endParaRPr lang="en-US" altLang="zh-TW" sz="2800" u="sng" dirty="0">
                <a:solidFill>
                  <a:srgbClr val="131313"/>
                </a:solidFill>
                <a:latin typeface="+mn-ea"/>
                <a:cs typeface="Arial" panose="020B0604020202020204" pitchFamily="34" charset="0"/>
              </a:endParaRPr>
            </a:p>
          </p:txBody>
        </p:sp>
        <p:sp>
          <p:nvSpPr>
            <p:cNvPr id="50" name="KSO_Shape"/>
            <p:cNvSpPr/>
            <p:nvPr/>
          </p:nvSpPr>
          <p:spPr bwMode="auto">
            <a:xfrm>
              <a:off x="5287639" y="5085184"/>
              <a:ext cx="736353" cy="792088"/>
            </a:xfrm>
            <a:custGeom>
              <a:avLst/>
              <a:gdLst>
                <a:gd name="T0" fmla="*/ 1735389 w 3295"/>
                <a:gd name="T1" fmla="*/ 901016 h 3303"/>
                <a:gd name="T2" fmla="*/ 828737 w 3295"/>
                <a:gd name="T3" fmla="*/ 0 h 3303"/>
                <a:gd name="T4" fmla="*/ 2179 w 3295"/>
                <a:gd name="T5" fmla="*/ 0 h 3303"/>
                <a:gd name="T6" fmla="*/ 0 w 3295"/>
                <a:gd name="T7" fmla="*/ 825795 h 3303"/>
                <a:gd name="T8" fmla="*/ 896300 w 3295"/>
                <a:gd name="T9" fmla="*/ 1740438 h 3303"/>
                <a:gd name="T10" fmla="*/ 1107707 w 3295"/>
                <a:gd name="T11" fmla="*/ 1742074 h 3303"/>
                <a:gd name="T12" fmla="*/ 1737024 w 3295"/>
                <a:gd name="T13" fmla="*/ 1112507 h 3303"/>
                <a:gd name="T14" fmla="*/ 1735389 w 3295"/>
                <a:gd name="T15" fmla="*/ 901016 h 3303"/>
                <a:gd name="T16" fmla="*/ 221214 w 3295"/>
                <a:gd name="T17" fmla="*/ 373379 h 3303"/>
                <a:gd name="T18" fmla="*/ 369962 w 3295"/>
                <a:gd name="T19" fmla="*/ 225118 h 3303"/>
                <a:gd name="T20" fmla="*/ 518165 w 3295"/>
                <a:gd name="T21" fmla="*/ 373379 h 3303"/>
                <a:gd name="T22" fmla="*/ 369962 w 3295"/>
                <a:gd name="T23" fmla="*/ 521641 h 3303"/>
                <a:gd name="T24" fmla="*/ 221214 w 3295"/>
                <a:gd name="T25" fmla="*/ 373379 h 3303"/>
                <a:gd name="T26" fmla="*/ 1028702 w 3295"/>
                <a:gd name="T27" fmla="*/ 1408485 h 3303"/>
                <a:gd name="T28" fmla="*/ 451147 w 3295"/>
                <a:gd name="T29" fmla="*/ 831246 h 3303"/>
                <a:gd name="T30" fmla="*/ 503998 w 3295"/>
                <a:gd name="T31" fmla="*/ 778918 h 3303"/>
                <a:gd name="T32" fmla="*/ 1081008 w 3295"/>
                <a:gd name="T33" fmla="*/ 1355612 h 3303"/>
                <a:gd name="T34" fmla="*/ 1028702 w 3295"/>
                <a:gd name="T35" fmla="*/ 1408485 h 3303"/>
                <a:gd name="T36" fmla="*/ 1185622 w 3295"/>
                <a:gd name="T37" fmla="*/ 1250957 h 3303"/>
                <a:gd name="T38" fmla="*/ 608612 w 3295"/>
                <a:gd name="T39" fmla="*/ 673718 h 3303"/>
                <a:gd name="T40" fmla="*/ 661464 w 3295"/>
                <a:gd name="T41" fmla="*/ 621390 h 3303"/>
                <a:gd name="T42" fmla="*/ 1238474 w 3295"/>
                <a:gd name="T43" fmla="*/ 1198629 h 3303"/>
                <a:gd name="T44" fmla="*/ 1185622 w 3295"/>
                <a:gd name="T45" fmla="*/ 1250957 h 3303"/>
                <a:gd name="T46" fmla="*/ 1343088 w 3295"/>
                <a:gd name="T47" fmla="*/ 1093429 h 3303"/>
                <a:gd name="T48" fmla="*/ 766078 w 3295"/>
                <a:gd name="T49" fmla="*/ 516190 h 3303"/>
                <a:gd name="T50" fmla="*/ 818929 w 3295"/>
                <a:gd name="T51" fmla="*/ 463863 h 3303"/>
                <a:gd name="T52" fmla="*/ 1395939 w 3295"/>
                <a:gd name="T53" fmla="*/ 1041102 h 3303"/>
                <a:gd name="T54" fmla="*/ 1343088 w 3295"/>
                <a:gd name="T55" fmla="*/ 1093429 h 3303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3295" h="3303">
                  <a:moveTo>
                    <a:pt x="3185" y="1653"/>
                  </a:moveTo>
                  <a:cubicBezTo>
                    <a:pt x="1521" y="0"/>
                    <a:pt x="1521" y="0"/>
                    <a:pt x="1521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0" y="1515"/>
                    <a:pt x="0" y="1515"/>
                    <a:pt x="0" y="1515"/>
                  </a:cubicBezTo>
                  <a:cubicBezTo>
                    <a:pt x="1645" y="3193"/>
                    <a:pt x="1645" y="3193"/>
                    <a:pt x="1645" y="3193"/>
                  </a:cubicBezTo>
                  <a:cubicBezTo>
                    <a:pt x="1753" y="3301"/>
                    <a:pt x="1927" y="3303"/>
                    <a:pt x="2033" y="3196"/>
                  </a:cubicBezTo>
                  <a:cubicBezTo>
                    <a:pt x="3188" y="2041"/>
                    <a:pt x="3188" y="2041"/>
                    <a:pt x="3188" y="2041"/>
                  </a:cubicBezTo>
                  <a:cubicBezTo>
                    <a:pt x="3295" y="1934"/>
                    <a:pt x="3294" y="1761"/>
                    <a:pt x="3185" y="1653"/>
                  </a:cubicBezTo>
                  <a:close/>
                  <a:moveTo>
                    <a:pt x="406" y="685"/>
                  </a:moveTo>
                  <a:cubicBezTo>
                    <a:pt x="406" y="535"/>
                    <a:pt x="528" y="413"/>
                    <a:pt x="679" y="413"/>
                  </a:cubicBezTo>
                  <a:cubicBezTo>
                    <a:pt x="829" y="413"/>
                    <a:pt x="951" y="535"/>
                    <a:pt x="951" y="685"/>
                  </a:cubicBezTo>
                  <a:cubicBezTo>
                    <a:pt x="951" y="835"/>
                    <a:pt x="829" y="957"/>
                    <a:pt x="679" y="957"/>
                  </a:cubicBezTo>
                  <a:cubicBezTo>
                    <a:pt x="528" y="957"/>
                    <a:pt x="406" y="835"/>
                    <a:pt x="406" y="685"/>
                  </a:cubicBezTo>
                  <a:close/>
                  <a:moveTo>
                    <a:pt x="1888" y="2584"/>
                  </a:moveTo>
                  <a:cubicBezTo>
                    <a:pt x="828" y="1525"/>
                    <a:pt x="828" y="1525"/>
                    <a:pt x="828" y="1525"/>
                  </a:cubicBezTo>
                  <a:cubicBezTo>
                    <a:pt x="925" y="1429"/>
                    <a:pt x="925" y="1429"/>
                    <a:pt x="925" y="1429"/>
                  </a:cubicBezTo>
                  <a:cubicBezTo>
                    <a:pt x="1984" y="2487"/>
                    <a:pt x="1984" y="2487"/>
                    <a:pt x="1984" y="2487"/>
                  </a:cubicBezTo>
                  <a:lnTo>
                    <a:pt x="1888" y="2584"/>
                  </a:lnTo>
                  <a:close/>
                  <a:moveTo>
                    <a:pt x="2176" y="2295"/>
                  </a:moveTo>
                  <a:cubicBezTo>
                    <a:pt x="1117" y="1236"/>
                    <a:pt x="1117" y="1236"/>
                    <a:pt x="1117" y="1236"/>
                  </a:cubicBezTo>
                  <a:cubicBezTo>
                    <a:pt x="1214" y="1140"/>
                    <a:pt x="1214" y="1140"/>
                    <a:pt x="1214" y="1140"/>
                  </a:cubicBezTo>
                  <a:cubicBezTo>
                    <a:pt x="2273" y="2199"/>
                    <a:pt x="2273" y="2199"/>
                    <a:pt x="2273" y="2199"/>
                  </a:cubicBezTo>
                  <a:lnTo>
                    <a:pt x="2176" y="2295"/>
                  </a:lnTo>
                  <a:close/>
                  <a:moveTo>
                    <a:pt x="2465" y="2006"/>
                  </a:moveTo>
                  <a:cubicBezTo>
                    <a:pt x="1406" y="947"/>
                    <a:pt x="1406" y="947"/>
                    <a:pt x="1406" y="947"/>
                  </a:cubicBezTo>
                  <a:cubicBezTo>
                    <a:pt x="1503" y="851"/>
                    <a:pt x="1503" y="851"/>
                    <a:pt x="1503" y="851"/>
                  </a:cubicBezTo>
                  <a:cubicBezTo>
                    <a:pt x="2562" y="1910"/>
                    <a:pt x="2562" y="1910"/>
                    <a:pt x="2562" y="1910"/>
                  </a:cubicBezTo>
                  <a:lnTo>
                    <a:pt x="2465" y="2006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anchor="ctr" anchorCtr="1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endParaRPr lang="zh-CN" altLang="en-US">
                <a:latin typeface="Adobe 黑体 Std R" pitchFamily="34" charset="-128"/>
                <a:ea typeface="Adobe 黑体 Std R" pitchFamily="34" charset="-128"/>
              </a:endParaRPr>
            </a:p>
          </p:txBody>
        </p:sp>
      </p:grpSp>
      <p:sp>
        <p:nvSpPr>
          <p:cNvPr id="51" name="文本框 96"/>
          <p:cNvSpPr txBox="1"/>
          <p:nvPr/>
        </p:nvSpPr>
        <p:spPr>
          <a:xfrm>
            <a:off x="1052166" y="663551"/>
            <a:ext cx="3877986" cy="5847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zh-CN" altLang="en-US" sz="3200" b="1" dirty="0">
                <a:solidFill>
                  <a:schemeClr val="tx2"/>
                </a:solidFill>
                <a:latin typeface="Century Gothic" panose="020B0502020202020204" pitchFamily="34" charset="0"/>
                <a:ea typeface="+mj-ea"/>
              </a:rPr>
              <a:t>产品内容概览－科学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82"/>
          <p:cNvGrpSpPr>
            <a:grpSpLocks noChangeAspect="1"/>
          </p:cNvGrpSpPr>
          <p:nvPr/>
        </p:nvGrpSpPr>
        <p:grpSpPr>
          <a:xfrm>
            <a:off x="1285769" y="2070459"/>
            <a:ext cx="2502624" cy="2517596"/>
            <a:chOff x="2077903" y="1666875"/>
            <a:chExt cx="2862421" cy="2879546"/>
          </a:xfrm>
        </p:grpSpPr>
        <p:grpSp>
          <p:nvGrpSpPr>
            <p:cNvPr id="3" name="iṣľïḓe"/>
            <p:cNvGrpSpPr/>
            <p:nvPr/>
          </p:nvGrpSpPr>
          <p:grpSpPr>
            <a:xfrm>
              <a:off x="2323479" y="1926172"/>
              <a:ext cx="2395286" cy="2393983"/>
              <a:chOff x="1833521" y="2498961"/>
              <a:chExt cx="2848032" cy="2846478"/>
            </a:xfrm>
          </p:grpSpPr>
          <p:sp>
            <p:nvSpPr>
              <p:cNvPr id="60" name="ïŝľïḑê"/>
              <p:cNvSpPr/>
              <p:nvPr/>
            </p:nvSpPr>
            <p:spPr bwMode="auto">
              <a:xfrm>
                <a:off x="3755477" y="3110139"/>
                <a:ext cx="846963" cy="598769"/>
              </a:xfrm>
              <a:custGeom>
                <a:avLst/>
                <a:gdLst>
                  <a:gd name="T0" fmla="*/ 73 w 1093"/>
                  <a:gd name="T1" fmla="*/ 771 h 771"/>
                  <a:gd name="T2" fmla="*/ 1093 w 1093"/>
                  <a:gd name="T3" fmla="*/ 441 h 771"/>
                  <a:gd name="T4" fmla="*/ 1093 w 1093"/>
                  <a:gd name="T5" fmla="*/ 441 h 771"/>
                  <a:gd name="T6" fmla="*/ 1071 w 1093"/>
                  <a:gd name="T7" fmla="*/ 381 h 771"/>
                  <a:gd name="T8" fmla="*/ 1047 w 1093"/>
                  <a:gd name="T9" fmla="*/ 324 h 771"/>
                  <a:gd name="T10" fmla="*/ 1022 w 1093"/>
                  <a:gd name="T11" fmla="*/ 267 h 771"/>
                  <a:gd name="T12" fmla="*/ 995 w 1093"/>
                  <a:gd name="T13" fmla="*/ 211 h 771"/>
                  <a:gd name="T14" fmla="*/ 965 w 1093"/>
                  <a:gd name="T15" fmla="*/ 157 h 771"/>
                  <a:gd name="T16" fmla="*/ 934 w 1093"/>
                  <a:gd name="T17" fmla="*/ 103 h 771"/>
                  <a:gd name="T18" fmla="*/ 902 w 1093"/>
                  <a:gd name="T19" fmla="*/ 51 h 771"/>
                  <a:gd name="T20" fmla="*/ 868 w 1093"/>
                  <a:gd name="T21" fmla="*/ 0 h 771"/>
                  <a:gd name="T22" fmla="*/ 0 w 1093"/>
                  <a:gd name="T23" fmla="*/ 630 h 771"/>
                  <a:gd name="T24" fmla="*/ 0 w 1093"/>
                  <a:gd name="T25" fmla="*/ 630 h 771"/>
                  <a:gd name="T26" fmla="*/ 20 w 1093"/>
                  <a:gd name="T27" fmla="*/ 664 h 771"/>
                  <a:gd name="T28" fmla="*/ 39 w 1093"/>
                  <a:gd name="T29" fmla="*/ 699 h 771"/>
                  <a:gd name="T30" fmla="*/ 57 w 1093"/>
                  <a:gd name="T31" fmla="*/ 735 h 771"/>
                  <a:gd name="T32" fmla="*/ 73 w 1093"/>
                  <a:gd name="T33" fmla="*/ 771 h 771"/>
                  <a:gd name="T34" fmla="*/ 73 w 1093"/>
                  <a:gd name="T35" fmla="*/ 771 h 7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093" h="771">
                    <a:moveTo>
                      <a:pt x="73" y="771"/>
                    </a:moveTo>
                    <a:lnTo>
                      <a:pt x="1093" y="441"/>
                    </a:lnTo>
                    <a:lnTo>
                      <a:pt x="1093" y="441"/>
                    </a:lnTo>
                    <a:lnTo>
                      <a:pt x="1071" y="381"/>
                    </a:lnTo>
                    <a:lnTo>
                      <a:pt x="1047" y="324"/>
                    </a:lnTo>
                    <a:lnTo>
                      <a:pt x="1022" y="267"/>
                    </a:lnTo>
                    <a:lnTo>
                      <a:pt x="995" y="211"/>
                    </a:lnTo>
                    <a:lnTo>
                      <a:pt x="965" y="157"/>
                    </a:lnTo>
                    <a:lnTo>
                      <a:pt x="934" y="103"/>
                    </a:lnTo>
                    <a:lnTo>
                      <a:pt x="902" y="51"/>
                    </a:lnTo>
                    <a:lnTo>
                      <a:pt x="868" y="0"/>
                    </a:lnTo>
                    <a:lnTo>
                      <a:pt x="0" y="630"/>
                    </a:lnTo>
                    <a:lnTo>
                      <a:pt x="0" y="630"/>
                    </a:lnTo>
                    <a:lnTo>
                      <a:pt x="20" y="664"/>
                    </a:lnTo>
                    <a:lnTo>
                      <a:pt x="39" y="699"/>
                    </a:lnTo>
                    <a:lnTo>
                      <a:pt x="57" y="735"/>
                    </a:lnTo>
                    <a:lnTo>
                      <a:pt x="73" y="771"/>
                    </a:lnTo>
                    <a:lnTo>
                      <a:pt x="73" y="77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61" name="íślíḓe"/>
              <p:cNvSpPr/>
              <p:nvPr/>
            </p:nvSpPr>
            <p:spPr bwMode="auto">
              <a:xfrm>
                <a:off x="3288561" y="2498961"/>
                <a:ext cx="380048" cy="850066"/>
              </a:xfrm>
              <a:custGeom>
                <a:avLst/>
                <a:gdLst>
                  <a:gd name="T0" fmla="*/ 158 w 490"/>
                  <a:gd name="T1" fmla="*/ 1097 h 1097"/>
                  <a:gd name="T2" fmla="*/ 490 w 490"/>
                  <a:gd name="T3" fmla="*/ 77 h 1097"/>
                  <a:gd name="T4" fmla="*/ 490 w 490"/>
                  <a:gd name="T5" fmla="*/ 77 h 1097"/>
                  <a:gd name="T6" fmla="*/ 430 w 490"/>
                  <a:gd name="T7" fmla="*/ 60 h 1097"/>
                  <a:gd name="T8" fmla="*/ 371 w 490"/>
                  <a:gd name="T9" fmla="*/ 46 h 1097"/>
                  <a:gd name="T10" fmla="*/ 311 w 490"/>
                  <a:gd name="T11" fmla="*/ 32 h 1097"/>
                  <a:gd name="T12" fmla="*/ 250 w 490"/>
                  <a:gd name="T13" fmla="*/ 22 h 1097"/>
                  <a:gd name="T14" fmla="*/ 188 w 490"/>
                  <a:gd name="T15" fmla="*/ 13 h 1097"/>
                  <a:gd name="T16" fmla="*/ 127 w 490"/>
                  <a:gd name="T17" fmla="*/ 7 h 1097"/>
                  <a:gd name="T18" fmla="*/ 63 w 490"/>
                  <a:gd name="T19" fmla="*/ 3 h 1097"/>
                  <a:gd name="T20" fmla="*/ 0 w 490"/>
                  <a:gd name="T21" fmla="*/ 0 h 1097"/>
                  <a:gd name="T22" fmla="*/ 0 w 490"/>
                  <a:gd name="T23" fmla="*/ 1072 h 1097"/>
                  <a:gd name="T24" fmla="*/ 0 w 490"/>
                  <a:gd name="T25" fmla="*/ 1072 h 1097"/>
                  <a:gd name="T26" fmla="*/ 41 w 490"/>
                  <a:gd name="T27" fmla="*/ 1075 h 1097"/>
                  <a:gd name="T28" fmla="*/ 80 w 490"/>
                  <a:gd name="T29" fmla="*/ 1080 h 1097"/>
                  <a:gd name="T30" fmla="*/ 119 w 490"/>
                  <a:gd name="T31" fmla="*/ 1087 h 1097"/>
                  <a:gd name="T32" fmla="*/ 158 w 490"/>
                  <a:gd name="T33" fmla="*/ 1097 h 1097"/>
                  <a:gd name="T34" fmla="*/ 158 w 490"/>
                  <a:gd name="T35" fmla="*/ 1097 h 10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90" h="1097">
                    <a:moveTo>
                      <a:pt x="158" y="1097"/>
                    </a:moveTo>
                    <a:lnTo>
                      <a:pt x="490" y="77"/>
                    </a:lnTo>
                    <a:lnTo>
                      <a:pt x="490" y="77"/>
                    </a:lnTo>
                    <a:lnTo>
                      <a:pt x="430" y="60"/>
                    </a:lnTo>
                    <a:lnTo>
                      <a:pt x="371" y="46"/>
                    </a:lnTo>
                    <a:lnTo>
                      <a:pt x="311" y="32"/>
                    </a:lnTo>
                    <a:lnTo>
                      <a:pt x="250" y="22"/>
                    </a:lnTo>
                    <a:lnTo>
                      <a:pt x="188" y="13"/>
                    </a:lnTo>
                    <a:lnTo>
                      <a:pt x="127" y="7"/>
                    </a:lnTo>
                    <a:lnTo>
                      <a:pt x="63" y="3"/>
                    </a:lnTo>
                    <a:lnTo>
                      <a:pt x="0" y="0"/>
                    </a:lnTo>
                    <a:lnTo>
                      <a:pt x="0" y="1072"/>
                    </a:lnTo>
                    <a:lnTo>
                      <a:pt x="0" y="1072"/>
                    </a:lnTo>
                    <a:lnTo>
                      <a:pt x="41" y="1075"/>
                    </a:lnTo>
                    <a:lnTo>
                      <a:pt x="80" y="1080"/>
                    </a:lnTo>
                    <a:lnTo>
                      <a:pt x="119" y="1087"/>
                    </a:lnTo>
                    <a:lnTo>
                      <a:pt x="158" y="1097"/>
                    </a:lnTo>
                    <a:lnTo>
                      <a:pt x="158" y="1097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62" name="ï$ḷíďê"/>
              <p:cNvSpPr/>
              <p:nvPr/>
            </p:nvSpPr>
            <p:spPr bwMode="auto">
              <a:xfrm>
                <a:off x="3631380" y="2789038"/>
                <a:ext cx="760095" cy="760095"/>
              </a:xfrm>
              <a:custGeom>
                <a:avLst/>
                <a:gdLst>
                  <a:gd name="T0" fmla="*/ 113 w 980"/>
                  <a:gd name="T1" fmla="*/ 981 h 981"/>
                  <a:gd name="T2" fmla="*/ 980 w 980"/>
                  <a:gd name="T3" fmla="*/ 349 h 981"/>
                  <a:gd name="T4" fmla="*/ 980 w 980"/>
                  <a:gd name="T5" fmla="*/ 349 h 981"/>
                  <a:gd name="T6" fmla="*/ 942 w 980"/>
                  <a:gd name="T7" fmla="*/ 301 h 981"/>
                  <a:gd name="T8" fmla="*/ 902 w 980"/>
                  <a:gd name="T9" fmla="*/ 254 h 981"/>
                  <a:gd name="T10" fmla="*/ 860 w 980"/>
                  <a:gd name="T11" fmla="*/ 208 h 981"/>
                  <a:gd name="T12" fmla="*/ 817 w 980"/>
                  <a:gd name="T13" fmla="*/ 162 h 981"/>
                  <a:gd name="T14" fmla="*/ 773 w 980"/>
                  <a:gd name="T15" fmla="*/ 119 h 981"/>
                  <a:gd name="T16" fmla="*/ 727 w 980"/>
                  <a:gd name="T17" fmla="*/ 78 h 981"/>
                  <a:gd name="T18" fmla="*/ 679 w 980"/>
                  <a:gd name="T19" fmla="*/ 39 h 981"/>
                  <a:gd name="T20" fmla="*/ 631 w 980"/>
                  <a:gd name="T21" fmla="*/ 0 h 981"/>
                  <a:gd name="T22" fmla="*/ 0 w 980"/>
                  <a:gd name="T23" fmla="*/ 868 h 981"/>
                  <a:gd name="T24" fmla="*/ 0 w 980"/>
                  <a:gd name="T25" fmla="*/ 868 h 981"/>
                  <a:gd name="T26" fmla="*/ 30 w 980"/>
                  <a:gd name="T27" fmla="*/ 893 h 981"/>
                  <a:gd name="T28" fmla="*/ 59 w 980"/>
                  <a:gd name="T29" fmla="*/ 921 h 981"/>
                  <a:gd name="T30" fmla="*/ 86 w 980"/>
                  <a:gd name="T31" fmla="*/ 950 h 981"/>
                  <a:gd name="T32" fmla="*/ 113 w 980"/>
                  <a:gd name="T33" fmla="*/ 981 h 981"/>
                  <a:gd name="T34" fmla="*/ 113 w 980"/>
                  <a:gd name="T35" fmla="*/ 981 h 9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980" h="981">
                    <a:moveTo>
                      <a:pt x="113" y="981"/>
                    </a:moveTo>
                    <a:lnTo>
                      <a:pt x="980" y="349"/>
                    </a:lnTo>
                    <a:lnTo>
                      <a:pt x="980" y="349"/>
                    </a:lnTo>
                    <a:lnTo>
                      <a:pt x="942" y="301"/>
                    </a:lnTo>
                    <a:lnTo>
                      <a:pt x="902" y="254"/>
                    </a:lnTo>
                    <a:lnTo>
                      <a:pt x="860" y="208"/>
                    </a:lnTo>
                    <a:lnTo>
                      <a:pt x="817" y="162"/>
                    </a:lnTo>
                    <a:lnTo>
                      <a:pt x="773" y="119"/>
                    </a:lnTo>
                    <a:lnTo>
                      <a:pt x="727" y="78"/>
                    </a:lnTo>
                    <a:lnTo>
                      <a:pt x="679" y="39"/>
                    </a:lnTo>
                    <a:lnTo>
                      <a:pt x="631" y="0"/>
                    </a:lnTo>
                    <a:lnTo>
                      <a:pt x="0" y="868"/>
                    </a:lnTo>
                    <a:lnTo>
                      <a:pt x="0" y="868"/>
                    </a:lnTo>
                    <a:lnTo>
                      <a:pt x="30" y="893"/>
                    </a:lnTo>
                    <a:lnTo>
                      <a:pt x="59" y="921"/>
                    </a:lnTo>
                    <a:lnTo>
                      <a:pt x="86" y="950"/>
                    </a:lnTo>
                    <a:lnTo>
                      <a:pt x="113" y="981"/>
                    </a:lnTo>
                    <a:lnTo>
                      <a:pt x="113" y="98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63" name="ïşlïḋé"/>
              <p:cNvSpPr/>
              <p:nvPr/>
            </p:nvSpPr>
            <p:spPr bwMode="auto">
              <a:xfrm>
                <a:off x="3829935" y="3511904"/>
                <a:ext cx="851618" cy="378496"/>
              </a:xfrm>
              <a:custGeom>
                <a:avLst/>
                <a:gdLst>
                  <a:gd name="T0" fmla="*/ 25 w 1098"/>
                  <a:gd name="T1" fmla="*/ 488 h 488"/>
                  <a:gd name="T2" fmla="*/ 1098 w 1098"/>
                  <a:gd name="T3" fmla="*/ 488 h 488"/>
                  <a:gd name="T4" fmla="*/ 1098 w 1098"/>
                  <a:gd name="T5" fmla="*/ 488 h 488"/>
                  <a:gd name="T6" fmla="*/ 1095 w 1098"/>
                  <a:gd name="T7" fmla="*/ 425 h 488"/>
                  <a:gd name="T8" fmla="*/ 1090 w 1098"/>
                  <a:gd name="T9" fmla="*/ 363 h 488"/>
                  <a:gd name="T10" fmla="*/ 1085 w 1098"/>
                  <a:gd name="T11" fmla="*/ 300 h 488"/>
                  <a:gd name="T12" fmla="*/ 1075 w 1098"/>
                  <a:gd name="T13" fmla="*/ 239 h 488"/>
                  <a:gd name="T14" fmla="*/ 1064 w 1098"/>
                  <a:gd name="T15" fmla="*/ 178 h 488"/>
                  <a:gd name="T16" fmla="*/ 1052 w 1098"/>
                  <a:gd name="T17" fmla="*/ 118 h 488"/>
                  <a:gd name="T18" fmla="*/ 1038 w 1098"/>
                  <a:gd name="T19" fmla="*/ 58 h 488"/>
                  <a:gd name="T20" fmla="*/ 1020 w 1098"/>
                  <a:gd name="T21" fmla="*/ 0 h 488"/>
                  <a:gd name="T22" fmla="*/ 0 w 1098"/>
                  <a:gd name="T23" fmla="*/ 331 h 488"/>
                  <a:gd name="T24" fmla="*/ 0 w 1098"/>
                  <a:gd name="T25" fmla="*/ 331 h 488"/>
                  <a:gd name="T26" fmla="*/ 9 w 1098"/>
                  <a:gd name="T27" fmla="*/ 370 h 488"/>
                  <a:gd name="T28" fmla="*/ 16 w 1098"/>
                  <a:gd name="T29" fmla="*/ 409 h 488"/>
                  <a:gd name="T30" fmla="*/ 21 w 1098"/>
                  <a:gd name="T31" fmla="*/ 448 h 488"/>
                  <a:gd name="T32" fmla="*/ 25 w 1098"/>
                  <a:gd name="T33" fmla="*/ 488 h 488"/>
                  <a:gd name="T34" fmla="*/ 25 w 1098"/>
                  <a:gd name="T35" fmla="*/ 488 h 4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098" h="488">
                    <a:moveTo>
                      <a:pt x="25" y="488"/>
                    </a:moveTo>
                    <a:lnTo>
                      <a:pt x="1098" y="488"/>
                    </a:lnTo>
                    <a:lnTo>
                      <a:pt x="1098" y="488"/>
                    </a:lnTo>
                    <a:lnTo>
                      <a:pt x="1095" y="425"/>
                    </a:lnTo>
                    <a:lnTo>
                      <a:pt x="1090" y="363"/>
                    </a:lnTo>
                    <a:lnTo>
                      <a:pt x="1085" y="300"/>
                    </a:lnTo>
                    <a:lnTo>
                      <a:pt x="1075" y="239"/>
                    </a:lnTo>
                    <a:lnTo>
                      <a:pt x="1064" y="178"/>
                    </a:lnTo>
                    <a:lnTo>
                      <a:pt x="1052" y="118"/>
                    </a:lnTo>
                    <a:lnTo>
                      <a:pt x="1038" y="58"/>
                    </a:lnTo>
                    <a:lnTo>
                      <a:pt x="1020" y="0"/>
                    </a:lnTo>
                    <a:lnTo>
                      <a:pt x="0" y="331"/>
                    </a:lnTo>
                    <a:lnTo>
                      <a:pt x="0" y="331"/>
                    </a:lnTo>
                    <a:lnTo>
                      <a:pt x="9" y="370"/>
                    </a:lnTo>
                    <a:lnTo>
                      <a:pt x="16" y="409"/>
                    </a:lnTo>
                    <a:lnTo>
                      <a:pt x="21" y="448"/>
                    </a:lnTo>
                    <a:lnTo>
                      <a:pt x="25" y="488"/>
                    </a:lnTo>
                    <a:lnTo>
                      <a:pt x="25" y="488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64" name="iṡḷiďê"/>
              <p:cNvSpPr/>
              <p:nvPr/>
            </p:nvSpPr>
            <p:spPr bwMode="auto">
              <a:xfrm>
                <a:off x="2846465" y="4495373"/>
                <a:ext cx="380048" cy="850066"/>
              </a:xfrm>
              <a:custGeom>
                <a:avLst/>
                <a:gdLst>
                  <a:gd name="T0" fmla="*/ 332 w 490"/>
                  <a:gd name="T1" fmla="*/ 0 h 1097"/>
                  <a:gd name="T2" fmla="*/ 0 w 490"/>
                  <a:gd name="T3" fmla="*/ 1020 h 1097"/>
                  <a:gd name="T4" fmla="*/ 0 w 490"/>
                  <a:gd name="T5" fmla="*/ 1020 h 1097"/>
                  <a:gd name="T6" fmla="*/ 60 w 490"/>
                  <a:gd name="T7" fmla="*/ 1037 h 1097"/>
                  <a:gd name="T8" fmla="*/ 119 w 490"/>
                  <a:gd name="T9" fmla="*/ 1051 h 1097"/>
                  <a:gd name="T10" fmla="*/ 179 w 490"/>
                  <a:gd name="T11" fmla="*/ 1063 h 1097"/>
                  <a:gd name="T12" fmla="*/ 240 w 490"/>
                  <a:gd name="T13" fmla="*/ 1074 h 1097"/>
                  <a:gd name="T14" fmla="*/ 302 w 490"/>
                  <a:gd name="T15" fmla="*/ 1084 h 1097"/>
                  <a:gd name="T16" fmla="*/ 363 w 490"/>
                  <a:gd name="T17" fmla="*/ 1090 h 1097"/>
                  <a:gd name="T18" fmla="*/ 427 w 490"/>
                  <a:gd name="T19" fmla="*/ 1094 h 1097"/>
                  <a:gd name="T20" fmla="*/ 490 w 490"/>
                  <a:gd name="T21" fmla="*/ 1097 h 1097"/>
                  <a:gd name="T22" fmla="*/ 490 w 490"/>
                  <a:gd name="T23" fmla="*/ 25 h 1097"/>
                  <a:gd name="T24" fmla="*/ 490 w 490"/>
                  <a:gd name="T25" fmla="*/ 25 h 1097"/>
                  <a:gd name="T26" fmla="*/ 449 w 490"/>
                  <a:gd name="T27" fmla="*/ 22 h 1097"/>
                  <a:gd name="T28" fmla="*/ 410 w 490"/>
                  <a:gd name="T29" fmla="*/ 17 h 1097"/>
                  <a:gd name="T30" fmla="*/ 371 w 490"/>
                  <a:gd name="T31" fmla="*/ 8 h 1097"/>
                  <a:gd name="T32" fmla="*/ 332 w 490"/>
                  <a:gd name="T33" fmla="*/ 0 h 1097"/>
                  <a:gd name="T34" fmla="*/ 332 w 490"/>
                  <a:gd name="T35" fmla="*/ 0 h 10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90" h="1097">
                    <a:moveTo>
                      <a:pt x="332" y="0"/>
                    </a:moveTo>
                    <a:lnTo>
                      <a:pt x="0" y="1020"/>
                    </a:lnTo>
                    <a:lnTo>
                      <a:pt x="0" y="1020"/>
                    </a:lnTo>
                    <a:lnTo>
                      <a:pt x="60" y="1037"/>
                    </a:lnTo>
                    <a:lnTo>
                      <a:pt x="119" y="1051"/>
                    </a:lnTo>
                    <a:lnTo>
                      <a:pt x="179" y="1063"/>
                    </a:lnTo>
                    <a:lnTo>
                      <a:pt x="240" y="1074"/>
                    </a:lnTo>
                    <a:lnTo>
                      <a:pt x="302" y="1084"/>
                    </a:lnTo>
                    <a:lnTo>
                      <a:pt x="363" y="1090"/>
                    </a:lnTo>
                    <a:lnTo>
                      <a:pt x="427" y="1094"/>
                    </a:lnTo>
                    <a:lnTo>
                      <a:pt x="490" y="1097"/>
                    </a:lnTo>
                    <a:lnTo>
                      <a:pt x="490" y="25"/>
                    </a:lnTo>
                    <a:lnTo>
                      <a:pt x="490" y="25"/>
                    </a:lnTo>
                    <a:lnTo>
                      <a:pt x="449" y="22"/>
                    </a:lnTo>
                    <a:lnTo>
                      <a:pt x="410" y="17"/>
                    </a:lnTo>
                    <a:lnTo>
                      <a:pt x="371" y="8"/>
                    </a:lnTo>
                    <a:lnTo>
                      <a:pt x="332" y="0"/>
                    </a:lnTo>
                    <a:lnTo>
                      <a:pt x="332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65" name="ïslïďê"/>
              <p:cNvSpPr/>
              <p:nvPr/>
            </p:nvSpPr>
            <p:spPr bwMode="auto">
              <a:xfrm>
                <a:off x="3470053" y="2576522"/>
                <a:ext cx="600321" cy="848514"/>
              </a:xfrm>
              <a:custGeom>
                <a:avLst/>
                <a:gdLst>
                  <a:gd name="T0" fmla="*/ 141 w 773"/>
                  <a:gd name="T1" fmla="*/ 1094 h 1094"/>
                  <a:gd name="T2" fmla="*/ 773 w 773"/>
                  <a:gd name="T3" fmla="*/ 226 h 1094"/>
                  <a:gd name="T4" fmla="*/ 773 w 773"/>
                  <a:gd name="T5" fmla="*/ 226 h 1094"/>
                  <a:gd name="T6" fmla="*/ 721 w 773"/>
                  <a:gd name="T7" fmla="*/ 191 h 1094"/>
                  <a:gd name="T8" fmla="*/ 668 w 773"/>
                  <a:gd name="T9" fmla="*/ 158 h 1094"/>
                  <a:gd name="T10" fmla="*/ 616 w 773"/>
                  <a:gd name="T11" fmla="*/ 127 h 1094"/>
                  <a:gd name="T12" fmla="*/ 561 w 773"/>
                  <a:gd name="T13" fmla="*/ 98 h 1094"/>
                  <a:gd name="T14" fmla="*/ 506 w 773"/>
                  <a:gd name="T15" fmla="*/ 71 h 1094"/>
                  <a:gd name="T16" fmla="*/ 448 w 773"/>
                  <a:gd name="T17" fmla="*/ 45 h 1094"/>
                  <a:gd name="T18" fmla="*/ 390 w 773"/>
                  <a:gd name="T19" fmla="*/ 23 h 1094"/>
                  <a:gd name="T20" fmla="*/ 332 w 773"/>
                  <a:gd name="T21" fmla="*/ 0 h 1094"/>
                  <a:gd name="T22" fmla="*/ 0 w 773"/>
                  <a:gd name="T23" fmla="*/ 1021 h 1094"/>
                  <a:gd name="T24" fmla="*/ 0 w 773"/>
                  <a:gd name="T25" fmla="*/ 1021 h 1094"/>
                  <a:gd name="T26" fmla="*/ 36 w 773"/>
                  <a:gd name="T27" fmla="*/ 1036 h 1094"/>
                  <a:gd name="T28" fmla="*/ 73 w 773"/>
                  <a:gd name="T29" fmla="*/ 1053 h 1094"/>
                  <a:gd name="T30" fmla="*/ 108 w 773"/>
                  <a:gd name="T31" fmla="*/ 1072 h 1094"/>
                  <a:gd name="T32" fmla="*/ 141 w 773"/>
                  <a:gd name="T33" fmla="*/ 1094 h 1094"/>
                  <a:gd name="T34" fmla="*/ 141 w 773"/>
                  <a:gd name="T35" fmla="*/ 1094 h 10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773" h="1094">
                    <a:moveTo>
                      <a:pt x="141" y="1094"/>
                    </a:moveTo>
                    <a:lnTo>
                      <a:pt x="773" y="226"/>
                    </a:lnTo>
                    <a:lnTo>
                      <a:pt x="773" y="226"/>
                    </a:lnTo>
                    <a:lnTo>
                      <a:pt x="721" y="191"/>
                    </a:lnTo>
                    <a:lnTo>
                      <a:pt x="668" y="158"/>
                    </a:lnTo>
                    <a:lnTo>
                      <a:pt x="616" y="127"/>
                    </a:lnTo>
                    <a:lnTo>
                      <a:pt x="561" y="98"/>
                    </a:lnTo>
                    <a:lnTo>
                      <a:pt x="506" y="71"/>
                    </a:lnTo>
                    <a:lnTo>
                      <a:pt x="448" y="45"/>
                    </a:lnTo>
                    <a:lnTo>
                      <a:pt x="390" y="23"/>
                    </a:lnTo>
                    <a:lnTo>
                      <a:pt x="332" y="0"/>
                    </a:lnTo>
                    <a:lnTo>
                      <a:pt x="0" y="1021"/>
                    </a:lnTo>
                    <a:lnTo>
                      <a:pt x="0" y="1021"/>
                    </a:lnTo>
                    <a:lnTo>
                      <a:pt x="36" y="1036"/>
                    </a:lnTo>
                    <a:lnTo>
                      <a:pt x="73" y="1053"/>
                    </a:lnTo>
                    <a:lnTo>
                      <a:pt x="108" y="1072"/>
                    </a:lnTo>
                    <a:lnTo>
                      <a:pt x="141" y="1094"/>
                    </a:lnTo>
                    <a:lnTo>
                      <a:pt x="141" y="109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66" name="ïṡḻíḋe"/>
              <p:cNvSpPr/>
              <p:nvPr/>
            </p:nvSpPr>
            <p:spPr bwMode="auto">
              <a:xfrm>
                <a:off x="3288561" y="4495373"/>
                <a:ext cx="380048" cy="850066"/>
              </a:xfrm>
              <a:custGeom>
                <a:avLst/>
                <a:gdLst>
                  <a:gd name="T0" fmla="*/ 0 w 490"/>
                  <a:gd name="T1" fmla="*/ 25 h 1097"/>
                  <a:gd name="T2" fmla="*/ 0 w 490"/>
                  <a:gd name="T3" fmla="*/ 1097 h 1097"/>
                  <a:gd name="T4" fmla="*/ 0 w 490"/>
                  <a:gd name="T5" fmla="*/ 1097 h 1097"/>
                  <a:gd name="T6" fmla="*/ 63 w 490"/>
                  <a:gd name="T7" fmla="*/ 1094 h 1097"/>
                  <a:gd name="T8" fmla="*/ 127 w 490"/>
                  <a:gd name="T9" fmla="*/ 1090 h 1097"/>
                  <a:gd name="T10" fmla="*/ 188 w 490"/>
                  <a:gd name="T11" fmla="*/ 1084 h 1097"/>
                  <a:gd name="T12" fmla="*/ 250 w 490"/>
                  <a:gd name="T13" fmla="*/ 1074 h 1097"/>
                  <a:gd name="T14" fmla="*/ 311 w 490"/>
                  <a:gd name="T15" fmla="*/ 1063 h 1097"/>
                  <a:gd name="T16" fmla="*/ 371 w 490"/>
                  <a:gd name="T17" fmla="*/ 1051 h 1097"/>
                  <a:gd name="T18" fmla="*/ 430 w 490"/>
                  <a:gd name="T19" fmla="*/ 1037 h 1097"/>
                  <a:gd name="T20" fmla="*/ 490 w 490"/>
                  <a:gd name="T21" fmla="*/ 1020 h 1097"/>
                  <a:gd name="T22" fmla="*/ 158 w 490"/>
                  <a:gd name="T23" fmla="*/ 0 h 1097"/>
                  <a:gd name="T24" fmla="*/ 158 w 490"/>
                  <a:gd name="T25" fmla="*/ 0 h 1097"/>
                  <a:gd name="T26" fmla="*/ 119 w 490"/>
                  <a:gd name="T27" fmla="*/ 8 h 1097"/>
                  <a:gd name="T28" fmla="*/ 80 w 490"/>
                  <a:gd name="T29" fmla="*/ 17 h 1097"/>
                  <a:gd name="T30" fmla="*/ 41 w 490"/>
                  <a:gd name="T31" fmla="*/ 22 h 1097"/>
                  <a:gd name="T32" fmla="*/ 0 w 490"/>
                  <a:gd name="T33" fmla="*/ 25 h 1097"/>
                  <a:gd name="T34" fmla="*/ 0 w 490"/>
                  <a:gd name="T35" fmla="*/ 25 h 10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90" h="1097">
                    <a:moveTo>
                      <a:pt x="0" y="25"/>
                    </a:moveTo>
                    <a:lnTo>
                      <a:pt x="0" y="1097"/>
                    </a:lnTo>
                    <a:lnTo>
                      <a:pt x="0" y="1097"/>
                    </a:lnTo>
                    <a:lnTo>
                      <a:pt x="63" y="1094"/>
                    </a:lnTo>
                    <a:lnTo>
                      <a:pt x="127" y="1090"/>
                    </a:lnTo>
                    <a:lnTo>
                      <a:pt x="188" y="1084"/>
                    </a:lnTo>
                    <a:lnTo>
                      <a:pt x="250" y="1074"/>
                    </a:lnTo>
                    <a:lnTo>
                      <a:pt x="311" y="1063"/>
                    </a:lnTo>
                    <a:lnTo>
                      <a:pt x="371" y="1051"/>
                    </a:lnTo>
                    <a:lnTo>
                      <a:pt x="430" y="1037"/>
                    </a:lnTo>
                    <a:lnTo>
                      <a:pt x="490" y="1020"/>
                    </a:lnTo>
                    <a:lnTo>
                      <a:pt x="158" y="0"/>
                    </a:lnTo>
                    <a:lnTo>
                      <a:pt x="158" y="0"/>
                    </a:lnTo>
                    <a:lnTo>
                      <a:pt x="119" y="8"/>
                    </a:lnTo>
                    <a:lnTo>
                      <a:pt x="80" y="17"/>
                    </a:lnTo>
                    <a:lnTo>
                      <a:pt x="41" y="22"/>
                    </a:lnTo>
                    <a:lnTo>
                      <a:pt x="0" y="25"/>
                    </a:lnTo>
                    <a:lnTo>
                      <a:pt x="0" y="25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67" name="iṣḷîďê"/>
              <p:cNvSpPr/>
              <p:nvPr/>
            </p:nvSpPr>
            <p:spPr bwMode="auto">
              <a:xfrm>
                <a:off x="3829935" y="3952448"/>
                <a:ext cx="851618" cy="380047"/>
              </a:xfrm>
              <a:custGeom>
                <a:avLst/>
                <a:gdLst>
                  <a:gd name="T0" fmla="*/ 25 w 1098"/>
                  <a:gd name="T1" fmla="*/ 0 h 489"/>
                  <a:gd name="T2" fmla="*/ 25 w 1098"/>
                  <a:gd name="T3" fmla="*/ 0 h 489"/>
                  <a:gd name="T4" fmla="*/ 21 w 1098"/>
                  <a:gd name="T5" fmla="*/ 40 h 489"/>
                  <a:gd name="T6" fmla="*/ 16 w 1098"/>
                  <a:gd name="T7" fmla="*/ 80 h 489"/>
                  <a:gd name="T8" fmla="*/ 9 w 1098"/>
                  <a:gd name="T9" fmla="*/ 119 h 489"/>
                  <a:gd name="T10" fmla="*/ 0 w 1098"/>
                  <a:gd name="T11" fmla="*/ 157 h 489"/>
                  <a:gd name="T12" fmla="*/ 1020 w 1098"/>
                  <a:gd name="T13" fmla="*/ 489 h 489"/>
                  <a:gd name="T14" fmla="*/ 1020 w 1098"/>
                  <a:gd name="T15" fmla="*/ 489 h 489"/>
                  <a:gd name="T16" fmla="*/ 1038 w 1098"/>
                  <a:gd name="T17" fmla="*/ 430 h 489"/>
                  <a:gd name="T18" fmla="*/ 1052 w 1098"/>
                  <a:gd name="T19" fmla="*/ 371 h 489"/>
                  <a:gd name="T20" fmla="*/ 1064 w 1098"/>
                  <a:gd name="T21" fmla="*/ 310 h 489"/>
                  <a:gd name="T22" fmla="*/ 1075 w 1098"/>
                  <a:gd name="T23" fmla="*/ 250 h 489"/>
                  <a:gd name="T24" fmla="*/ 1085 w 1098"/>
                  <a:gd name="T25" fmla="*/ 188 h 489"/>
                  <a:gd name="T26" fmla="*/ 1090 w 1098"/>
                  <a:gd name="T27" fmla="*/ 126 h 489"/>
                  <a:gd name="T28" fmla="*/ 1095 w 1098"/>
                  <a:gd name="T29" fmla="*/ 63 h 489"/>
                  <a:gd name="T30" fmla="*/ 1098 w 1098"/>
                  <a:gd name="T31" fmla="*/ 0 h 489"/>
                  <a:gd name="T32" fmla="*/ 25 w 1098"/>
                  <a:gd name="T33" fmla="*/ 0 h 4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098" h="489">
                    <a:moveTo>
                      <a:pt x="25" y="0"/>
                    </a:moveTo>
                    <a:lnTo>
                      <a:pt x="25" y="0"/>
                    </a:lnTo>
                    <a:lnTo>
                      <a:pt x="21" y="40"/>
                    </a:lnTo>
                    <a:lnTo>
                      <a:pt x="16" y="80"/>
                    </a:lnTo>
                    <a:lnTo>
                      <a:pt x="9" y="119"/>
                    </a:lnTo>
                    <a:lnTo>
                      <a:pt x="0" y="157"/>
                    </a:lnTo>
                    <a:lnTo>
                      <a:pt x="1020" y="489"/>
                    </a:lnTo>
                    <a:lnTo>
                      <a:pt x="1020" y="489"/>
                    </a:lnTo>
                    <a:lnTo>
                      <a:pt x="1038" y="430"/>
                    </a:lnTo>
                    <a:lnTo>
                      <a:pt x="1052" y="371"/>
                    </a:lnTo>
                    <a:lnTo>
                      <a:pt x="1064" y="310"/>
                    </a:lnTo>
                    <a:lnTo>
                      <a:pt x="1075" y="250"/>
                    </a:lnTo>
                    <a:lnTo>
                      <a:pt x="1085" y="188"/>
                    </a:lnTo>
                    <a:lnTo>
                      <a:pt x="1090" y="126"/>
                    </a:lnTo>
                    <a:lnTo>
                      <a:pt x="1095" y="63"/>
                    </a:lnTo>
                    <a:lnTo>
                      <a:pt x="1098" y="0"/>
                    </a:lnTo>
                    <a:lnTo>
                      <a:pt x="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68" name="íS1íḋe"/>
              <p:cNvSpPr/>
              <p:nvPr/>
            </p:nvSpPr>
            <p:spPr bwMode="auto">
              <a:xfrm>
                <a:off x="3755477" y="4133941"/>
                <a:ext cx="846963" cy="600319"/>
              </a:xfrm>
              <a:custGeom>
                <a:avLst/>
                <a:gdLst>
                  <a:gd name="T0" fmla="*/ 0 w 1093"/>
                  <a:gd name="T1" fmla="*/ 143 h 773"/>
                  <a:gd name="T2" fmla="*/ 868 w 1093"/>
                  <a:gd name="T3" fmla="*/ 773 h 773"/>
                  <a:gd name="T4" fmla="*/ 868 w 1093"/>
                  <a:gd name="T5" fmla="*/ 773 h 773"/>
                  <a:gd name="T6" fmla="*/ 902 w 1093"/>
                  <a:gd name="T7" fmla="*/ 722 h 773"/>
                  <a:gd name="T8" fmla="*/ 934 w 1093"/>
                  <a:gd name="T9" fmla="*/ 670 h 773"/>
                  <a:gd name="T10" fmla="*/ 965 w 1093"/>
                  <a:gd name="T11" fmla="*/ 616 h 773"/>
                  <a:gd name="T12" fmla="*/ 995 w 1093"/>
                  <a:gd name="T13" fmla="*/ 561 h 773"/>
                  <a:gd name="T14" fmla="*/ 1022 w 1093"/>
                  <a:gd name="T15" fmla="*/ 506 h 773"/>
                  <a:gd name="T16" fmla="*/ 1047 w 1093"/>
                  <a:gd name="T17" fmla="*/ 449 h 773"/>
                  <a:gd name="T18" fmla="*/ 1071 w 1093"/>
                  <a:gd name="T19" fmla="*/ 392 h 773"/>
                  <a:gd name="T20" fmla="*/ 1093 w 1093"/>
                  <a:gd name="T21" fmla="*/ 332 h 773"/>
                  <a:gd name="T22" fmla="*/ 73 w 1093"/>
                  <a:gd name="T23" fmla="*/ 0 h 773"/>
                  <a:gd name="T24" fmla="*/ 73 w 1093"/>
                  <a:gd name="T25" fmla="*/ 0 h 773"/>
                  <a:gd name="T26" fmla="*/ 57 w 1093"/>
                  <a:gd name="T27" fmla="*/ 38 h 773"/>
                  <a:gd name="T28" fmla="*/ 39 w 1093"/>
                  <a:gd name="T29" fmla="*/ 74 h 773"/>
                  <a:gd name="T30" fmla="*/ 20 w 1093"/>
                  <a:gd name="T31" fmla="*/ 109 h 773"/>
                  <a:gd name="T32" fmla="*/ 0 w 1093"/>
                  <a:gd name="T33" fmla="*/ 143 h 773"/>
                  <a:gd name="T34" fmla="*/ 0 w 1093"/>
                  <a:gd name="T35" fmla="*/ 143 h 7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093" h="773">
                    <a:moveTo>
                      <a:pt x="0" y="143"/>
                    </a:moveTo>
                    <a:lnTo>
                      <a:pt x="868" y="773"/>
                    </a:lnTo>
                    <a:lnTo>
                      <a:pt x="868" y="773"/>
                    </a:lnTo>
                    <a:lnTo>
                      <a:pt x="902" y="722"/>
                    </a:lnTo>
                    <a:lnTo>
                      <a:pt x="934" y="670"/>
                    </a:lnTo>
                    <a:lnTo>
                      <a:pt x="965" y="616"/>
                    </a:lnTo>
                    <a:lnTo>
                      <a:pt x="995" y="561"/>
                    </a:lnTo>
                    <a:lnTo>
                      <a:pt x="1022" y="506"/>
                    </a:lnTo>
                    <a:lnTo>
                      <a:pt x="1047" y="449"/>
                    </a:lnTo>
                    <a:lnTo>
                      <a:pt x="1071" y="392"/>
                    </a:lnTo>
                    <a:lnTo>
                      <a:pt x="1093" y="332"/>
                    </a:lnTo>
                    <a:lnTo>
                      <a:pt x="73" y="0"/>
                    </a:lnTo>
                    <a:lnTo>
                      <a:pt x="73" y="0"/>
                    </a:lnTo>
                    <a:lnTo>
                      <a:pt x="57" y="38"/>
                    </a:lnTo>
                    <a:lnTo>
                      <a:pt x="39" y="74"/>
                    </a:lnTo>
                    <a:lnTo>
                      <a:pt x="20" y="109"/>
                    </a:lnTo>
                    <a:lnTo>
                      <a:pt x="0" y="143"/>
                    </a:lnTo>
                    <a:lnTo>
                      <a:pt x="0" y="14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69" name="ïšľïḓe"/>
              <p:cNvSpPr/>
              <p:nvPr/>
            </p:nvSpPr>
            <p:spPr bwMode="auto">
              <a:xfrm>
                <a:off x="1912633" y="4133941"/>
                <a:ext cx="846963" cy="600319"/>
              </a:xfrm>
              <a:custGeom>
                <a:avLst/>
                <a:gdLst>
                  <a:gd name="T0" fmla="*/ 1020 w 1093"/>
                  <a:gd name="T1" fmla="*/ 0 h 773"/>
                  <a:gd name="T2" fmla="*/ 0 w 1093"/>
                  <a:gd name="T3" fmla="*/ 332 h 773"/>
                  <a:gd name="T4" fmla="*/ 0 w 1093"/>
                  <a:gd name="T5" fmla="*/ 332 h 773"/>
                  <a:gd name="T6" fmla="*/ 22 w 1093"/>
                  <a:gd name="T7" fmla="*/ 392 h 773"/>
                  <a:gd name="T8" fmla="*/ 46 w 1093"/>
                  <a:gd name="T9" fmla="*/ 449 h 773"/>
                  <a:gd name="T10" fmla="*/ 71 w 1093"/>
                  <a:gd name="T11" fmla="*/ 506 h 773"/>
                  <a:gd name="T12" fmla="*/ 98 w 1093"/>
                  <a:gd name="T13" fmla="*/ 561 h 773"/>
                  <a:gd name="T14" fmla="*/ 128 w 1093"/>
                  <a:gd name="T15" fmla="*/ 616 h 773"/>
                  <a:gd name="T16" fmla="*/ 159 w 1093"/>
                  <a:gd name="T17" fmla="*/ 670 h 773"/>
                  <a:gd name="T18" fmla="*/ 191 w 1093"/>
                  <a:gd name="T19" fmla="*/ 722 h 773"/>
                  <a:gd name="T20" fmla="*/ 225 w 1093"/>
                  <a:gd name="T21" fmla="*/ 773 h 773"/>
                  <a:gd name="T22" fmla="*/ 1093 w 1093"/>
                  <a:gd name="T23" fmla="*/ 143 h 773"/>
                  <a:gd name="T24" fmla="*/ 1093 w 1093"/>
                  <a:gd name="T25" fmla="*/ 143 h 773"/>
                  <a:gd name="T26" fmla="*/ 1073 w 1093"/>
                  <a:gd name="T27" fmla="*/ 109 h 773"/>
                  <a:gd name="T28" fmla="*/ 1054 w 1093"/>
                  <a:gd name="T29" fmla="*/ 74 h 773"/>
                  <a:gd name="T30" fmla="*/ 1036 w 1093"/>
                  <a:gd name="T31" fmla="*/ 38 h 773"/>
                  <a:gd name="T32" fmla="*/ 1020 w 1093"/>
                  <a:gd name="T33" fmla="*/ 0 h 773"/>
                  <a:gd name="T34" fmla="*/ 1020 w 1093"/>
                  <a:gd name="T35" fmla="*/ 0 h 7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093" h="773">
                    <a:moveTo>
                      <a:pt x="1020" y="0"/>
                    </a:moveTo>
                    <a:lnTo>
                      <a:pt x="0" y="332"/>
                    </a:lnTo>
                    <a:lnTo>
                      <a:pt x="0" y="332"/>
                    </a:lnTo>
                    <a:lnTo>
                      <a:pt x="22" y="392"/>
                    </a:lnTo>
                    <a:lnTo>
                      <a:pt x="46" y="449"/>
                    </a:lnTo>
                    <a:lnTo>
                      <a:pt x="71" y="506"/>
                    </a:lnTo>
                    <a:lnTo>
                      <a:pt x="98" y="561"/>
                    </a:lnTo>
                    <a:lnTo>
                      <a:pt x="128" y="616"/>
                    </a:lnTo>
                    <a:lnTo>
                      <a:pt x="159" y="670"/>
                    </a:lnTo>
                    <a:lnTo>
                      <a:pt x="191" y="722"/>
                    </a:lnTo>
                    <a:lnTo>
                      <a:pt x="225" y="773"/>
                    </a:lnTo>
                    <a:lnTo>
                      <a:pt x="1093" y="143"/>
                    </a:lnTo>
                    <a:lnTo>
                      <a:pt x="1093" y="143"/>
                    </a:lnTo>
                    <a:lnTo>
                      <a:pt x="1073" y="109"/>
                    </a:lnTo>
                    <a:lnTo>
                      <a:pt x="1054" y="74"/>
                    </a:lnTo>
                    <a:lnTo>
                      <a:pt x="1036" y="38"/>
                    </a:lnTo>
                    <a:lnTo>
                      <a:pt x="1020" y="0"/>
                    </a:lnTo>
                    <a:lnTo>
                      <a:pt x="102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70" name="ïśľíḍé"/>
              <p:cNvSpPr/>
              <p:nvPr/>
            </p:nvSpPr>
            <p:spPr bwMode="auto">
              <a:xfrm>
                <a:off x="3631380" y="4295267"/>
                <a:ext cx="760095" cy="760095"/>
              </a:xfrm>
              <a:custGeom>
                <a:avLst/>
                <a:gdLst>
                  <a:gd name="T0" fmla="*/ 0 w 980"/>
                  <a:gd name="T1" fmla="*/ 113 h 981"/>
                  <a:gd name="T2" fmla="*/ 631 w 980"/>
                  <a:gd name="T3" fmla="*/ 981 h 981"/>
                  <a:gd name="T4" fmla="*/ 631 w 980"/>
                  <a:gd name="T5" fmla="*/ 981 h 981"/>
                  <a:gd name="T6" fmla="*/ 679 w 980"/>
                  <a:gd name="T7" fmla="*/ 942 h 981"/>
                  <a:gd name="T8" fmla="*/ 727 w 980"/>
                  <a:gd name="T9" fmla="*/ 902 h 981"/>
                  <a:gd name="T10" fmla="*/ 773 w 980"/>
                  <a:gd name="T11" fmla="*/ 860 h 981"/>
                  <a:gd name="T12" fmla="*/ 817 w 980"/>
                  <a:gd name="T13" fmla="*/ 817 h 981"/>
                  <a:gd name="T14" fmla="*/ 860 w 980"/>
                  <a:gd name="T15" fmla="*/ 773 h 981"/>
                  <a:gd name="T16" fmla="*/ 902 w 980"/>
                  <a:gd name="T17" fmla="*/ 727 h 981"/>
                  <a:gd name="T18" fmla="*/ 942 w 980"/>
                  <a:gd name="T19" fmla="*/ 680 h 981"/>
                  <a:gd name="T20" fmla="*/ 980 w 980"/>
                  <a:gd name="T21" fmla="*/ 631 h 981"/>
                  <a:gd name="T22" fmla="*/ 113 w 980"/>
                  <a:gd name="T23" fmla="*/ 0 h 981"/>
                  <a:gd name="T24" fmla="*/ 113 w 980"/>
                  <a:gd name="T25" fmla="*/ 0 h 981"/>
                  <a:gd name="T26" fmla="*/ 86 w 980"/>
                  <a:gd name="T27" fmla="*/ 31 h 981"/>
                  <a:gd name="T28" fmla="*/ 59 w 980"/>
                  <a:gd name="T29" fmla="*/ 60 h 981"/>
                  <a:gd name="T30" fmla="*/ 30 w 980"/>
                  <a:gd name="T31" fmla="*/ 88 h 981"/>
                  <a:gd name="T32" fmla="*/ 0 w 980"/>
                  <a:gd name="T33" fmla="*/ 113 h 981"/>
                  <a:gd name="T34" fmla="*/ 0 w 980"/>
                  <a:gd name="T35" fmla="*/ 113 h 9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980" h="981">
                    <a:moveTo>
                      <a:pt x="0" y="113"/>
                    </a:moveTo>
                    <a:lnTo>
                      <a:pt x="631" y="981"/>
                    </a:lnTo>
                    <a:lnTo>
                      <a:pt x="631" y="981"/>
                    </a:lnTo>
                    <a:lnTo>
                      <a:pt x="679" y="942"/>
                    </a:lnTo>
                    <a:lnTo>
                      <a:pt x="727" y="902"/>
                    </a:lnTo>
                    <a:lnTo>
                      <a:pt x="773" y="860"/>
                    </a:lnTo>
                    <a:lnTo>
                      <a:pt x="817" y="817"/>
                    </a:lnTo>
                    <a:lnTo>
                      <a:pt x="860" y="773"/>
                    </a:lnTo>
                    <a:lnTo>
                      <a:pt x="902" y="727"/>
                    </a:lnTo>
                    <a:lnTo>
                      <a:pt x="942" y="680"/>
                    </a:lnTo>
                    <a:lnTo>
                      <a:pt x="980" y="631"/>
                    </a:lnTo>
                    <a:lnTo>
                      <a:pt x="113" y="0"/>
                    </a:lnTo>
                    <a:lnTo>
                      <a:pt x="113" y="0"/>
                    </a:lnTo>
                    <a:lnTo>
                      <a:pt x="86" y="31"/>
                    </a:lnTo>
                    <a:lnTo>
                      <a:pt x="59" y="60"/>
                    </a:lnTo>
                    <a:lnTo>
                      <a:pt x="30" y="88"/>
                    </a:lnTo>
                    <a:lnTo>
                      <a:pt x="0" y="113"/>
                    </a:lnTo>
                    <a:lnTo>
                      <a:pt x="0" y="11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71" name="ïSlïḍé"/>
              <p:cNvSpPr/>
              <p:nvPr/>
            </p:nvSpPr>
            <p:spPr bwMode="auto">
              <a:xfrm>
                <a:off x="3470053" y="4419364"/>
                <a:ext cx="600321" cy="846963"/>
              </a:xfrm>
              <a:custGeom>
                <a:avLst/>
                <a:gdLst>
                  <a:gd name="T0" fmla="*/ 0 w 773"/>
                  <a:gd name="T1" fmla="*/ 73 h 1093"/>
                  <a:gd name="T2" fmla="*/ 332 w 773"/>
                  <a:gd name="T3" fmla="*/ 1093 h 1093"/>
                  <a:gd name="T4" fmla="*/ 332 w 773"/>
                  <a:gd name="T5" fmla="*/ 1093 h 1093"/>
                  <a:gd name="T6" fmla="*/ 390 w 773"/>
                  <a:gd name="T7" fmla="*/ 1071 h 1093"/>
                  <a:gd name="T8" fmla="*/ 448 w 773"/>
                  <a:gd name="T9" fmla="*/ 1049 h 1093"/>
                  <a:gd name="T10" fmla="*/ 506 w 773"/>
                  <a:gd name="T11" fmla="*/ 1023 h 1093"/>
                  <a:gd name="T12" fmla="*/ 561 w 773"/>
                  <a:gd name="T13" fmla="*/ 995 h 1093"/>
                  <a:gd name="T14" fmla="*/ 616 w 773"/>
                  <a:gd name="T15" fmla="*/ 967 h 1093"/>
                  <a:gd name="T16" fmla="*/ 668 w 773"/>
                  <a:gd name="T17" fmla="*/ 936 h 1093"/>
                  <a:gd name="T18" fmla="*/ 721 w 773"/>
                  <a:gd name="T19" fmla="*/ 902 h 1093"/>
                  <a:gd name="T20" fmla="*/ 773 w 773"/>
                  <a:gd name="T21" fmla="*/ 868 h 1093"/>
                  <a:gd name="T22" fmla="*/ 141 w 773"/>
                  <a:gd name="T23" fmla="*/ 0 h 1093"/>
                  <a:gd name="T24" fmla="*/ 141 w 773"/>
                  <a:gd name="T25" fmla="*/ 0 h 1093"/>
                  <a:gd name="T26" fmla="*/ 108 w 773"/>
                  <a:gd name="T27" fmla="*/ 22 h 1093"/>
                  <a:gd name="T28" fmla="*/ 73 w 773"/>
                  <a:gd name="T29" fmla="*/ 41 h 1093"/>
                  <a:gd name="T30" fmla="*/ 36 w 773"/>
                  <a:gd name="T31" fmla="*/ 58 h 1093"/>
                  <a:gd name="T32" fmla="*/ 0 w 773"/>
                  <a:gd name="T33" fmla="*/ 73 h 1093"/>
                  <a:gd name="T34" fmla="*/ 0 w 773"/>
                  <a:gd name="T35" fmla="*/ 73 h 10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773" h="1093">
                    <a:moveTo>
                      <a:pt x="0" y="73"/>
                    </a:moveTo>
                    <a:lnTo>
                      <a:pt x="332" y="1093"/>
                    </a:lnTo>
                    <a:lnTo>
                      <a:pt x="332" y="1093"/>
                    </a:lnTo>
                    <a:lnTo>
                      <a:pt x="390" y="1071"/>
                    </a:lnTo>
                    <a:lnTo>
                      <a:pt x="448" y="1049"/>
                    </a:lnTo>
                    <a:lnTo>
                      <a:pt x="506" y="1023"/>
                    </a:lnTo>
                    <a:lnTo>
                      <a:pt x="561" y="995"/>
                    </a:lnTo>
                    <a:lnTo>
                      <a:pt x="616" y="967"/>
                    </a:lnTo>
                    <a:lnTo>
                      <a:pt x="668" y="936"/>
                    </a:lnTo>
                    <a:lnTo>
                      <a:pt x="721" y="902"/>
                    </a:lnTo>
                    <a:lnTo>
                      <a:pt x="773" y="868"/>
                    </a:lnTo>
                    <a:lnTo>
                      <a:pt x="141" y="0"/>
                    </a:lnTo>
                    <a:lnTo>
                      <a:pt x="141" y="0"/>
                    </a:lnTo>
                    <a:lnTo>
                      <a:pt x="108" y="22"/>
                    </a:lnTo>
                    <a:lnTo>
                      <a:pt x="73" y="41"/>
                    </a:lnTo>
                    <a:lnTo>
                      <a:pt x="36" y="58"/>
                    </a:lnTo>
                    <a:lnTo>
                      <a:pt x="0" y="73"/>
                    </a:lnTo>
                    <a:lnTo>
                      <a:pt x="0" y="73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72" name="iṩḷiḓé"/>
              <p:cNvSpPr/>
              <p:nvPr/>
            </p:nvSpPr>
            <p:spPr bwMode="auto">
              <a:xfrm>
                <a:off x="1833521" y="3952448"/>
                <a:ext cx="851618" cy="380047"/>
              </a:xfrm>
              <a:custGeom>
                <a:avLst/>
                <a:gdLst>
                  <a:gd name="T0" fmla="*/ 1073 w 1098"/>
                  <a:gd name="T1" fmla="*/ 0 h 489"/>
                  <a:gd name="T2" fmla="*/ 0 w 1098"/>
                  <a:gd name="T3" fmla="*/ 0 h 489"/>
                  <a:gd name="T4" fmla="*/ 0 w 1098"/>
                  <a:gd name="T5" fmla="*/ 0 h 489"/>
                  <a:gd name="T6" fmla="*/ 3 w 1098"/>
                  <a:gd name="T7" fmla="*/ 63 h 489"/>
                  <a:gd name="T8" fmla="*/ 8 w 1098"/>
                  <a:gd name="T9" fmla="*/ 126 h 489"/>
                  <a:gd name="T10" fmla="*/ 13 w 1098"/>
                  <a:gd name="T11" fmla="*/ 188 h 489"/>
                  <a:gd name="T12" fmla="*/ 23 w 1098"/>
                  <a:gd name="T13" fmla="*/ 250 h 489"/>
                  <a:gd name="T14" fmla="*/ 34 w 1098"/>
                  <a:gd name="T15" fmla="*/ 310 h 489"/>
                  <a:gd name="T16" fmla="*/ 46 w 1098"/>
                  <a:gd name="T17" fmla="*/ 371 h 489"/>
                  <a:gd name="T18" fmla="*/ 60 w 1098"/>
                  <a:gd name="T19" fmla="*/ 430 h 489"/>
                  <a:gd name="T20" fmla="*/ 78 w 1098"/>
                  <a:gd name="T21" fmla="*/ 489 h 489"/>
                  <a:gd name="T22" fmla="*/ 1098 w 1098"/>
                  <a:gd name="T23" fmla="*/ 157 h 489"/>
                  <a:gd name="T24" fmla="*/ 1098 w 1098"/>
                  <a:gd name="T25" fmla="*/ 157 h 489"/>
                  <a:gd name="T26" fmla="*/ 1089 w 1098"/>
                  <a:gd name="T27" fmla="*/ 119 h 489"/>
                  <a:gd name="T28" fmla="*/ 1082 w 1098"/>
                  <a:gd name="T29" fmla="*/ 80 h 489"/>
                  <a:gd name="T30" fmla="*/ 1077 w 1098"/>
                  <a:gd name="T31" fmla="*/ 40 h 489"/>
                  <a:gd name="T32" fmla="*/ 1073 w 1098"/>
                  <a:gd name="T33" fmla="*/ 0 h 489"/>
                  <a:gd name="T34" fmla="*/ 1073 w 1098"/>
                  <a:gd name="T35" fmla="*/ 0 h 4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098" h="489">
                    <a:moveTo>
                      <a:pt x="1073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3" y="63"/>
                    </a:lnTo>
                    <a:lnTo>
                      <a:pt x="8" y="126"/>
                    </a:lnTo>
                    <a:lnTo>
                      <a:pt x="13" y="188"/>
                    </a:lnTo>
                    <a:lnTo>
                      <a:pt x="23" y="250"/>
                    </a:lnTo>
                    <a:lnTo>
                      <a:pt x="34" y="310"/>
                    </a:lnTo>
                    <a:lnTo>
                      <a:pt x="46" y="371"/>
                    </a:lnTo>
                    <a:lnTo>
                      <a:pt x="60" y="430"/>
                    </a:lnTo>
                    <a:lnTo>
                      <a:pt x="78" y="489"/>
                    </a:lnTo>
                    <a:lnTo>
                      <a:pt x="1098" y="157"/>
                    </a:lnTo>
                    <a:lnTo>
                      <a:pt x="1098" y="157"/>
                    </a:lnTo>
                    <a:lnTo>
                      <a:pt x="1089" y="119"/>
                    </a:lnTo>
                    <a:lnTo>
                      <a:pt x="1082" y="80"/>
                    </a:lnTo>
                    <a:lnTo>
                      <a:pt x="1077" y="40"/>
                    </a:lnTo>
                    <a:lnTo>
                      <a:pt x="1073" y="0"/>
                    </a:lnTo>
                    <a:lnTo>
                      <a:pt x="1073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73" name="ïṩľiḓê"/>
              <p:cNvSpPr/>
              <p:nvPr/>
            </p:nvSpPr>
            <p:spPr bwMode="auto">
              <a:xfrm>
                <a:off x="2446251" y="4419364"/>
                <a:ext cx="598769" cy="846963"/>
              </a:xfrm>
              <a:custGeom>
                <a:avLst/>
                <a:gdLst>
                  <a:gd name="T0" fmla="*/ 631 w 772"/>
                  <a:gd name="T1" fmla="*/ 0 h 1093"/>
                  <a:gd name="T2" fmla="*/ 0 w 772"/>
                  <a:gd name="T3" fmla="*/ 868 h 1093"/>
                  <a:gd name="T4" fmla="*/ 0 w 772"/>
                  <a:gd name="T5" fmla="*/ 868 h 1093"/>
                  <a:gd name="T6" fmla="*/ 51 w 772"/>
                  <a:gd name="T7" fmla="*/ 902 h 1093"/>
                  <a:gd name="T8" fmla="*/ 104 w 772"/>
                  <a:gd name="T9" fmla="*/ 936 h 1093"/>
                  <a:gd name="T10" fmla="*/ 156 w 772"/>
                  <a:gd name="T11" fmla="*/ 967 h 1093"/>
                  <a:gd name="T12" fmla="*/ 211 w 772"/>
                  <a:gd name="T13" fmla="*/ 995 h 1093"/>
                  <a:gd name="T14" fmla="*/ 266 w 772"/>
                  <a:gd name="T15" fmla="*/ 1023 h 1093"/>
                  <a:gd name="T16" fmla="*/ 324 w 772"/>
                  <a:gd name="T17" fmla="*/ 1049 h 1093"/>
                  <a:gd name="T18" fmla="*/ 382 w 772"/>
                  <a:gd name="T19" fmla="*/ 1071 h 1093"/>
                  <a:gd name="T20" fmla="*/ 440 w 772"/>
                  <a:gd name="T21" fmla="*/ 1093 h 1093"/>
                  <a:gd name="T22" fmla="*/ 772 w 772"/>
                  <a:gd name="T23" fmla="*/ 73 h 1093"/>
                  <a:gd name="T24" fmla="*/ 772 w 772"/>
                  <a:gd name="T25" fmla="*/ 73 h 1093"/>
                  <a:gd name="T26" fmla="*/ 736 w 772"/>
                  <a:gd name="T27" fmla="*/ 58 h 1093"/>
                  <a:gd name="T28" fmla="*/ 699 w 772"/>
                  <a:gd name="T29" fmla="*/ 41 h 1093"/>
                  <a:gd name="T30" fmla="*/ 664 w 772"/>
                  <a:gd name="T31" fmla="*/ 22 h 1093"/>
                  <a:gd name="T32" fmla="*/ 631 w 772"/>
                  <a:gd name="T33" fmla="*/ 0 h 1093"/>
                  <a:gd name="T34" fmla="*/ 631 w 772"/>
                  <a:gd name="T35" fmla="*/ 0 h 10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772" h="1093">
                    <a:moveTo>
                      <a:pt x="631" y="0"/>
                    </a:moveTo>
                    <a:lnTo>
                      <a:pt x="0" y="868"/>
                    </a:lnTo>
                    <a:lnTo>
                      <a:pt x="0" y="868"/>
                    </a:lnTo>
                    <a:lnTo>
                      <a:pt x="51" y="902"/>
                    </a:lnTo>
                    <a:lnTo>
                      <a:pt x="104" y="936"/>
                    </a:lnTo>
                    <a:lnTo>
                      <a:pt x="156" y="967"/>
                    </a:lnTo>
                    <a:lnTo>
                      <a:pt x="211" y="995"/>
                    </a:lnTo>
                    <a:lnTo>
                      <a:pt x="266" y="1023"/>
                    </a:lnTo>
                    <a:lnTo>
                      <a:pt x="324" y="1049"/>
                    </a:lnTo>
                    <a:lnTo>
                      <a:pt x="382" y="1071"/>
                    </a:lnTo>
                    <a:lnTo>
                      <a:pt x="440" y="1093"/>
                    </a:lnTo>
                    <a:lnTo>
                      <a:pt x="772" y="73"/>
                    </a:lnTo>
                    <a:lnTo>
                      <a:pt x="772" y="73"/>
                    </a:lnTo>
                    <a:lnTo>
                      <a:pt x="736" y="58"/>
                    </a:lnTo>
                    <a:lnTo>
                      <a:pt x="699" y="41"/>
                    </a:lnTo>
                    <a:lnTo>
                      <a:pt x="664" y="22"/>
                    </a:lnTo>
                    <a:lnTo>
                      <a:pt x="631" y="0"/>
                    </a:lnTo>
                    <a:lnTo>
                      <a:pt x="631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74" name="ïṣḻïde"/>
              <p:cNvSpPr/>
              <p:nvPr/>
            </p:nvSpPr>
            <p:spPr bwMode="auto">
              <a:xfrm>
                <a:off x="1833521" y="3511904"/>
                <a:ext cx="851618" cy="378496"/>
              </a:xfrm>
              <a:custGeom>
                <a:avLst/>
                <a:gdLst>
                  <a:gd name="T0" fmla="*/ 1098 w 1098"/>
                  <a:gd name="T1" fmla="*/ 331 h 488"/>
                  <a:gd name="T2" fmla="*/ 78 w 1098"/>
                  <a:gd name="T3" fmla="*/ 0 h 488"/>
                  <a:gd name="T4" fmla="*/ 78 w 1098"/>
                  <a:gd name="T5" fmla="*/ 0 h 488"/>
                  <a:gd name="T6" fmla="*/ 60 w 1098"/>
                  <a:gd name="T7" fmla="*/ 58 h 488"/>
                  <a:gd name="T8" fmla="*/ 46 w 1098"/>
                  <a:gd name="T9" fmla="*/ 118 h 488"/>
                  <a:gd name="T10" fmla="*/ 34 w 1098"/>
                  <a:gd name="T11" fmla="*/ 178 h 488"/>
                  <a:gd name="T12" fmla="*/ 23 w 1098"/>
                  <a:gd name="T13" fmla="*/ 239 h 488"/>
                  <a:gd name="T14" fmla="*/ 13 w 1098"/>
                  <a:gd name="T15" fmla="*/ 300 h 488"/>
                  <a:gd name="T16" fmla="*/ 8 w 1098"/>
                  <a:gd name="T17" fmla="*/ 363 h 488"/>
                  <a:gd name="T18" fmla="*/ 3 w 1098"/>
                  <a:gd name="T19" fmla="*/ 425 h 488"/>
                  <a:gd name="T20" fmla="*/ 0 w 1098"/>
                  <a:gd name="T21" fmla="*/ 488 h 488"/>
                  <a:gd name="T22" fmla="*/ 1073 w 1098"/>
                  <a:gd name="T23" fmla="*/ 488 h 488"/>
                  <a:gd name="T24" fmla="*/ 1073 w 1098"/>
                  <a:gd name="T25" fmla="*/ 488 h 488"/>
                  <a:gd name="T26" fmla="*/ 1077 w 1098"/>
                  <a:gd name="T27" fmla="*/ 448 h 488"/>
                  <a:gd name="T28" fmla="*/ 1082 w 1098"/>
                  <a:gd name="T29" fmla="*/ 409 h 488"/>
                  <a:gd name="T30" fmla="*/ 1089 w 1098"/>
                  <a:gd name="T31" fmla="*/ 370 h 488"/>
                  <a:gd name="T32" fmla="*/ 1098 w 1098"/>
                  <a:gd name="T33" fmla="*/ 331 h 488"/>
                  <a:gd name="T34" fmla="*/ 1098 w 1098"/>
                  <a:gd name="T35" fmla="*/ 331 h 4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098" h="488">
                    <a:moveTo>
                      <a:pt x="1098" y="331"/>
                    </a:moveTo>
                    <a:lnTo>
                      <a:pt x="78" y="0"/>
                    </a:lnTo>
                    <a:lnTo>
                      <a:pt x="78" y="0"/>
                    </a:lnTo>
                    <a:lnTo>
                      <a:pt x="60" y="58"/>
                    </a:lnTo>
                    <a:lnTo>
                      <a:pt x="46" y="118"/>
                    </a:lnTo>
                    <a:lnTo>
                      <a:pt x="34" y="178"/>
                    </a:lnTo>
                    <a:lnTo>
                      <a:pt x="23" y="239"/>
                    </a:lnTo>
                    <a:lnTo>
                      <a:pt x="13" y="300"/>
                    </a:lnTo>
                    <a:lnTo>
                      <a:pt x="8" y="363"/>
                    </a:lnTo>
                    <a:lnTo>
                      <a:pt x="3" y="425"/>
                    </a:lnTo>
                    <a:lnTo>
                      <a:pt x="0" y="488"/>
                    </a:lnTo>
                    <a:lnTo>
                      <a:pt x="1073" y="488"/>
                    </a:lnTo>
                    <a:lnTo>
                      <a:pt x="1073" y="488"/>
                    </a:lnTo>
                    <a:lnTo>
                      <a:pt x="1077" y="448"/>
                    </a:lnTo>
                    <a:lnTo>
                      <a:pt x="1082" y="409"/>
                    </a:lnTo>
                    <a:lnTo>
                      <a:pt x="1089" y="370"/>
                    </a:lnTo>
                    <a:lnTo>
                      <a:pt x="1098" y="331"/>
                    </a:lnTo>
                    <a:lnTo>
                      <a:pt x="1098" y="33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75" name="íşļîḍe"/>
              <p:cNvSpPr/>
              <p:nvPr/>
            </p:nvSpPr>
            <p:spPr bwMode="auto">
              <a:xfrm>
                <a:off x="2444700" y="2576522"/>
                <a:ext cx="600321" cy="848514"/>
              </a:xfrm>
              <a:custGeom>
                <a:avLst/>
                <a:gdLst>
                  <a:gd name="T0" fmla="*/ 773 w 773"/>
                  <a:gd name="T1" fmla="*/ 1021 h 1094"/>
                  <a:gd name="T2" fmla="*/ 441 w 773"/>
                  <a:gd name="T3" fmla="*/ 0 h 1094"/>
                  <a:gd name="T4" fmla="*/ 441 w 773"/>
                  <a:gd name="T5" fmla="*/ 0 h 1094"/>
                  <a:gd name="T6" fmla="*/ 383 w 773"/>
                  <a:gd name="T7" fmla="*/ 23 h 1094"/>
                  <a:gd name="T8" fmla="*/ 325 w 773"/>
                  <a:gd name="T9" fmla="*/ 45 h 1094"/>
                  <a:gd name="T10" fmla="*/ 267 w 773"/>
                  <a:gd name="T11" fmla="*/ 71 h 1094"/>
                  <a:gd name="T12" fmla="*/ 212 w 773"/>
                  <a:gd name="T13" fmla="*/ 98 h 1094"/>
                  <a:gd name="T14" fmla="*/ 157 w 773"/>
                  <a:gd name="T15" fmla="*/ 127 h 1094"/>
                  <a:gd name="T16" fmla="*/ 105 w 773"/>
                  <a:gd name="T17" fmla="*/ 158 h 1094"/>
                  <a:gd name="T18" fmla="*/ 52 w 773"/>
                  <a:gd name="T19" fmla="*/ 191 h 1094"/>
                  <a:gd name="T20" fmla="*/ 0 w 773"/>
                  <a:gd name="T21" fmla="*/ 226 h 1094"/>
                  <a:gd name="T22" fmla="*/ 632 w 773"/>
                  <a:gd name="T23" fmla="*/ 1094 h 1094"/>
                  <a:gd name="T24" fmla="*/ 632 w 773"/>
                  <a:gd name="T25" fmla="*/ 1094 h 1094"/>
                  <a:gd name="T26" fmla="*/ 665 w 773"/>
                  <a:gd name="T27" fmla="*/ 1072 h 1094"/>
                  <a:gd name="T28" fmla="*/ 700 w 773"/>
                  <a:gd name="T29" fmla="*/ 1053 h 1094"/>
                  <a:gd name="T30" fmla="*/ 737 w 773"/>
                  <a:gd name="T31" fmla="*/ 1036 h 1094"/>
                  <a:gd name="T32" fmla="*/ 773 w 773"/>
                  <a:gd name="T33" fmla="*/ 1021 h 1094"/>
                  <a:gd name="T34" fmla="*/ 773 w 773"/>
                  <a:gd name="T35" fmla="*/ 1021 h 10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773" h="1094">
                    <a:moveTo>
                      <a:pt x="773" y="1021"/>
                    </a:moveTo>
                    <a:lnTo>
                      <a:pt x="441" y="0"/>
                    </a:lnTo>
                    <a:lnTo>
                      <a:pt x="441" y="0"/>
                    </a:lnTo>
                    <a:lnTo>
                      <a:pt x="383" y="23"/>
                    </a:lnTo>
                    <a:lnTo>
                      <a:pt x="325" y="45"/>
                    </a:lnTo>
                    <a:lnTo>
                      <a:pt x="267" y="71"/>
                    </a:lnTo>
                    <a:lnTo>
                      <a:pt x="212" y="98"/>
                    </a:lnTo>
                    <a:lnTo>
                      <a:pt x="157" y="127"/>
                    </a:lnTo>
                    <a:lnTo>
                      <a:pt x="105" y="158"/>
                    </a:lnTo>
                    <a:lnTo>
                      <a:pt x="52" y="191"/>
                    </a:lnTo>
                    <a:lnTo>
                      <a:pt x="0" y="226"/>
                    </a:lnTo>
                    <a:lnTo>
                      <a:pt x="632" y="1094"/>
                    </a:lnTo>
                    <a:lnTo>
                      <a:pt x="632" y="1094"/>
                    </a:lnTo>
                    <a:lnTo>
                      <a:pt x="665" y="1072"/>
                    </a:lnTo>
                    <a:lnTo>
                      <a:pt x="700" y="1053"/>
                    </a:lnTo>
                    <a:lnTo>
                      <a:pt x="737" y="1036"/>
                    </a:lnTo>
                    <a:lnTo>
                      <a:pt x="773" y="1021"/>
                    </a:lnTo>
                    <a:lnTo>
                      <a:pt x="773" y="102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76" name="îšliḓê"/>
              <p:cNvSpPr/>
              <p:nvPr/>
            </p:nvSpPr>
            <p:spPr bwMode="auto">
              <a:xfrm>
                <a:off x="1912633" y="3110139"/>
                <a:ext cx="846963" cy="598769"/>
              </a:xfrm>
              <a:custGeom>
                <a:avLst/>
                <a:gdLst>
                  <a:gd name="T0" fmla="*/ 1093 w 1093"/>
                  <a:gd name="T1" fmla="*/ 630 h 771"/>
                  <a:gd name="T2" fmla="*/ 225 w 1093"/>
                  <a:gd name="T3" fmla="*/ 0 h 771"/>
                  <a:gd name="T4" fmla="*/ 225 w 1093"/>
                  <a:gd name="T5" fmla="*/ 0 h 771"/>
                  <a:gd name="T6" fmla="*/ 191 w 1093"/>
                  <a:gd name="T7" fmla="*/ 51 h 771"/>
                  <a:gd name="T8" fmla="*/ 159 w 1093"/>
                  <a:gd name="T9" fmla="*/ 103 h 771"/>
                  <a:gd name="T10" fmla="*/ 128 w 1093"/>
                  <a:gd name="T11" fmla="*/ 157 h 771"/>
                  <a:gd name="T12" fmla="*/ 98 w 1093"/>
                  <a:gd name="T13" fmla="*/ 211 h 771"/>
                  <a:gd name="T14" fmla="*/ 71 w 1093"/>
                  <a:gd name="T15" fmla="*/ 267 h 771"/>
                  <a:gd name="T16" fmla="*/ 46 w 1093"/>
                  <a:gd name="T17" fmla="*/ 324 h 771"/>
                  <a:gd name="T18" fmla="*/ 22 w 1093"/>
                  <a:gd name="T19" fmla="*/ 381 h 771"/>
                  <a:gd name="T20" fmla="*/ 0 w 1093"/>
                  <a:gd name="T21" fmla="*/ 441 h 771"/>
                  <a:gd name="T22" fmla="*/ 1020 w 1093"/>
                  <a:gd name="T23" fmla="*/ 771 h 771"/>
                  <a:gd name="T24" fmla="*/ 1020 w 1093"/>
                  <a:gd name="T25" fmla="*/ 771 h 771"/>
                  <a:gd name="T26" fmla="*/ 1036 w 1093"/>
                  <a:gd name="T27" fmla="*/ 735 h 771"/>
                  <a:gd name="T28" fmla="*/ 1054 w 1093"/>
                  <a:gd name="T29" fmla="*/ 699 h 771"/>
                  <a:gd name="T30" fmla="*/ 1073 w 1093"/>
                  <a:gd name="T31" fmla="*/ 664 h 771"/>
                  <a:gd name="T32" fmla="*/ 1093 w 1093"/>
                  <a:gd name="T33" fmla="*/ 630 h 771"/>
                  <a:gd name="T34" fmla="*/ 1093 w 1093"/>
                  <a:gd name="T35" fmla="*/ 630 h 7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093" h="771">
                    <a:moveTo>
                      <a:pt x="1093" y="630"/>
                    </a:moveTo>
                    <a:lnTo>
                      <a:pt x="225" y="0"/>
                    </a:lnTo>
                    <a:lnTo>
                      <a:pt x="225" y="0"/>
                    </a:lnTo>
                    <a:lnTo>
                      <a:pt x="191" y="51"/>
                    </a:lnTo>
                    <a:lnTo>
                      <a:pt x="159" y="103"/>
                    </a:lnTo>
                    <a:lnTo>
                      <a:pt x="128" y="157"/>
                    </a:lnTo>
                    <a:lnTo>
                      <a:pt x="98" y="211"/>
                    </a:lnTo>
                    <a:lnTo>
                      <a:pt x="71" y="267"/>
                    </a:lnTo>
                    <a:lnTo>
                      <a:pt x="46" y="324"/>
                    </a:lnTo>
                    <a:lnTo>
                      <a:pt x="22" y="381"/>
                    </a:lnTo>
                    <a:lnTo>
                      <a:pt x="0" y="441"/>
                    </a:lnTo>
                    <a:lnTo>
                      <a:pt x="1020" y="771"/>
                    </a:lnTo>
                    <a:lnTo>
                      <a:pt x="1020" y="771"/>
                    </a:lnTo>
                    <a:lnTo>
                      <a:pt x="1036" y="735"/>
                    </a:lnTo>
                    <a:lnTo>
                      <a:pt x="1054" y="699"/>
                    </a:lnTo>
                    <a:lnTo>
                      <a:pt x="1073" y="664"/>
                    </a:lnTo>
                    <a:lnTo>
                      <a:pt x="1093" y="630"/>
                    </a:lnTo>
                    <a:lnTo>
                      <a:pt x="1093" y="63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77" name="îśļíḋê"/>
              <p:cNvSpPr/>
              <p:nvPr/>
            </p:nvSpPr>
            <p:spPr bwMode="auto">
              <a:xfrm>
                <a:off x="2123599" y="2789038"/>
                <a:ext cx="760095" cy="760095"/>
              </a:xfrm>
              <a:custGeom>
                <a:avLst/>
                <a:gdLst>
                  <a:gd name="T0" fmla="*/ 980 w 980"/>
                  <a:gd name="T1" fmla="*/ 868 h 981"/>
                  <a:gd name="T2" fmla="*/ 349 w 980"/>
                  <a:gd name="T3" fmla="*/ 0 h 981"/>
                  <a:gd name="T4" fmla="*/ 349 w 980"/>
                  <a:gd name="T5" fmla="*/ 0 h 981"/>
                  <a:gd name="T6" fmla="*/ 301 w 980"/>
                  <a:gd name="T7" fmla="*/ 39 h 981"/>
                  <a:gd name="T8" fmla="*/ 253 w 980"/>
                  <a:gd name="T9" fmla="*/ 78 h 981"/>
                  <a:gd name="T10" fmla="*/ 207 w 980"/>
                  <a:gd name="T11" fmla="*/ 119 h 981"/>
                  <a:gd name="T12" fmla="*/ 163 w 980"/>
                  <a:gd name="T13" fmla="*/ 162 h 981"/>
                  <a:gd name="T14" fmla="*/ 120 w 980"/>
                  <a:gd name="T15" fmla="*/ 208 h 981"/>
                  <a:gd name="T16" fmla="*/ 78 w 980"/>
                  <a:gd name="T17" fmla="*/ 254 h 981"/>
                  <a:gd name="T18" fmla="*/ 38 w 980"/>
                  <a:gd name="T19" fmla="*/ 301 h 981"/>
                  <a:gd name="T20" fmla="*/ 0 w 980"/>
                  <a:gd name="T21" fmla="*/ 349 h 981"/>
                  <a:gd name="T22" fmla="*/ 867 w 980"/>
                  <a:gd name="T23" fmla="*/ 981 h 981"/>
                  <a:gd name="T24" fmla="*/ 867 w 980"/>
                  <a:gd name="T25" fmla="*/ 981 h 981"/>
                  <a:gd name="T26" fmla="*/ 894 w 980"/>
                  <a:gd name="T27" fmla="*/ 950 h 981"/>
                  <a:gd name="T28" fmla="*/ 921 w 980"/>
                  <a:gd name="T29" fmla="*/ 921 h 981"/>
                  <a:gd name="T30" fmla="*/ 950 w 980"/>
                  <a:gd name="T31" fmla="*/ 893 h 981"/>
                  <a:gd name="T32" fmla="*/ 980 w 980"/>
                  <a:gd name="T33" fmla="*/ 868 h 981"/>
                  <a:gd name="T34" fmla="*/ 980 w 980"/>
                  <a:gd name="T35" fmla="*/ 868 h 9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980" h="981">
                    <a:moveTo>
                      <a:pt x="980" y="868"/>
                    </a:moveTo>
                    <a:lnTo>
                      <a:pt x="349" y="0"/>
                    </a:lnTo>
                    <a:lnTo>
                      <a:pt x="349" y="0"/>
                    </a:lnTo>
                    <a:lnTo>
                      <a:pt x="301" y="39"/>
                    </a:lnTo>
                    <a:lnTo>
                      <a:pt x="253" y="78"/>
                    </a:lnTo>
                    <a:lnTo>
                      <a:pt x="207" y="119"/>
                    </a:lnTo>
                    <a:lnTo>
                      <a:pt x="163" y="162"/>
                    </a:lnTo>
                    <a:lnTo>
                      <a:pt x="120" y="208"/>
                    </a:lnTo>
                    <a:lnTo>
                      <a:pt x="78" y="254"/>
                    </a:lnTo>
                    <a:lnTo>
                      <a:pt x="38" y="301"/>
                    </a:lnTo>
                    <a:lnTo>
                      <a:pt x="0" y="349"/>
                    </a:lnTo>
                    <a:lnTo>
                      <a:pt x="867" y="981"/>
                    </a:lnTo>
                    <a:lnTo>
                      <a:pt x="867" y="981"/>
                    </a:lnTo>
                    <a:lnTo>
                      <a:pt x="894" y="950"/>
                    </a:lnTo>
                    <a:lnTo>
                      <a:pt x="921" y="921"/>
                    </a:lnTo>
                    <a:lnTo>
                      <a:pt x="950" y="893"/>
                    </a:lnTo>
                    <a:lnTo>
                      <a:pt x="980" y="868"/>
                    </a:lnTo>
                    <a:lnTo>
                      <a:pt x="980" y="868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78" name="îṥ1ïdè"/>
              <p:cNvSpPr/>
              <p:nvPr/>
            </p:nvSpPr>
            <p:spPr bwMode="auto">
              <a:xfrm>
                <a:off x="2846465" y="2498961"/>
                <a:ext cx="380048" cy="850066"/>
              </a:xfrm>
              <a:custGeom>
                <a:avLst/>
                <a:gdLst>
                  <a:gd name="T0" fmla="*/ 490 w 490"/>
                  <a:gd name="T1" fmla="*/ 1072 h 1097"/>
                  <a:gd name="T2" fmla="*/ 490 w 490"/>
                  <a:gd name="T3" fmla="*/ 0 h 1097"/>
                  <a:gd name="T4" fmla="*/ 490 w 490"/>
                  <a:gd name="T5" fmla="*/ 0 h 1097"/>
                  <a:gd name="T6" fmla="*/ 427 w 490"/>
                  <a:gd name="T7" fmla="*/ 3 h 1097"/>
                  <a:gd name="T8" fmla="*/ 363 w 490"/>
                  <a:gd name="T9" fmla="*/ 7 h 1097"/>
                  <a:gd name="T10" fmla="*/ 302 w 490"/>
                  <a:gd name="T11" fmla="*/ 13 h 1097"/>
                  <a:gd name="T12" fmla="*/ 240 w 490"/>
                  <a:gd name="T13" fmla="*/ 22 h 1097"/>
                  <a:gd name="T14" fmla="*/ 179 w 490"/>
                  <a:gd name="T15" fmla="*/ 32 h 1097"/>
                  <a:gd name="T16" fmla="*/ 119 w 490"/>
                  <a:gd name="T17" fmla="*/ 46 h 1097"/>
                  <a:gd name="T18" fmla="*/ 60 w 490"/>
                  <a:gd name="T19" fmla="*/ 60 h 1097"/>
                  <a:gd name="T20" fmla="*/ 0 w 490"/>
                  <a:gd name="T21" fmla="*/ 77 h 1097"/>
                  <a:gd name="T22" fmla="*/ 332 w 490"/>
                  <a:gd name="T23" fmla="*/ 1097 h 1097"/>
                  <a:gd name="T24" fmla="*/ 332 w 490"/>
                  <a:gd name="T25" fmla="*/ 1097 h 1097"/>
                  <a:gd name="T26" fmla="*/ 371 w 490"/>
                  <a:gd name="T27" fmla="*/ 1087 h 1097"/>
                  <a:gd name="T28" fmla="*/ 410 w 490"/>
                  <a:gd name="T29" fmla="*/ 1080 h 1097"/>
                  <a:gd name="T30" fmla="*/ 449 w 490"/>
                  <a:gd name="T31" fmla="*/ 1075 h 1097"/>
                  <a:gd name="T32" fmla="*/ 490 w 490"/>
                  <a:gd name="T33" fmla="*/ 1072 h 1097"/>
                  <a:gd name="T34" fmla="*/ 490 w 490"/>
                  <a:gd name="T35" fmla="*/ 1072 h 10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90" h="1097">
                    <a:moveTo>
                      <a:pt x="490" y="1072"/>
                    </a:moveTo>
                    <a:lnTo>
                      <a:pt x="490" y="0"/>
                    </a:lnTo>
                    <a:lnTo>
                      <a:pt x="490" y="0"/>
                    </a:lnTo>
                    <a:lnTo>
                      <a:pt x="427" y="3"/>
                    </a:lnTo>
                    <a:lnTo>
                      <a:pt x="363" y="7"/>
                    </a:lnTo>
                    <a:lnTo>
                      <a:pt x="302" y="13"/>
                    </a:lnTo>
                    <a:lnTo>
                      <a:pt x="240" y="22"/>
                    </a:lnTo>
                    <a:lnTo>
                      <a:pt x="179" y="32"/>
                    </a:lnTo>
                    <a:lnTo>
                      <a:pt x="119" y="46"/>
                    </a:lnTo>
                    <a:lnTo>
                      <a:pt x="60" y="60"/>
                    </a:lnTo>
                    <a:lnTo>
                      <a:pt x="0" y="77"/>
                    </a:lnTo>
                    <a:lnTo>
                      <a:pt x="332" y="1097"/>
                    </a:lnTo>
                    <a:lnTo>
                      <a:pt x="332" y="1097"/>
                    </a:lnTo>
                    <a:lnTo>
                      <a:pt x="371" y="1087"/>
                    </a:lnTo>
                    <a:lnTo>
                      <a:pt x="410" y="1080"/>
                    </a:lnTo>
                    <a:lnTo>
                      <a:pt x="449" y="1075"/>
                    </a:lnTo>
                    <a:lnTo>
                      <a:pt x="490" y="1072"/>
                    </a:lnTo>
                    <a:lnTo>
                      <a:pt x="490" y="1072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79" name="îşļíḍê"/>
              <p:cNvSpPr/>
              <p:nvPr/>
            </p:nvSpPr>
            <p:spPr bwMode="auto">
              <a:xfrm>
                <a:off x="2123599" y="4295267"/>
                <a:ext cx="760095" cy="760095"/>
              </a:xfrm>
              <a:custGeom>
                <a:avLst/>
                <a:gdLst>
                  <a:gd name="T0" fmla="*/ 867 w 980"/>
                  <a:gd name="T1" fmla="*/ 0 h 981"/>
                  <a:gd name="T2" fmla="*/ 0 w 980"/>
                  <a:gd name="T3" fmla="*/ 631 h 981"/>
                  <a:gd name="T4" fmla="*/ 0 w 980"/>
                  <a:gd name="T5" fmla="*/ 631 h 981"/>
                  <a:gd name="T6" fmla="*/ 38 w 980"/>
                  <a:gd name="T7" fmla="*/ 680 h 981"/>
                  <a:gd name="T8" fmla="*/ 78 w 980"/>
                  <a:gd name="T9" fmla="*/ 727 h 981"/>
                  <a:gd name="T10" fmla="*/ 120 w 980"/>
                  <a:gd name="T11" fmla="*/ 773 h 981"/>
                  <a:gd name="T12" fmla="*/ 163 w 980"/>
                  <a:gd name="T13" fmla="*/ 817 h 981"/>
                  <a:gd name="T14" fmla="*/ 207 w 980"/>
                  <a:gd name="T15" fmla="*/ 860 h 981"/>
                  <a:gd name="T16" fmla="*/ 253 w 980"/>
                  <a:gd name="T17" fmla="*/ 902 h 981"/>
                  <a:gd name="T18" fmla="*/ 301 w 980"/>
                  <a:gd name="T19" fmla="*/ 942 h 981"/>
                  <a:gd name="T20" fmla="*/ 349 w 980"/>
                  <a:gd name="T21" fmla="*/ 981 h 981"/>
                  <a:gd name="T22" fmla="*/ 980 w 980"/>
                  <a:gd name="T23" fmla="*/ 113 h 981"/>
                  <a:gd name="T24" fmla="*/ 980 w 980"/>
                  <a:gd name="T25" fmla="*/ 113 h 981"/>
                  <a:gd name="T26" fmla="*/ 950 w 980"/>
                  <a:gd name="T27" fmla="*/ 88 h 981"/>
                  <a:gd name="T28" fmla="*/ 921 w 980"/>
                  <a:gd name="T29" fmla="*/ 60 h 981"/>
                  <a:gd name="T30" fmla="*/ 894 w 980"/>
                  <a:gd name="T31" fmla="*/ 31 h 981"/>
                  <a:gd name="T32" fmla="*/ 867 w 980"/>
                  <a:gd name="T33" fmla="*/ 0 h 981"/>
                  <a:gd name="T34" fmla="*/ 867 w 980"/>
                  <a:gd name="T35" fmla="*/ 0 h 9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980" h="981">
                    <a:moveTo>
                      <a:pt x="867" y="0"/>
                    </a:moveTo>
                    <a:lnTo>
                      <a:pt x="0" y="631"/>
                    </a:lnTo>
                    <a:lnTo>
                      <a:pt x="0" y="631"/>
                    </a:lnTo>
                    <a:lnTo>
                      <a:pt x="38" y="680"/>
                    </a:lnTo>
                    <a:lnTo>
                      <a:pt x="78" y="727"/>
                    </a:lnTo>
                    <a:lnTo>
                      <a:pt x="120" y="773"/>
                    </a:lnTo>
                    <a:lnTo>
                      <a:pt x="163" y="817"/>
                    </a:lnTo>
                    <a:lnTo>
                      <a:pt x="207" y="860"/>
                    </a:lnTo>
                    <a:lnTo>
                      <a:pt x="253" y="902"/>
                    </a:lnTo>
                    <a:lnTo>
                      <a:pt x="301" y="942"/>
                    </a:lnTo>
                    <a:lnTo>
                      <a:pt x="349" y="981"/>
                    </a:lnTo>
                    <a:lnTo>
                      <a:pt x="980" y="113"/>
                    </a:lnTo>
                    <a:lnTo>
                      <a:pt x="980" y="113"/>
                    </a:lnTo>
                    <a:lnTo>
                      <a:pt x="950" y="88"/>
                    </a:lnTo>
                    <a:lnTo>
                      <a:pt x="921" y="60"/>
                    </a:lnTo>
                    <a:lnTo>
                      <a:pt x="894" y="31"/>
                    </a:lnTo>
                    <a:lnTo>
                      <a:pt x="867" y="0"/>
                    </a:lnTo>
                    <a:lnTo>
                      <a:pt x="867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  <p:grpSp>
          <p:nvGrpSpPr>
            <p:cNvPr id="4" name="ïslïďé"/>
            <p:cNvGrpSpPr/>
            <p:nvPr/>
          </p:nvGrpSpPr>
          <p:grpSpPr>
            <a:xfrm>
              <a:off x="2077903" y="1666875"/>
              <a:ext cx="2862421" cy="2879546"/>
              <a:chOff x="907879" y="2281904"/>
              <a:chExt cx="3158296" cy="3287240"/>
            </a:xfrm>
          </p:grpSpPr>
          <p:cxnSp>
            <p:nvCxnSpPr>
              <p:cNvPr id="50" name="Straight Connector 24"/>
              <p:cNvCxnSpPr/>
              <p:nvPr/>
            </p:nvCxnSpPr>
            <p:spPr>
              <a:xfrm flipV="1">
                <a:off x="2482623" y="2281904"/>
                <a:ext cx="0" cy="72000"/>
              </a:xfrm>
              <a:prstGeom prst="line">
                <a:avLst/>
              </a:prstGeom>
              <a:ln w="28575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25"/>
              <p:cNvCxnSpPr/>
              <p:nvPr/>
            </p:nvCxnSpPr>
            <p:spPr>
              <a:xfrm flipV="1">
                <a:off x="2482623" y="5497144"/>
                <a:ext cx="0" cy="72000"/>
              </a:xfrm>
              <a:prstGeom prst="line">
                <a:avLst/>
              </a:prstGeom>
              <a:ln w="28575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26"/>
              <p:cNvCxnSpPr/>
              <p:nvPr/>
            </p:nvCxnSpPr>
            <p:spPr>
              <a:xfrm rot="2160000" flipV="1">
                <a:off x="3431504" y="2586790"/>
                <a:ext cx="0" cy="72000"/>
              </a:xfrm>
              <a:prstGeom prst="line">
                <a:avLst/>
              </a:prstGeom>
              <a:ln w="28575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27"/>
              <p:cNvCxnSpPr/>
              <p:nvPr/>
            </p:nvCxnSpPr>
            <p:spPr>
              <a:xfrm rot="2160000" flipV="1">
                <a:off x="1537009" y="5185843"/>
                <a:ext cx="0" cy="72000"/>
              </a:xfrm>
              <a:prstGeom prst="line">
                <a:avLst/>
              </a:prstGeom>
              <a:ln w="28575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28"/>
              <p:cNvCxnSpPr/>
              <p:nvPr/>
            </p:nvCxnSpPr>
            <p:spPr>
              <a:xfrm rot="4320000" flipV="1">
                <a:off x="4018698" y="3395911"/>
                <a:ext cx="0" cy="72000"/>
              </a:xfrm>
              <a:prstGeom prst="line">
                <a:avLst/>
              </a:prstGeom>
              <a:ln w="28575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29"/>
              <p:cNvCxnSpPr/>
              <p:nvPr/>
            </p:nvCxnSpPr>
            <p:spPr>
              <a:xfrm rot="4320000" flipV="1">
                <a:off x="943879" y="4384963"/>
                <a:ext cx="0" cy="72000"/>
              </a:xfrm>
              <a:prstGeom prst="line">
                <a:avLst/>
              </a:prstGeom>
              <a:ln w="28575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30"/>
              <p:cNvCxnSpPr/>
              <p:nvPr/>
            </p:nvCxnSpPr>
            <p:spPr>
              <a:xfrm rot="19440000">
                <a:off x="3426004" y="5195394"/>
                <a:ext cx="0" cy="72000"/>
              </a:xfrm>
              <a:prstGeom prst="line">
                <a:avLst/>
              </a:prstGeom>
              <a:ln w="28575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31"/>
              <p:cNvCxnSpPr/>
              <p:nvPr/>
            </p:nvCxnSpPr>
            <p:spPr>
              <a:xfrm rot="19440000">
                <a:off x="1539142" y="2584578"/>
                <a:ext cx="0" cy="72000"/>
              </a:xfrm>
              <a:prstGeom prst="line">
                <a:avLst/>
              </a:prstGeom>
              <a:ln w="28575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32"/>
              <p:cNvCxnSpPr/>
              <p:nvPr/>
            </p:nvCxnSpPr>
            <p:spPr>
              <a:xfrm rot="17280000">
                <a:off x="4030175" y="4369891"/>
                <a:ext cx="0" cy="72000"/>
              </a:xfrm>
              <a:prstGeom prst="line">
                <a:avLst/>
              </a:prstGeom>
              <a:ln w="28575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33"/>
              <p:cNvCxnSpPr/>
              <p:nvPr/>
            </p:nvCxnSpPr>
            <p:spPr>
              <a:xfrm rot="17280000">
                <a:off x="956790" y="3393699"/>
                <a:ext cx="0" cy="72000"/>
              </a:xfrm>
              <a:prstGeom prst="line">
                <a:avLst/>
              </a:prstGeom>
              <a:ln w="28575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" name="ïṡ1îḑê"/>
            <p:cNvSpPr/>
            <p:nvPr/>
          </p:nvSpPr>
          <p:spPr>
            <a:xfrm>
              <a:off x="2596233" y="2198416"/>
              <a:ext cx="1849779" cy="184977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9" name="íšḷîḍè"/>
            <p:cNvSpPr txBox="1"/>
            <p:nvPr/>
          </p:nvSpPr>
          <p:spPr>
            <a:xfrm>
              <a:off x="2973330" y="3239340"/>
              <a:ext cx="1095586" cy="406324"/>
            </a:xfrm>
            <a:prstGeom prst="rect">
              <a:avLst/>
            </a:prstGeom>
          </p:spPr>
          <p:txBody>
            <a:bodyPr wrap="none" lIns="0" tIns="0" rIns="0" bIns="0">
              <a:noAutofit/>
              <a:scene3d>
                <a:camera prst="orthographicFront"/>
                <a:lightRig rig="threePt" dir="t"/>
              </a:scene3d>
              <a:sp3d contourW="12700">
                <a:bevelT w="0" h="0"/>
              </a:sp3d>
            </a:bodyPr>
            <a:lstStyle/>
            <a:p>
              <a:pPr algn="ctr">
                <a:spcBef>
                  <a:spcPct val="0"/>
                </a:spcBef>
                <a:tabLst>
                  <a:tab pos="180975" algn="l"/>
                </a:tabLst>
              </a:pPr>
              <a:r>
                <a:rPr lang="zh-TW" altLang="en-US" sz="2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</a:rPr>
                <a:t>种</a:t>
              </a:r>
              <a:endParaRPr lang="en-US" altLang="ko-KR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5" name="组合 83"/>
          <p:cNvGrpSpPr>
            <a:grpSpLocks noChangeAspect="1"/>
          </p:cNvGrpSpPr>
          <p:nvPr/>
        </p:nvGrpSpPr>
        <p:grpSpPr>
          <a:xfrm>
            <a:off x="4842172" y="2070459"/>
            <a:ext cx="2502624" cy="2517596"/>
            <a:chOff x="6907302" y="1666875"/>
            <a:chExt cx="2862421" cy="2879546"/>
          </a:xfrm>
        </p:grpSpPr>
        <p:grpSp>
          <p:nvGrpSpPr>
            <p:cNvPr id="6" name="iṩļiďê"/>
            <p:cNvGrpSpPr/>
            <p:nvPr/>
          </p:nvGrpSpPr>
          <p:grpSpPr>
            <a:xfrm>
              <a:off x="7152873" y="1926172"/>
              <a:ext cx="2395286" cy="2393983"/>
              <a:chOff x="6211860" y="2498961"/>
              <a:chExt cx="2848032" cy="2846478"/>
            </a:xfrm>
          </p:grpSpPr>
          <p:sp>
            <p:nvSpPr>
              <p:cNvPr id="30" name="ïṡļiḑê"/>
              <p:cNvSpPr/>
              <p:nvPr/>
            </p:nvSpPr>
            <p:spPr bwMode="auto">
              <a:xfrm>
                <a:off x="8133816" y="3110139"/>
                <a:ext cx="846963" cy="598769"/>
              </a:xfrm>
              <a:custGeom>
                <a:avLst/>
                <a:gdLst>
                  <a:gd name="T0" fmla="*/ 73 w 1093"/>
                  <a:gd name="T1" fmla="*/ 771 h 771"/>
                  <a:gd name="T2" fmla="*/ 1093 w 1093"/>
                  <a:gd name="T3" fmla="*/ 441 h 771"/>
                  <a:gd name="T4" fmla="*/ 1093 w 1093"/>
                  <a:gd name="T5" fmla="*/ 441 h 771"/>
                  <a:gd name="T6" fmla="*/ 1071 w 1093"/>
                  <a:gd name="T7" fmla="*/ 381 h 771"/>
                  <a:gd name="T8" fmla="*/ 1047 w 1093"/>
                  <a:gd name="T9" fmla="*/ 324 h 771"/>
                  <a:gd name="T10" fmla="*/ 1022 w 1093"/>
                  <a:gd name="T11" fmla="*/ 267 h 771"/>
                  <a:gd name="T12" fmla="*/ 995 w 1093"/>
                  <a:gd name="T13" fmla="*/ 211 h 771"/>
                  <a:gd name="T14" fmla="*/ 965 w 1093"/>
                  <a:gd name="T15" fmla="*/ 157 h 771"/>
                  <a:gd name="T16" fmla="*/ 934 w 1093"/>
                  <a:gd name="T17" fmla="*/ 103 h 771"/>
                  <a:gd name="T18" fmla="*/ 902 w 1093"/>
                  <a:gd name="T19" fmla="*/ 51 h 771"/>
                  <a:gd name="T20" fmla="*/ 868 w 1093"/>
                  <a:gd name="T21" fmla="*/ 0 h 771"/>
                  <a:gd name="T22" fmla="*/ 0 w 1093"/>
                  <a:gd name="T23" fmla="*/ 630 h 771"/>
                  <a:gd name="T24" fmla="*/ 0 w 1093"/>
                  <a:gd name="T25" fmla="*/ 630 h 771"/>
                  <a:gd name="T26" fmla="*/ 20 w 1093"/>
                  <a:gd name="T27" fmla="*/ 664 h 771"/>
                  <a:gd name="T28" fmla="*/ 39 w 1093"/>
                  <a:gd name="T29" fmla="*/ 699 h 771"/>
                  <a:gd name="T30" fmla="*/ 57 w 1093"/>
                  <a:gd name="T31" fmla="*/ 735 h 771"/>
                  <a:gd name="T32" fmla="*/ 73 w 1093"/>
                  <a:gd name="T33" fmla="*/ 771 h 771"/>
                  <a:gd name="T34" fmla="*/ 73 w 1093"/>
                  <a:gd name="T35" fmla="*/ 771 h 7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093" h="771">
                    <a:moveTo>
                      <a:pt x="73" y="771"/>
                    </a:moveTo>
                    <a:lnTo>
                      <a:pt x="1093" y="441"/>
                    </a:lnTo>
                    <a:lnTo>
                      <a:pt x="1093" y="441"/>
                    </a:lnTo>
                    <a:lnTo>
                      <a:pt x="1071" y="381"/>
                    </a:lnTo>
                    <a:lnTo>
                      <a:pt x="1047" y="324"/>
                    </a:lnTo>
                    <a:lnTo>
                      <a:pt x="1022" y="267"/>
                    </a:lnTo>
                    <a:lnTo>
                      <a:pt x="995" y="211"/>
                    </a:lnTo>
                    <a:lnTo>
                      <a:pt x="965" y="157"/>
                    </a:lnTo>
                    <a:lnTo>
                      <a:pt x="934" y="103"/>
                    </a:lnTo>
                    <a:lnTo>
                      <a:pt x="902" y="51"/>
                    </a:lnTo>
                    <a:lnTo>
                      <a:pt x="868" y="0"/>
                    </a:lnTo>
                    <a:lnTo>
                      <a:pt x="0" y="630"/>
                    </a:lnTo>
                    <a:lnTo>
                      <a:pt x="0" y="630"/>
                    </a:lnTo>
                    <a:lnTo>
                      <a:pt x="20" y="664"/>
                    </a:lnTo>
                    <a:lnTo>
                      <a:pt x="39" y="699"/>
                    </a:lnTo>
                    <a:lnTo>
                      <a:pt x="57" y="735"/>
                    </a:lnTo>
                    <a:lnTo>
                      <a:pt x="73" y="771"/>
                    </a:lnTo>
                    <a:lnTo>
                      <a:pt x="73" y="771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1" name="îš1iḍe"/>
              <p:cNvSpPr/>
              <p:nvPr/>
            </p:nvSpPr>
            <p:spPr bwMode="auto">
              <a:xfrm>
                <a:off x="7666900" y="2498961"/>
                <a:ext cx="380048" cy="850066"/>
              </a:xfrm>
              <a:custGeom>
                <a:avLst/>
                <a:gdLst>
                  <a:gd name="T0" fmla="*/ 158 w 490"/>
                  <a:gd name="T1" fmla="*/ 1097 h 1097"/>
                  <a:gd name="T2" fmla="*/ 490 w 490"/>
                  <a:gd name="T3" fmla="*/ 77 h 1097"/>
                  <a:gd name="T4" fmla="*/ 490 w 490"/>
                  <a:gd name="T5" fmla="*/ 77 h 1097"/>
                  <a:gd name="T6" fmla="*/ 430 w 490"/>
                  <a:gd name="T7" fmla="*/ 60 h 1097"/>
                  <a:gd name="T8" fmla="*/ 371 w 490"/>
                  <a:gd name="T9" fmla="*/ 46 h 1097"/>
                  <a:gd name="T10" fmla="*/ 311 w 490"/>
                  <a:gd name="T11" fmla="*/ 32 h 1097"/>
                  <a:gd name="T12" fmla="*/ 250 w 490"/>
                  <a:gd name="T13" fmla="*/ 22 h 1097"/>
                  <a:gd name="T14" fmla="*/ 188 w 490"/>
                  <a:gd name="T15" fmla="*/ 13 h 1097"/>
                  <a:gd name="T16" fmla="*/ 127 w 490"/>
                  <a:gd name="T17" fmla="*/ 7 h 1097"/>
                  <a:gd name="T18" fmla="*/ 63 w 490"/>
                  <a:gd name="T19" fmla="*/ 3 h 1097"/>
                  <a:gd name="T20" fmla="*/ 0 w 490"/>
                  <a:gd name="T21" fmla="*/ 0 h 1097"/>
                  <a:gd name="T22" fmla="*/ 0 w 490"/>
                  <a:gd name="T23" fmla="*/ 1072 h 1097"/>
                  <a:gd name="T24" fmla="*/ 0 w 490"/>
                  <a:gd name="T25" fmla="*/ 1072 h 1097"/>
                  <a:gd name="T26" fmla="*/ 41 w 490"/>
                  <a:gd name="T27" fmla="*/ 1075 h 1097"/>
                  <a:gd name="T28" fmla="*/ 80 w 490"/>
                  <a:gd name="T29" fmla="*/ 1080 h 1097"/>
                  <a:gd name="T30" fmla="*/ 119 w 490"/>
                  <a:gd name="T31" fmla="*/ 1087 h 1097"/>
                  <a:gd name="T32" fmla="*/ 158 w 490"/>
                  <a:gd name="T33" fmla="*/ 1097 h 1097"/>
                  <a:gd name="T34" fmla="*/ 158 w 490"/>
                  <a:gd name="T35" fmla="*/ 1097 h 10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90" h="1097">
                    <a:moveTo>
                      <a:pt x="158" y="1097"/>
                    </a:moveTo>
                    <a:lnTo>
                      <a:pt x="490" y="77"/>
                    </a:lnTo>
                    <a:lnTo>
                      <a:pt x="490" y="77"/>
                    </a:lnTo>
                    <a:lnTo>
                      <a:pt x="430" y="60"/>
                    </a:lnTo>
                    <a:lnTo>
                      <a:pt x="371" y="46"/>
                    </a:lnTo>
                    <a:lnTo>
                      <a:pt x="311" y="32"/>
                    </a:lnTo>
                    <a:lnTo>
                      <a:pt x="250" y="22"/>
                    </a:lnTo>
                    <a:lnTo>
                      <a:pt x="188" y="13"/>
                    </a:lnTo>
                    <a:lnTo>
                      <a:pt x="127" y="7"/>
                    </a:lnTo>
                    <a:lnTo>
                      <a:pt x="63" y="3"/>
                    </a:lnTo>
                    <a:lnTo>
                      <a:pt x="0" y="0"/>
                    </a:lnTo>
                    <a:lnTo>
                      <a:pt x="0" y="1072"/>
                    </a:lnTo>
                    <a:lnTo>
                      <a:pt x="0" y="1072"/>
                    </a:lnTo>
                    <a:lnTo>
                      <a:pt x="41" y="1075"/>
                    </a:lnTo>
                    <a:lnTo>
                      <a:pt x="80" y="1080"/>
                    </a:lnTo>
                    <a:lnTo>
                      <a:pt x="119" y="1087"/>
                    </a:lnTo>
                    <a:lnTo>
                      <a:pt x="158" y="1097"/>
                    </a:lnTo>
                    <a:lnTo>
                      <a:pt x="158" y="1097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2" name="îSľide"/>
              <p:cNvSpPr/>
              <p:nvPr/>
            </p:nvSpPr>
            <p:spPr bwMode="auto">
              <a:xfrm>
                <a:off x="8009719" y="2789038"/>
                <a:ext cx="760095" cy="760095"/>
              </a:xfrm>
              <a:custGeom>
                <a:avLst/>
                <a:gdLst>
                  <a:gd name="T0" fmla="*/ 113 w 980"/>
                  <a:gd name="T1" fmla="*/ 981 h 981"/>
                  <a:gd name="T2" fmla="*/ 980 w 980"/>
                  <a:gd name="T3" fmla="*/ 349 h 981"/>
                  <a:gd name="T4" fmla="*/ 980 w 980"/>
                  <a:gd name="T5" fmla="*/ 349 h 981"/>
                  <a:gd name="T6" fmla="*/ 942 w 980"/>
                  <a:gd name="T7" fmla="*/ 301 h 981"/>
                  <a:gd name="T8" fmla="*/ 902 w 980"/>
                  <a:gd name="T9" fmla="*/ 254 h 981"/>
                  <a:gd name="T10" fmla="*/ 860 w 980"/>
                  <a:gd name="T11" fmla="*/ 208 h 981"/>
                  <a:gd name="T12" fmla="*/ 817 w 980"/>
                  <a:gd name="T13" fmla="*/ 162 h 981"/>
                  <a:gd name="T14" fmla="*/ 773 w 980"/>
                  <a:gd name="T15" fmla="*/ 119 h 981"/>
                  <a:gd name="T16" fmla="*/ 727 w 980"/>
                  <a:gd name="T17" fmla="*/ 78 h 981"/>
                  <a:gd name="T18" fmla="*/ 679 w 980"/>
                  <a:gd name="T19" fmla="*/ 39 h 981"/>
                  <a:gd name="T20" fmla="*/ 631 w 980"/>
                  <a:gd name="T21" fmla="*/ 0 h 981"/>
                  <a:gd name="T22" fmla="*/ 0 w 980"/>
                  <a:gd name="T23" fmla="*/ 868 h 981"/>
                  <a:gd name="T24" fmla="*/ 0 w 980"/>
                  <a:gd name="T25" fmla="*/ 868 h 981"/>
                  <a:gd name="T26" fmla="*/ 30 w 980"/>
                  <a:gd name="T27" fmla="*/ 893 h 981"/>
                  <a:gd name="T28" fmla="*/ 59 w 980"/>
                  <a:gd name="T29" fmla="*/ 921 h 981"/>
                  <a:gd name="T30" fmla="*/ 86 w 980"/>
                  <a:gd name="T31" fmla="*/ 950 h 981"/>
                  <a:gd name="T32" fmla="*/ 113 w 980"/>
                  <a:gd name="T33" fmla="*/ 981 h 981"/>
                  <a:gd name="T34" fmla="*/ 113 w 980"/>
                  <a:gd name="T35" fmla="*/ 981 h 9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980" h="981">
                    <a:moveTo>
                      <a:pt x="113" y="981"/>
                    </a:moveTo>
                    <a:lnTo>
                      <a:pt x="980" y="349"/>
                    </a:lnTo>
                    <a:lnTo>
                      <a:pt x="980" y="349"/>
                    </a:lnTo>
                    <a:lnTo>
                      <a:pt x="942" y="301"/>
                    </a:lnTo>
                    <a:lnTo>
                      <a:pt x="902" y="254"/>
                    </a:lnTo>
                    <a:lnTo>
                      <a:pt x="860" y="208"/>
                    </a:lnTo>
                    <a:lnTo>
                      <a:pt x="817" y="162"/>
                    </a:lnTo>
                    <a:lnTo>
                      <a:pt x="773" y="119"/>
                    </a:lnTo>
                    <a:lnTo>
                      <a:pt x="727" y="78"/>
                    </a:lnTo>
                    <a:lnTo>
                      <a:pt x="679" y="39"/>
                    </a:lnTo>
                    <a:lnTo>
                      <a:pt x="631" y="0"/>
                    </a:lnTo>
                    <a:lnTo>
                      <a:pt x="0" y="868"/>
                    </a:lnTo>
                    <a:lnTo>
                      <a:pt x="0" y="868"/>
                    </a:lnTo>
                    <a:lnTo>
                      <a:pt x="30" y="893"/>
                    </a:lnTo>
                    <a:lnTo>
                      <a:pt x="59" y="921"/>
                    </a:lnTo>
                    <a:lnTo>
                      <a:pt x="86" y="950"/>
                    </a:lnTo>
                    <a:lnTo>
                      <a:pt x="113" y="981"/>
                    </a:lnTo>
                    <a:lnTo>
                      <a:pt x="113" y="981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3" name="íŝľíde"/>
              <p:cNvSpPr/>
              <p:nvPr/>
            </p:nvSpPr>
            <p:spPr bwMode="auto">
              <a:xfrm>
                <a:off x="8208274" y="3511904"/>
                <a:ext cx="851618" cy="378496"/>
              </a:xfrm>
              <a:custGeom>
                <a:avLst/>
                <a:gdLst>
                  <a:gd name="T0" fmla="*/ 25 w 1098"/>
                  <a:gd name="T1" fmla="*/ 488 h 488"/>
                  <a:gd name="T2" fmla="*/ 1098 w 1098"/>
                  <a:gd name="T3" fmla="*/ 488 h 488"/>
                  <a:gd name="T4" fmla="*/ 1098 w 1098"/>
                  <a:gd name="T5" fmla="*/ 488 h 488"/>
                  <a:gd name="T6" fmla="*/ 1095 w 1098"/>
                  <a:gd name="T7" fmla="*/ 425 h 488"/>
                  <a:gd name="T8" fmla="*/ 1090 w 1098"/>
                  <a:gd name="T9" fmla="*/ 363 h 488"/>
                  <a:gd name="T10" fmla="*/ 1085 w 1098"/>
                  <a:gd name="T11" fmla="*/ 300 h 488"/>
                  <a:gd name="T12" fmla="*/ 1075 w 1098"/>
                  <a:gd name="T13" fmla="*/ 239 h 488"/>
                  <a:gd name="T14" fmla="*/ 1064 w 1098"/>
                  <a:gd name="T15" fmla="*/ 178 h 488"/>
                  <a:gd name="T16" fmla="*/ 1052 w 1098"/>
                  <a:gd name="T17" fmla="*/ 118 h 488"/>
                  <a:gd name="T18" fmla="*/ 1038 w 1098"/>
                  <a:gd name="T19" fmla="*/ 58 h 488"/>
                  <a:gd name="T20" fmla="*/ 1020 w 1098"/>
                  <a:gd name="T21" fmla="*/ 0 h 488"/>
                  <a:gd name="T22" fmla="*/ 0 w 1098"/>
                  <a:gd name="T23" fmla="*/ 331 h 488"/>
                  <a:gd name="T24" fmla="*/ 0 w 1098"/>
                  <a:gd name="T25" fmla="*/ 331 h 488"/>
                  <a:gd name="T26" fmla="*/ 9 w 1098"/>
                  <a:gd name="T27" fmla="*/ 370 h 488"/>
                  <a:gd name="T28" fmla="*/ 16 w 1098"/>
                  <a:gd name="T29" fmla="*/ 409 h 488"/>
                  <a:gd name="T30" fmla="*/ 21 w 1098"/>
                  <a:gd name="T31" fmla="*/ 448 h 488"/>
                  <a:gd name="T32" fmla="*/ 25 w 1098"/>
                  <a:gd name="T33" fmla="*/ 488 h 488"/>
                  <a:gd name="T34" fmla="*/ 25 w 1098"/>
                  <a:gd name="T35" fmla="*/ 488 h 4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098" h="488">
                    <a:moveTo>
                      <a:pt x="25" y="488"/>
                    </a:moveTo>
                    <a:lnTo>
                      <a:pt x="1098" y="488"/>
                    </a:lnTo>
                    <a:lnTo>
                      <a:pt x="1098" y="488"/>
                    </a:lnTo>
                    <a:lnTo>
                      <a:pt x="1095" y="425"/>
                    </a:lnTo>
                    <a:lnTo>
                      <a:pt x="1090" y="363"/>
                    </a:lnTo>
                    <a:lnTo>
                      <a:pt x="1085" y="300"/>
                    </a:lnTo>
                    <a:lnTo>
                      <a:pt x="1075" y="239"/>
                    </a:lnTo>
                    <a:lnTo>
                      <a:pt x="1064" y="178"/>
                    </a:lnTo>
                    <a:lnTo>
                      <a:pt x="1052" y="118"/>
                    </a:lnTo>
                    <a:lnTo>
                      <a:pt x="1038" y="58"/>
                    </a:lnTo>
                    <a:lnTo>
                      <a:pt x="1020" y="0"/>
                    </a:lnTo>
                    <a:lnTo>
                      <a:pt x="0" y="331"/>
                    </a:lnTo>
                    <a:lnTo>
                      <a:pt x="0" y="331"/>
                    </a:lnTo>
                    <a:lnTo>
                      <a:pt x="9" y="370"/>
                    </a:lnTo>
                    <a:lnTo>
                      <a:pt x="16" y="409"/>
                    </a:lnTo>
                    <a:lnTo>
                      <a:pt x="21" y="448"/>
                    </a:lnTo>
                    <a:lnTo>
                      <a:pt x="25" y="488"/>
                    </a:lnTo>
                    <a:lnTo>
                      <a:pt x="25" y="488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4" name="îṥľîdè"/>
              <p:cNvSpPr/>
              <p:nvPr/>
            </p:nvSpPr>
            <p:spPr bwMode="auto">
              <a:xfrm>
                <a:off x="7224804" y="4495373"/>
                <a:ext cx="380048" cy="850066"/>
              </a:xfrm>
              <a:custGeom>
                <a:avLst/>
                <a:gdLst>
                  <a:gd name="T0" fmla="*/ 332 w 490"/>
                  <a:gd name="T1" fmla="*/ 0 h 1097"/>
                  <a:gd name="T2" fmla="*/ 0 w 490"/>
                  <a:gd name="T3" fmla="*/ 1020 h 1097"/>
                  <a:gd name="T4" fmla="*/ 0 w 490"/>
                  <a:gd name="T5" fmla="*/ 1020 h 1097"/>
                  <a:gd name="T6" fmla="*/ 60 w 490"/>
                  <a:gd name="T7" fmla="*/ 1037 h 1097"/>
                  <a:gd name="T8" fmla="*/ 119 w 490"/>
                  <a:gd name="T9" fmla="*/ 1051 h 1097"/>
                  <a:gd name="T10" fmla="*/ 179 w 490"/>
                  <a:gd name="T11" fmla="*/ 1063 h 1097"/>
                  <a:gd name="T12" fmla="*/ 240 w 490"/>
                  <a:gd name="T13" fmla="*/ 1074 h 1097"/>
                  <a:gd name="T14" fmla="*/ 302 w 490"/>
                  <a:gd name="T15" fmla="*/ 1084 h 1097"/>
                  <a:gd name="T16" fmla="*/ 363 w 490"/>
                  <a:gd name="T17" fmla="*/ 1090 h 1097"/>
                  <a:gd name="T18" fmla="*/ 427 w 490"/>
                  <a:gd name="T19" fmla="*/ 1094 h 1097"/>
                  <a:gd name="T20" fmla="*/ 490 w 490"/>
                  <a:gd name="T21" fmla="*/ 1097 h 1097"/>
                  <a:gd name="T22" fmla="*/ 490 w 490"/>
                  <a:gd name="T23" fmla="*/ 25 h 1097"/>
                  <a:gd name="T24" fmla="*/ 490 w 490"/>
                  <a:gd name="T25" fmla="*/ 25 h 1097"/>
                  <a:gd name="T26" fmla="*/ 449 w 490"/>
                  <a:gd name="T27" fmla="*/ 22 h 1097"/>
                  <a:gd name="T28" fmla="*/ 410 w 490"/>
                  <a:gd name="T29" fmla="*/ 17 h 1097"/>
                  <a:gd name="T30" fmla="*/ 371 w 490"/>
                  <a:gd name="T31" fmla="*/ 8 h 1097"/>
                  <a:gd name="T32" fmla="*/ 332 w 490"/>
                  <a:gd name="T33" fmla="*/ 0 h 1097"/>
                  <a:gd name="T34" fmla="*/ 332 w 490"/>
                  <a:gd name="T35" fmla="*/ 0 h 10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90" h="1097">
                    <a:moveTo>
                      <a:pt x="332" y="0"/>
                    </a:moveTo>
                    <a:lnTo>
                      <a:pt x="0" y="1020"/>
                    </a:lnTo>
                    <a:lnTo>
                      <a:pt x="0" y="1020"/>
                    </a:lnTo>
                    <a:lnTo>
                      <a:pt x="60" y="1037"/>
                    </a:lnTo>
                    <a:lnTo>
                      <a:pt x="119" y="1051"/>
                    </a:lnTo>
                    <a:lnTo>
                      <a:pt x="179" y="1063"/>
                    </a:lnTo>
                    <a:lnTo>
                      <a:pt x="240" y="1074"/>
                    </a:lnTo>
                    <a:lnTo>
                      <a:pt x="302" y="1084"/>
                    </a:lnTo>
                    <a:lnTo>
                      <a:pt x="363" y="1090"/>
                    </a:lnTo>
                    <a:lnTo>
                      <a:pt x="427" y="1094"/>
                    </a:lnTo>
                    <a:lnTo>
                      <a:pt x="490" y="1097"/>
                    </a:lnTo>
                    <a:lnTo>
                      <a:pt x="490" y="25"/>
                    </a:lnTo>
                    <a:lnTo>
                      <a:pt x="490" y="25"/>
                    </a:lnTo>
                    <a:lnTo>
                      <a:pt x="449" y="22"/>
                    </a:lnTo>
                    <a:lnTo>
                      <a:pt x="410" y="17"/>
                    </a:lnTo>
                    <a:lnTo>
                      <a:pt x="371" y="8"/>
                    </a:lnTo>
                    <a:lnTo>
                      <a:pt x="332" y="0"/>
                    </a:lnTo>
                    <a:lnTo>
                      <a:pt x="332" y="0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5" name="îsḷïḑe"/>
              <p:cNvSpPr/>
              <p:nvPr/>
            </p:nvSpPr>
            <p:spPr bwMode="auto">
              <a:xfrm>
                <a:off x="7848392" y="2576522"/>
                <a:ext cx="600321" cy="848514"/>
              </a:xfrm>
              <a:custGeom>
                <a:avLst/>
                <a:gdLst>
                  <a:gd name="T0" fmla="*/ 141 w 773"/>
                  <a:gd name="T1" fmla="*/ 1094 h 1094"/>
                  <a:gd name="T2" fmla="*/ 773 w 773"/>
                  <a:gd name="T3" fmla="*/ 226 h 1094"/>
                  <a:gd name="T4" fmla="*/ 773 w 773"/>
                  <a:gd name="T5" fmla="*/ 226 h 1094"/>
                  <a:gd name="T6" fmla="*/ 721 w 773"/>
                  <a:gd name="T7" fmla="*/ 191 h 1094"/>
                  <a:gd name="T8" fmla="*/ 668 w 773"/>
                  <a:gd name="T9" fmla="*/ 158 h 1094"/>
                  <a:gd name="T10" fmla="*/ 616 w 773"/>
                  <a:gd name="T11" fmla="*/ 127 h 1094"/>
                  <a:gd name="T12" fmla="*/ 561 w 773"/>
                  <a:gd name="T13" fmla="*/ 98 h 1094"/>
                  <a:gd name="T14" fmla="*/ 506 w 773"/>
                  <a:gd name="T15" fmla="*/ 71 h 1094"/>
                  <a:gd name="T16" fmla="*/ 448 w 773"/>
                  <a:gd name="T17" fmla="*/ 45 h 1094"/>
                  <a:gd name="T18" fmla="*/ 390 w 773"/>
                  <a:gd name="T19" fmla="*/ 23 h 1094"/>
                  <a:gd name="T20" fmla="*/ 332 w 773"/>
                  <a:gd name="T21" fmla="*/ 0 h 1094"/>
                  <a:gd name="T22" fmla="*/ 0 w 773"/>
                  <a:gd name="T23" fmla="*/ 1021 h 1094"/>
                  <a:gd name="T24" fmla="*/ 0 w 773"/>
                  <a:gd name="T25" fmla="*/ 1021 h 1094"/>
                  <a:gd name="T26" fmla="*/ 36 w 773"/>
                  <a:gd name="T27" fmla="*/ 1036 h 1094"/>
                  <a:gd name="T28" fmla="*/ 73 w 773"/>
                  <a:gd name="T29" fmla="*/ 1053 h 1094"/>
                  <a:gd name="T30" fmla="*/ 108 w 773"/>
                  <a:gd name="T31" fmla="*/ 1072 h 1094"/>
                  <a:gd name="T32" fmla="*/ 141 w 773"/>
                  <a:gd name="T33" fmla="*/ 1094 h 1094"/>
                  <a:gd name="T34" fmla="*/ 141 w 773"/>
                  <a:gd name="T35" fmla="*/ 1094 h 10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773" h="1094">
                    <a:moveTo>
                      <a:pt x="141" y="1094"/>
                    </a:moveTo>
                    <a:lnTo>
                      <a:pt x="773" y="226"/>
                    </a:lnTo>
                    <a:lnTo>
                      <a:pt x="773" y="226"/>
                    </a:lnTo>
                    <a:lnTo>
                      <a:pt x="721" y="191"/>
                    </a:lnTo>
                    <a:lnTo>
                      <a:pt x="668" y="158"/>
                    </a:lnTo>
                    <a:lnTo>
                      <a:pt x="616" y="127"/>
                    </a:lnTo>
                    <a:lnTo>
                      <a:pt x="561" y="98"/>
                    </a:lnTo>
                    <a:lnTo>
                      <a:pt x="506" y="71"/>
                    </a:lnTo>
                    <a:lnTo>
                      <a:pt x="448" y="45"/>
                    </a:lnTo>
                    <a:lnTo>
                      <a:pt x="390" y="23"/>
                    </a:lnTo>
                    <a:lnTo>
                      <a:pt x="332" y="0"/>
                    </a:lnTo>
                    <a:lnTo>
                      <a:pt x="0" y="1021"/>
                    </a:lnTo>
                    <a:lnTo>
                      <a:pt x="0" y="1021"/>
                    </a:lnTo>
                    <a:lnTo>
                      <a:pt x="36" y="1036"/>
                    </a:lnTo>
                    <a:lnTo>
                      <a:pt x="73" y="1053"/>
                    </a:lnTo>
                    <a:lnTo>
                      <a:pt x="108" y="1072"/>
                    </a:lnTo>
                    <a:lnTo>
                      <a:pt x="141" y="1094"/>
                    </a:lnTo>
                    <a:lnTo>
                      <a:pt x="141" y="1094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6" name="ï$ḷîḍé"/>
              <p:cNvSpPr/>
              <p:nvPr/>
            </p:nvSpPr>
            <p:spPr bwMode="auto">
              <a:xfrm>
                <a:off x="7666900" y="4495373"/>
                <a:ext cx="380048" cy="850066"/>
              </a:xfrm>
              <a:custGeom>
                <a:avLst/>
                <a:gdLst>
                  <a:gd name="T0" fmla="*/ 0 w 490"/>
                  <a:gd name="T1" fmla="*/ 25 h 1097"/>
                  <a:gd name="T2" fmla="*/ 0 w 490"/>
                  <a:gd name="T3" fmla="*/ 1097 h 1097"/>
                  <a:gd name="T4" fmla="*/ 0 w 490"/>
                  <a:gd name="T5" fmla="*/ 1097 h 1097"/>
                  <a:gd name="T6" fmla="*/ 63 w 490"/>
                  <a:gd name="T7" fmla="*/ 1094 h 1097"/>
                  <a:gd name="T8" fmla="*/ 127 w 490"/>
                  <a:gd name="T9" fmla="*/ 1090 h 1097"/>
                  <a:gd name="T10" fmla="*/ 188 w 490"/>
                  <a:gd name="T11" fmla="*/ 1084 h 1097"/>
                  <a:gd name="T12" fmla="*/ 250 w 490"/>
                  <a:gd name="T13" fmla="*/ 1074 h 1097"/>
                  <a:gd name="T14" fmla="*/ 311 w 490"/>
                  <a:gd name="T15" fmla="*/ 1063 h 1097"/>
                  <a:gd name="T16" fmla="*/ 371 w 490"/>
                  <a:gd name="T17" fmla="*/ 1051 h 1097"/>
                  <a:gd name="T18" fmla="*/ 430 w 490"/>
                  <a:gd name="T19" fmla="*/ 1037 h 1097"/>
                  <a:gd name="T20" fmla="*/ 490 w 490"/>
                  <a:gd name="T21" fmla="*/ 1020 h 1097"/>
                  <a:gd name="T22" fmla="*/ 158 w 490"/>
                  <a:gd name="T23" fmla="*/ 0 h 1097"/>
                  <a:gd name="T24" fmla="*/ 158 w 490"/>
                  <a:gd name="T25" fmla="*/ 0 h 1097"/>
                  <a:gd name="T26" fmla="*/ 119 w 490"/>
                  <a:gd name="T27" fmla="*/ 8 h 1097"/>
                  <a:gd name="T28" fmla="*/ 80 w 490"/>
                  <a:gd name="T29" fmla="*/ 17 h 1097"/>
                  <a:gd name="T30" fmla="*/ 41 w 490"/>
                  <a:gd name="T31" fmla="*/ 22 h 1097"/>
                  <a:gd name="T32" fmla="*/ 0 w 490"/>
                  <a:gd name="T33" fmla="*/ 25 h 1097"/>
                  <a:gd name="T34" fmla="*/ 0 w 490"/>
                  <a:gd name="T35" fmla="*/ 25 h 10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90" h="1097">
                    <a:moveTo>
                      <a:pt x="0" y="25"/>
                    </a:moveTo>
                    <a:lnTo>
                      <a:pt x="0" y="1097"/>
                    </a:lnTo>
                    <a:lnTo>
                      <a:pt x="0" y="1097"/>
                    </a:lnTo>
                    <a:lnTo>
                      <a:pt x="63" y="1094"/>
                    </a:lnTo>
                    <a:lnTo>
                      <a:pt x="127" y="1090"/>
                    </a:lnTo>
                    <a:lnTo>
                      <a:pt x="188" y="1084"/>
                    </a:lnTo>
                    <a:lnTo>
                      <a:pt x="250" y="1074"/>
                    </a:lnTo>
                    <a:lnTo>
                      <a:pt x="311" y="1063"/>
                    </a:lnTo>
                    <a:lnTo>
                      <a:pt x="371" y="1051"/>
                    </a:lnTo>
                    <a:lnTo>
                      <a:pt x="430" y="1037"/>
                    </a:lnTo>
                    <a:lnTo>
                      <a:pt x="490" y="1020"/>
                    </a:lnTo>
                    <a:lnTo>
                      <a:pt x="158" y="0"/>
                    </a:lnTo>
                    <a:lnTo>
                      <a:pt x="158" y="0"/>
                    </a:lnTo>
                    <a:lnTo>
                      <a:pt x="119" y="8"/>
                    </a:lnTo>
                    <a:lnTo>
                      <a:pt x="80" y="17"/>
                    </a:lnTo>
                    <a:lnTo>
                      <a:pt x="41" y="22"/>
                    </a:lnTo>
                    <a:lnTo>
                      <a:pt x="0" y="25"/>
                    </a:lnTo>
                    <a:lnTo>
                      <a:pt x="0" y="25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7" name="îš1ïḓê"/>
              <p:cNvSpPr/>
              <p:nvPr/>
            </p:nvSpPr>
            <p:spPr bwMode="auto">
              <a:xfrm>
                <a:off x="8208274" y="3952448"/>
                <a:ext cx="851618" cy="380047"/>
              </a:xfrm>
              <a:custGeom>
                <a:avLst/>
                <a:gdLst>
                  <a:gd name="T0" fmla="*/ 25 w 1098"/>
                  <a:gd name="T1" fmla="*/ 0 h 489"/>
                  <a:gd name="T2" fmla="*/ 25 w 1098"/>
                  <a:gd name="T3" fmla="*/ 0 h 489"/>
                  <a:gd name="T4" fmla="*/ 21 w 1098"/>
                  <a:gd name="T5" fmla="*/ 40 h 489"/>
                  <a:gd name="T6" fmla="*/ 16 w 1098"/>
                  <a:gd name="T7" fmla="*/ 80 h 489"/>
                  <a:gd name="T8" fmla="*/ 9 w 1098"/>
                  <a:gd name="T9" fmla="*/ 119 h 489"/>
                  <a:gd name="T10" fmla="*/ 0 w 1098"/>
                  <a:gd name="T11" fmla="*/ 157 h 489"/>
                  <a:gd name="T12" fmla="*/ 1020 w 1098"/>
                  <a:gd name="T13" fmla="*/ 489 h 489"/>
                  <a:gd name="T14" fmla="*/ 1020 w 1098"/>
                  <a:gd name="T15" fmla="*/ 489 h 489"/>
                  <a:gd name="T16" fmla="*/ 1038 w 1098"/>
                  <a:gd name="T17" fmla="*/ 430 h 489"/>
                  <a:gd name="T18" fmla="*/ 1052 w 1098"/>
                  <a:gd name="T19" fmla="*/ 371 h 489"/>
                  <a:gd name="T20" fmla="*/ 1064 w 1098"/>
                  <a:gd name="T21" fmla="*/ 310 h 489"/>
                  <a:gd name="T22" fmla="*/ 1075 w 1098"/>
                  <a:gd name="T23" fmla="*/ 250 h 489"/>
                  <a:gd name="T24" fmla="*/ 1085 w 1098"/>
                  <a:gd name="T25" fmla="*/ 188 h 489"/>
                  <a:gd name="T26" fmla="*/ 1090 w 1098"/>
                  <a:gd name="T27" fmla="*/ 126 h 489"/>
                  <a:gd name="T28" fmla="*/ 1095 w 1098"/>
                  <a:gd name="T29" fmla="*/ 63 h 489"/>
                  <a:gd name="T30" fmla="*/ 1098 w 1098"/>
                  <a:gd name="T31" fmla="*/ 0 h 489"/>
                  <a:gd name="T32" fmla="*/ 25 w 1098"/>
                  <a:gd name="T33" fmla="*/ 0 h 4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098" h="489">
                    <a:moveTo>
                      <a:pt x="25" y="0"/>
                    </a:moveTo>
                    <a:lnTo>
                      <a:pt x="25" y="0"/>
                    </a:lnTo>
                    <a:lnTo>
                      <a:pt x="21" y="40"/>
                    </a:lnTo>
                    <a:lnTo>
                      <a:pt x="16" y="80"/>
                    </a:lnTo>
                    <a:lnTo>
                      <a:pt x="9" y="119"/>
                    </a:lnTo>
                    <a:lnTo>
                      <a:pt x="0" y="157"/>
                    </a:lnTo>
                    <a:lnTo>
                      <a:pt x="1020" y="489"/>
                    </a:lnTo>
                    <a:lnTo>
                      <a:pt x="1020" y="489"/>
                    </a:lnTo>
                    <a:lnTo>
                      <a:pt x="1038" y="430"/>
                    </a:lnTo>
                    <a:lnTo>
                      <a:pt x="1052" y="371"/>
                    </a:lnTo>
                    <a:lnTo>
                      <a:pt x="1064" y="310"/>
                    </a:lnTo>
                    <a:lnTo>
                      <a:pt x="1075" y="250"/>
                    </a:lnTo>
                    <a:lnTo>
                      <a:pt x="1085" y="188"/>
                    </a:lnTo>
                    <a:lnTo>
                      <a:pt x="1090" y="126"/>
                    </a:lnTo>
                    <a:lnTo>
                      <a:pt x="1095" y="63"/>
                    </a:lnTo>
                    <a:lnTo>
                      <a:pt x="1098" y="0"/>
                    </a:lnTo>
                    <a:lnTo>
                      <a:pt x="25" y="0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8" name="ïṥ1íďé"/>
              <p:cNvSpPr/>
              <p:nvPr/>
            </p:nvSpPr>
            <p:spPr bwMode="auto">
              <a:xfrm>
                <a:off x="8133816" y="4133941"/>
                <a:ext cx="846963" cy="600319"/>
              </a:xfrm>
              <a:custGeom>
                <a:avLst/>
                <a:gdLst>
                  <a:gd name="T0" fmla="*/ 0 w 1093"/>
                  <a:gd name="T1" fmla="*/ 143 h 773"/>
                  <a:gd name="T2" fmla="*/ 868 w 1093"/>
                  <a:gd name="T3" fmla="*/ 773 h 773"/>
                  <a:gd name="T4" fmla="*/ 868 w 1093"/>
                  <a:gd name="T5" fmla="*/ 773 h 773"/>
                  <a:gd name="T6" fmla="*/ 902 w 1093"/>
                  <a:gd name="T7" fmla="*/ 722 h 773"/>
                  <a:gd name="T8" fmla="*/ 934 w 1093"/>
                  <a:gd name="T9" fmla="*/ 670 h 773"/>
                  <a:gd name="T10" fmla="*/ 965 w 1093"/>
                  <a:gd name="T11" fmla="*/ 616 h 773"/>
                  <a:gd name="T12" fmla="*/ 995 w 1093"/>
                  <a:gd name="T13" fmla="*/ 561 h 773"/>
                  <a:gd name="T14" fmla="*/ 1022 w 1093"/>
                  <a:gd name="T15" fmla="*/ 506 h 773"/>
                  <a:gd name="T16" fmla="*/ 1047 w 1093"/>
                  <a:gd name="T17" fmla="*/ 449 h 773"/>
                  <a:gd name="T18" fmla="*/ 1071 w 1093"/>
                  <a:gd name="T19" fmla="*/ 392 h 773"/>
                  <a:gd name="T20" fmla="*/ 1093 w 1093"/>
                  <a:gd name="T21" fmla="*/ 332 h 773"/>
                  <a:gd name="T22" fmla="*/ 73 w 1093"/>
                  <a:gd name="T23" fmla="*/ 0 h 773"/>
                  <a:gd name="T24" fmla="*/ 73 w 1093"/>
                  <a:gd name="T25" fmla="*/ 0 h 773"/>
                  <a:gd name="T26" fmla="*/ 57 w 1093"/>
                  <a:gd name="T27" fmla="*/ 38 h 773"/>
                  <a:gd name="T28" fmla="*/ 39 w 1093"/>
                  <a:gd name="T29" fmla="*/ 74 h 773"/>
                  <a:gd name="T30" fmla="*/ 20 w 1093"/>
                  <a:gd name="T31" fmla="*/ 109 h 773"/>
                  <a:gd name="T32" fmla="*/ 0 w 1093"/>
                  <a:gd name="T33" fmla="*/ 143 h 773"/>
                  <a:gd name="T34" fmla="*/ 0 w 1093"/>
                  <a:gd name="T35" fmla="*/ 143 h 7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093" h="773">
                    <a:moveTo>
                      <a:pt x="0" y="143"/>
                    </a:moveTo>
                    <a:lnTo>
                      <a:pt x="868" y="773"/>
                    </a:lnTo>
                    <a:lnTo>
                      <a:pt x="868" y="773"/>
                    </a:lnTo>
                    <a:lnTo>
                      <a:pt x="902" y="722"/>
                    </a:lnTo>
                    <a:lnTo>
                      <a:pt x="934" y="670"/>
                    </a:lnTo>
                    <a:lnTo>
                      <a:pt x="965" y="616"/>
                    </a:lnTo>
                    <a:lnTo>
                      <a:pt x="995" y="561"/>
                    </a:lnTo>
                    <a:lnTo>
                      <a:pt x="1022" y="506"/>
                    </a:lnTo>
                    <a:lnTo>
                      <a:pt x="1047" y="449"/>
                    </a:lnTo>
                    <a:lnTo>
                      <a:pt x="1071" y="392"/>
                    </a:lnTo>
                    <a:lnTo>
                      <a:pt x="1093" y="332"/>
                    </a:lnTo>
                    <a:lnTo>
                      <a:pt x="73" y="0"/>
                    </a:lnTo>
                    <a:lnTo>
                      <a:pt x="73" y="0"/>
                    </a:lnTo>
                    <a:lnTo>
                      <a:pt x="57" y="38"/>
                    </a:lnTo>
                    <a:lnTo>
                      <a:pt x="39" y="74"/>
                    </a:lnTo>
                    <a:lnTo>
                      <a:pt x="20" y="109"/>
                    </a:lnTo>
                    <a:lnTo>
                      <a:pt x="0" y="143"/>
                    </a:lnTo>
                    <a:lnTo>
                      <a:pt x="0" y="143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9" name="íŝlíḍe"/>
              <p:cNvSpPr/>
              <p:nvPr/>
            </p:nvSpPr>
            <p:spPr bwMode="auto">
              <a:xfrm>
                <a:off x="6290972" y="4133941"/>
                <a:ext cx="846963" cy="600319"/>
              </a:xfrm>
              <a:custGeom>
                <a:avLst/>
                <a:gdLst>
                  <a:gd name="T0" fmla="*/ 1020 w 1093"/>
                  <a:gd name="T1" fmla="*/ 0 h 773"/>
                  <a:gd name="T2" fmla="*/ 0 w 1093"/>
                  <a:gd name="T3" fmla="*/ 332 h 773"/>
                  <a:gd name="T4" fmla="*/ 0 w 1093"/>
                  <a:gd name="T5" fmla="*/ 332 h 773"/>
                  <a:gd name="T6" fmla="*/ 22 w 1093"/>
                  <a:gd name="T7" fmla="*/ 392 h 773"/>
                  <a:gd name="T8" fmla="*/ 46 w 1093"/>
                  <a:gd name="T9" fmla="*/ 449 h 773"/>
                  <a:gd name="T10" fmla="*/ 71 w 1093"/>
                  <a:gd name="T11" fmla="*/ 506 h 773"/>
                  <a:gd name="T12" fmla="*/ 98 w 1093"/>
                  <a:gd name="T13" fmla="*/ 561 h 773"/>
                  <a:gd name="T14" fmla="*/ 128 w 1093"/>
                  <a:gd name="T15" fmla="*/ 616 h 773"/>
                  <a:gd name="T16" fmla="*/ 159 w 1093"/>
                  <a:gd name="T17" fmla="*/ 670 h 773"/>
                  <a:gd name="T18" fmla="*/ 191 w 1093"/>
                  <a:gd name="T19" fmla="*/ 722 h 773"/>
                  <a:gd name="T20" fmla="*/ 225 w 1093"/>
                  <a:gd name="T21" fmla="*/ 773 h 773"/>
                  <a:gd name="T22" fmla="*/ 1093 w 1093"/>
                  <a:gd name="T23" fmla="*/ 143 h 773"/>
                  <a:gd name="T24" fmla="*/ 1093 w 1093"/>
                  <a:gd name="T25" fmla="*/ 143 h 773"/>
                  <a:gd name="T26" fmla="*/ 1073 w 1093"/>
                  <a:gd name="T27" fmla="*/ 109 h 773"/>
                  <a:gd name="T28" fmla="*/ 1054 w 1093"/>
                  <a:gd name="T29" fmla="*/ 74 h 773"/>
                  <a:gd name="T30" fmla="*/ 1036 w 1093"/>
                  <a:gd name="T31" fmla="*/ 38 h 773"/>
                  <a:gd name="T32" fmla="*/ 1020 w 1093"/>
                  <a:gd name="T33" fmla="*/ 0 h 773"/>
                  <a:gd name="T34" fmla="*/ 1020 w 1093"/>
                  <a:gd name="T35" fmla="*/ 0 h 7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093" h="773">
                    <a:moveTo>
                      <a:pt x="1020" y="0"/>
                    </a:moveTo>
                    <a:lnTo>
                      <a:pt x="0" y="332"/>
                    </a:lnTo>
                    <a:lnTo>
                      <a:pt x="0" y="332"/>
                    </a:lnTo>
                    <a:lnTo>
                      <a:pt x="22" y="392"/>
                    </a:lnTo>
                    <a:lnTo>
                      <a:pt x="46" y="449"/>
                    </a:lnTo>
                    <a:lnTo>
                      <a:pt x="71" y="506"/>
                    </a:lnTo>
                    <a:lnTo>
                      <a:pt x="98" y="561"/>
                    </a:lnTo>
                    <a:lnTo>
                      <a:pt x="128" y="616"/>
                    </a:lnTo>
                    <a:lnTo>
                      <a:pt x="159" y="670"/>
                    </a:lnTo>
                    <a:lnTo>
                      <a:pt x="191" y="722"/>
                    </a:lnTo>
                    <a:lnTo>
                      <a:pt x="225" y="773"/>
                    </a:lnTo>
                    <a:lnTo>
                      <a:pt x="1093" y="143"/>
                    </a:lnTo>
                    <a:lnTo>
                      <a:pt x="1093" y="143"/>
                    </a:lnTo>
                    <a:lnTo>
                      <a:pt x="1073" y="109"/>
                    </a:lnTo>
                    <a:lnTo>
                      <a:pt x="1054" y="74"/>
                    </a:lnTo>
                    <a:lnTo>
                      <a:pt x="1036" y="38"/>
                    </a:lnTo>
                    <a:lnTo>
                      <a:pt x="1020" y="0"/>
                    </a:lnTo>
                    <a:lnTo>
                      <a:pt x="1020" y="0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0" name="îSḷîḑè"/>
              <p:cNvSpPr/>
              <p:nvPr/>
            </p:nvSpPr>
            <p:spPr bwMode="auto">
              <a:xfrm>
                <a:off x="8009719" y="4295267"/>
                <a:ext cx="760095" cy="760095"/>
              </a:xfrm>
              <a:custGeom>
                <a:avLst/>
                <a:gdLst>
                  <a:gd name="T0" fmla="*/ 0 w 980"/>
                  <a:gd name="T1" fmla="*/ 113 h 981"/>
                  <a:gd name="T2" fmla="*/ 631 w 980"/>
                  <a:gd name="T3" fmla="*/ 981 h 981"/>
                  <a:gd name="T4" fmla="*/ 631 w 980"/>
                  <a:gd name="T5" fmla="*/ 981 h 981"/>
                  <a:gd name="T6" fmla="*/ 679 w 980"/>
                  <a:gd name="T7" fmla="*/ 942 h 981"/>
                  <a:gd name="T8" fmla="*/ 727 w 980"/>
                  <a:gd name="T9" fmla="*/ 902 h 981"/>
                  <a:gd name="T10" fmla="*/ 773 w 980"/>
                  <a:gd name="T11" fmla="*/ 860 h 981"/>
                  <a:gd name="T12" fmla="*/ 817 w 980"/>
                  <a:gd name="T13" fmla="*/ 817 h 981"/>
                  <a:gd name="T14" fmla="*/ 860 w 980"/>
                  <a:gd name="T15" fmla="*/ 773 h 981"/>
                  <a:gd name="T16" fmla="*/ 902 w 980"/>
                  <a:gd name="T17" fmla="*/ 727 h 981"/>
                  <a:gd name="T18" fmla="*/ 942 w 980"/>
                  <a:gd name="T19" fmla="*/ 680 h 981"/>
                  <a:gd name="T20" fmla="*/ 980 w 980"/>
                  <a:gd name="T21" fmla="*/ 631 h 981"/>
                  <a:gd name="T22" fmla="*/ 113 w 980"/>
                  <a:gd name="T23" fmla="*/ 0 h 981"/>
                  <a:gd name="T24" fmla="*/ 113 w 980"/>
                  <a:gd name="T25" fmla="*/ 0 h 981"/>
                  <a:gd name="T26" fmla="*/ 86 w 980"/>
                  <a:gd name="T27" fmla="*/ 31 h 981"/>
                  <a:gd name="T28" fmla="*/ 59 w 980"/>
                  <a:gd name="T29" fmla="*/ 60 h 981"/>
                  <a:gd name="T30" fmla="*/ 30 w 980"/>
                  <a:gd name="T31" fmla="*/ 88 h 981"/>
                  <a:gd name="T32" fmla="*/ 0 w 980"/>
                  <a:gd name="T33" fmla="*/ 113 h 981"/>
                  <a:gd name="T34" fmla="*/ 0 w 980"/>
                  <a:gd name="T35" fmla="*/ 113 h 9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980" h="981">
                    <a:moveTo>
                      <a:pt x="0" y="113"/>
                    </a:moveTo>
                    <a:lnTo>
                      <a:pt x="631" y="981"/>
                    </a:lnTo>
                    <a:lnTo>
                      <a:pt x="631" y="981"/>
                    </a:lnTo>
                    <a:lnTo>
                      <a:pt x="679" y="942"/>
                    </a:lnTo>
                    <a:lnTo>
                      <a:pt x="727" y="902"/>
                    </a:lnTo>
                    <a:lnTo>
                      <a:pt x="773" y="860"/>
                    </a:lnTo>
                    <a:lnTo>
                      <a:pt x="817" y="817"/>
                    </a:lnTo>
                    <a:lnTo>
                      <a:pt x="860" y="773"/>
                    </a:lnTo>
                    <a:lnTo>
                      <a:pt x="902" y="727"/>
                    </a:lnTo>
                    <a:lnTo>
                      <a:pt x="942" y="680"/>
                    </a:lnTo>
                    <a:lnTo>
                      <a:pt x="980" y="631"/>
                    </a:lnTo>
                    <a:lnTo>
                      <a:pt x="113" y="0"/>
                    </a:lnTo>
                    <a:lnTo>
                      <a:pt x="113" y="0"/>
                    </a:lnTo>
                    <a:lnTo>
                      <a:pt x="86" y="31"/>
                    </a:lnTo>
                    <a:lnTo>
                      <a:pt x="59" y="60"/>
                    </a:lnTo>
                    <a:lnTo>
                      <a:pt x="30" y="88"/>
                    </a:lnTo>
                    <a:lnTo>
                      <a:pt x="0" y="113"/>
                    </a:lnTo>
                    <a:lnTo>
                      <a:pt x="0" y="113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1" name="íŝľídê"/>
              <p:cNvSpPr/>
              <p:nvPr/>
            </p:nvSpPr>
            <p:spPr bwMode="auto">
              <a:xfrm>
                <a:off x="7848392" y="4419364"/>
                <a:ext cx="600321" cy="846963"/>
              </a:xfrm>
              <a:custGeom>
                <a:avLst/>
                <a:gdLst>
                  <a:gd name="T0" fmla="*/ 0 w 773"/>
                  <a:gd name="T1" fmla="*/ 73 h 1093"/>
                  <a:gd name="T2" fmla="*/ 332 w 773"/>
                  <a:gd name="T3" fmla="*/ 1093 h 1093"/>
                  <a:gd name="T4" fmla="*/ 332 w 773"/>
                  <a:gd name="T5" fmla="*/ 1093 h 1093"/>
                  <a:gd name="T6" fmla="*/ 390 w 773"/>
                  <a:gd name="T7" fmla="*/ 1071 h 1093"/>
                  <a:gd name="T8" fmla="*/ 448 w 773"/>
                  <a:gd name="T9" fmla="*/ 1049 h 1093"/>
                  <a:gd name="T10" fmla="*/ 506 w 773"/>
                  <a:gd name="T11" fmla="*/ 1023 h 1093"/>
                  <a:gd name="T12" fmla="*/ 561 w 773"/>
                  <a:gd name="T13" fmla="*/ 995 h 1093"/>
                  <a:gd name="T14" fmla="*/ 616 w 773"/>
                  <a:gd name="T15" fmla="*/ 967 h 1093"/>
                  <a:gd name="T16" fmla="*/ 668 w 773"/>
                  <a:gd name="T17" fmla="*/ 936 h 1093"/>
                  <a:gd name="T18" fmla="*/ 721 w 773"/>
                  <a:gd name="T19" fmla="*/ 902 h 1093"/>
                  <a:gd name="T20" fmla="*/ 773 w 773"/>
                  <a:gd name="T21" fmla="*/ 868 h 1093"/>
                  <a:gd name="T22" fmla="*/ 141 w 773"/>
                  <a:gd name="T23" fmla="*/ 0 h 1093"/>
                  <a:gd name="T24" fmla="*/ 141 w 773"/>
                  <a:gd name="T25" fmla="*/ 0 h 1093"/>
                  <a:gd name="T26" fmla="*/ 108 w 773"/>
                  <a:gd name="T27" fmla="*/ 22 h 1093"/>
                  <a:gd name="T28" fmla="*/ 73 w 773"/>
                  <a:gd name="T29" fmla="*/ 41 h 1093"/>
                  <a:gd name="T30" fmla="*/ 36 w 773"/>
                  <a:gd name="T31" fmla="*/ 58 h 1093"/>
                  <a:gd name="T32" fmla="*/ 0 w 773"/>
                  <a:gd name="T33" fmla="*/ 73 h 1093"/>
                  <a:gd name="T34" fmla="*/ 0 w 773"/>
                  <a:gd name="T35" fmla="*/ 73 h 10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773" h="1093">
                    <a:moveTo>
                      <a:pt x="0" y="73"/>
                    </a:moveTo>
                    <a:lnTo>
                      <a:pt x="332" y="1093"/>
                    </a:lnTo>
                    <a:lnTo>
                      <a:pt x="332" y="1093"/>
                    </a:lnTo>
                    <a:lnTo>
                      <a:pt x="390" y="1071"/>
                    </a:lnTo>
                    <a:lnTo>
                      <a:pt x="448" y="1049"/>
                    </a:lnTo>
                    <a:lnTo>
                      <a:pt x="506" y="1023"/>
                    </a:lnTo>
                    <a:lnTo>
                      <a:pt x="561" y="995"/>
                    </a:lnTo>
                    <a:lnTo>
                      <a:pt x="616" y="967"/>
                    </a:lnTo>
                    <a:lnTo>
                      <a:pt x="668" y="936"/>
                    </a:lnTo>
                    <a:lnTo>
                      <a:pt x="721" y="902"/>
                    </a:lnTo>
                    <a:lnTo>
                      <a:pt x="773" y="868"/>
                    </a:lnTo>
                    <a:lnTo>
                      <a:pt x="141" y="0"/>
                    </a:lnTo>
                    <a:lnTo>
                      <a:pt x="141" y="0"/>
                    </a:lnTo>
                    <a:lnTo>
                      <a:pt x="108" y="22"/>
                    </a:lnTo>
                    <a:lnTo>
                      <a:pt x="73" y="41"/>
                    </a:lnTo>
                    <a:lnTo>
                      <a:pt x="36" y="58"/>
                    </a:lnTo>
                    <a:lnTo>
                      <a:pt x="0" y="73"/>
                    </a:lnTo>
                    <a:lnTo>
                      <a:pt x="0" y="73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2" name="išlïḓè"/>
              <p:cNvSpPr/>
              <p:nvPr/>
            </p:nvSpPr>
            <p:spPr bwMode="auto">
              <a:xfrm>
                <a:off x="6211860" y="3952448"/>
                <a:ext cx="851618" cy="380047"/>
              </a:xfrm>
              <a:custGeom>
                <a:avLst/>
                <a:gdLst>
                  <a:gd name="T0" fmla="*/ 1073 w 1098"/>
                  <a:gd name="T1" fmla="*/ 0 h 489"/>
                  <a:gd name="T2" fmla="*/ 0 w 1098"/>
                  <a:gd name="T3" fmla="*/ 0 h 489"/>
                  <a:gd name="T4" fmla="*/ 0 w 1098"/>
                  <a:gd name="T5" fmla="*/ 0 h 489"/>
                  <a:gd name="T6" fmla="*/ 3 w 1098"/>
                  <a:gd name="T7" fmla="*/ 63 h 489"/>
                  <a:gd name="T8" fmla="*/ 8 w 1098"/>
                  <a:gd name="T9" fmla="*/ 126 h 489"/>
                  <a:gd name="T10" fmla="*/ 13 w 1098"/>
                  <a:gd name="T11" fmla="*/ 188 h 489"/>
                  <a:gd name="T12" fmla="*/ 23 w 1098"/>
                  <a:gd name="T13" fmla="*/ 250 h 489"/>
                  <a:gd name="T14" fmla="*/ 34 w 1098"/>
                  <a:gd name="T15" fmla="*/ 310 h 489"/>
                  <a:gd name="T16" fmla="*/ 46 w 1098"/>
                  <a:gd name="T17" fmla="*/ 371 h 489"/>
                  <a:gd name="T18" fmla="*/ 60 w 1098"/>
                  <a:gd name="T19" fmla="*/ 430 h 489"/>
                  <a:gd name="T20" fmla="*/ 78 w 1098"/>
                  <a:gd name="T21" fmla="*/ 489 h 489"/>
                  <a:gd name="T22" fmla="*/ 1098 w 1098"/>
                  <a:gd name="T23" fmla="*/ 157 h 489"/>
                  <a:gd name="T24" fmla="*/ 1098 w 1098"/>
                  <a:gd name="T25" fmla="*/ 157 h 489"/>
                  <a:gd name="T26" fmla="*/ 1089 w 1098"/>
                  <a:gd name="T27" fmla="*/ 119 h 489"/>
                  <a:gd name="T28" fmla="*/ 1082 w 1098"/>
                  <a:gd name="T29" fmla="*/ 80 h 489"/>
                  <a:gd name="T30" fmla="*/ 1077 w 1098"/>
                  <a:gd name="T31" fmla="*/ 40 h 489"/>
                  <a:gd name="T32" fmla="*/ 1073 w 1098"/>
                  <a:gd name="T33" fmla="*/ 0 h 489"/>
                  <a:gd name="T34" fmla="*/ 1073 w 1098"/>
                  <a:gd name="T35" fmla="*/ 0 h 4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098" h="489">
                    <a:moveTo>
                      <a:pt x="1073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3" y="63"/>
                    </a:lnTo>
                    <a:lnTo>
                      <a:pt x="8" y="126"/>
                    </a:lnTo>
                    <a:lnTo>
                      <a:pt x="13" y="188"/>
                    </a:lnTo>
                    <a:lnTo>
                      <a:pt x="23" y="250"/>
                    </a:lnTo>
                    <a:lnTo>
                      <a:pt x="34" y="310"/>
                    </a:lnTo>
                    <a:lnTo>
                      <a:pt x="46" y="371"/>
                    </a:lnTo>
                    <a:lnTo>
                      <a:pt x="60" y="430"/>
                    </a:lnTo>
                    <a:lnTo>
                      <a:pt x="78" y="489"/>
                    </a:lnTo>
                    <a:lnTo>
                      <a:pt x="1098" y="157"/>
                    </a:lnTo>
                    <a:lnTo>
                      <a:pt x="1098" y="157"/>
                    </a:lnTo>
                    <a:lnTo>
                      <a:pt x="1089" y="119"/>
                    </a:lnTo>
                    <a:lnTo>
                      <a:pt x="1082" y="80"/>
                    </a:lnTo>
                    <a:lnTo>
                      <a:pt x="1077" y="40"/>
                    </a:lnTo>
                    <a:lnTo>
                      <a:pt x="1073" y="0"/>
                    </a:lnTo>
                    <a:lnTo>
                      <a:pt x="1073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3" name="iṧḷíḓé"/>
              <p:cNvSpPr/>
              <p:nvPr/>
            </p:nvSpPr>
            <p:spPr bwMode="auto">
              <a:xfrm>
                <a:off x="6824590" y="4419364"/>
                <a:ext cx="598769" cy="846963"/>
              </a:xfrm>
              <a:custGeom>
                <a:avLst/>
                <a:gdLst>
                  <a:gd name="T0" fmla="*/ 631 w 772"/>
                  <a:gd name="T1" fmla="*/ 0 h 1093"/>
                  <a:gd name="T2" fmla="*/ 0 w 772"/>
                  <a:gd name="T3" fmla="*/ 868 h 1093"/>
                  <a:gd name="T4" fmla="*/ 0 w 772"/>
                  <a:gd name="T5" fmla="*/ 868 h 1093"/>
                  <a:gd name="T6" fmla="*/ 51 w 772"/>
                  <a:gd name="T7" fmla="*/ 902 h 1093"/>
                  <a:gd name="T8" fmla="*/ 104 w 772"/>
                  <a:gd name="T9" fmla="*/ 936 h 1093"/>
                  <a:gd name="T10" fmla="*/ 156 w 772"/>
                  <a:gd name="T11" fmla="*/ 967 h 1093"/>
                  <a:gd name="T12" fmla="*/ 211 w 772"/>
                  <a:gd name="T13" fmla="*/ 995 h 1093"/>
                  <a:gd name="T14" fmla="*/ 266 w 772"/>
                  <a:gd name="T15" fmla="*/ 1023 h 1093"/>
                  <a:gd name="T16" fmla="*/ 324 w 772"/>
                  <a:gd name="T17" fmla="*/ 1049 h 1093"/>
                  <a:gd name="T18" fmla="*/ 382 w 772"/>
                  <a:gd name="T19" fmla="*/ 1071 h 1093"/>
                  <a:gd name="T20" fmla="*/ 440 w 772"/>
                  <a:gd name="T21" fmla="*/ 1093 h 1093"/>
                  <a:gd name="T22" fmla="*/ 772 w 772"/>
                  <a:gd name="T23" fmla="*/ 73 h 1093"/>
                  <a:gd name="T24" fmla="*/ 772 w 772"/>
                  <a:gd name="T25" fmla="*/ 73 h 1093"/>
                  <a:gd name="T26" fmla="*/ 736 w 772"/>
                  <a:gd name="T27" fmla="*/ 58 h 1093"/>
                  <a:gd name="T28" fmla="*/ 699 w 772"/>
                  <a:gd name="T29" fmla="*/ 41 h 1093"/>
                  <a:gd name="T30" fmla="*/ 664 w 772"/>
                  <a:gd name="T31" fmla="*/ 22 h 1093"/>
                  <a:gd name="T32" fmla="*/ 631 w 772"/>
                  <a:gd name="T33" fmla="*/ 0 h 1093"/>
                  <a:gd name="T34" fmla="*/ 631 w 772"/>
                  <a:gd name="T35" fmla="*/ 0 h 10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772" h="1093">
                    <a:moveTo>
                      <a:pt x="631" y="0"/>
                    </a:moveTo>
                    <a:lnTo>
                      <a:pt x="0" y="868"/>
                    </a:lnTo>
                    <a:lnTo>
                      <a:pt x="0" y="868"/>
                    </a:lnTo>
                    <a:lnTo>
                      <a:pt x="51" y="902"/>
                    </a:lnTo>
                    <a:lnTo>
                      <a:pt x="104" y="936"/>
                    </a:lnTo>
                    <a:lnTo>
                      <a:pt x="156" y="967"/>
                    </a:lnTo>
                    <a:lnTo>
                      <a:pt x="211" y="995"/>
                    </a:lnTo>
                    <a:lnTo>
                      <a:pt x="266" y="1023"/>
                    </a:lnTo>
                    <a:lnTo>
                      <a:pt x="324" y="1049"/>
                    </a:lnTo>
                    <a:lnTo>
                      <a:pt x="382" y="1071"/>
                    </a:lnTo>
                    <a:lnTo>
                      <a:pt x="440" y="1093"/>
                    </a:lnTo>
                    <a:lnTo>
                      <a:pt x="772" y="73"/>
                    </a:lnTo>
                    <a:lnTo>
                      <a:pt x="772" y="73"/>
                    </a:lnTo>
                    <a:lnTo>
                      <a:pt x="736" y="58"/>
                    </a:lnTo>
                    <a:lnTo>
                      <a:pt x="699" y="41"/>
                    </a:lnTo>
                    <a:lnTo>
                      <a:pt x="664" y="22"/>
                    </a:lnTo>
                    <a:lnTo>
                      <a:pt x="631" y="0"/>
                    </a:lnTo>
                    <a:lnTo>
                      <a:pt x="631" y="0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4" name="is1iḑê"/>
              <p:cNvSpPr/>
              <p:nvPr/>
            </p:nvSpPr>
            <p:spPr bwMode="auto">
              <a:xfrm>
                <a:off x="6211860" y="3511904"/>
                <a:ext cx="851618" cy="378496"/>
              </a:xfrm>
              <a:custGeom>
                <a:avLst/>
                <a:gdLst>
                  <a:gd name="T0" fmla="*/ 1098 w 1098"/>
                  <a:gd name="T1" fmla="*/ 331 h 488"/>
                  <a:gd name="T2" fmla="*/ 78 w 1098"/>
                  <a:gd name="T3" fmla="*/ 0 h 488"/>
                  <a:gd name="T4" fmla="*/ 78 w 1098"/>
                  <a:gd name="T5" fmla="*/ 0 h 488"/>
                  <a:gd name="T6" fmla="*/ 60 w 1098"/>
                  <a:gd name="T7" fmla="*/ 58 h 488"/>
                  <a:gd name="T8" fmla="*/ 46 w 1098"/>
                  <a:gd name="T9" fmla="*/ 118 h 488"/>
                  <a:gd name="T10" fmla="*/ 34 w 1098"/>
                  <a:gd name="T11" fmla="*/ 178 h 488"/>
                  <a:gd name="T12" fmla="*/ 23 w 1098"/>
                  <a:gd name="T13" fmla="*/ 239 h 488"/>
                  <a:gd name="T14" fmla="*/ 13 w 1098"/>
                  <a:gd name="T15" fmla="*/ 300 h 488"/>
                  <a:gd name="T16" fmla="*/ 8 w 1098"/>
                  <a:gd name="T17" fmla="*/ 363 h 488"/>
                  <a:gd name="T18" fmla="*/ 3 w 1098"/>
                  <a:gd name="T19" fmla="*/ 425 h 488"/>
                  <a:gd name="T20" fmla="*/ 0 w 1098"/>
                  <a:gd name="T21" fmla="*/ 488 h 488"/>
                  <a:gd name="T22" fmla="*/ 1073 w 1098"/>
                  <a:gd name="T23" fmla="*/ 488 h 488"/>
                  <a:gd name="T24" fmla="*/ 1073 w 1098"/>
                  <a:gd name="T25" fmla="*/ 488 h 488"/>
                  <a:gd name="T26" fmla="*/ 1077 w 1098"/>
                  <a:gd name="T27" fmla="*/ 448 h 488"/>
                  <a:gd name="T28" fmla="*/ 1082 w 1098"/>
                  <a:gd name="T29" fmla="*/ 409 h 488"/>
                  <a:gd name="T30" fmla="*/ 1089 w 1098"/>
                  <a:gd name="T31" fmla="*/ 370 h 488"/>
                  <a:gd name="T32" fmla="*/ 1098 w 1098"/>
                  <a:gd name="T33" fmla="*/ 331 h 488"/>
                  <a:gd name="T34" fmla="*/ 1098 w 1098"/>
                  <a:gd name="T35" fmla="*/ 331 h 4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098" h="488">
                    <a:moveTo>
                      <a:pt x="1098" y="331"/>
                    </a:moveTo>
                    <a:lnTo>
                      <a:pt x="78" y="0"/>
                    </a:lnTo>
                    <a:lnTo>
                      <a:pt x="78" y="0"/>
                    </a:lnTo>
                    <a:lnTo>
                      <a:pt x="60" y="58"/>
                    </a:lnTo>
                    <a:lnTo>
                      <a:pt x="46" y="118"/>
                    </a:lnTo>
                    <a:lnTo>
                      <a:pt x="34" y="178"/>
                    </a:lnTo>
                    <a:lnTo>
                      <a:pt x="23" y="239"/>
                    </a:lnTo>
                    <a:lnTo>
                      <a:pt x="13" y="300"/>
                    </a:lnTo>
                    <a:lnTo>
                      <a:pt x="8" y="363"/>
                    </a:lnTo>
                    <a:lnTo>
                      <a:pt x="3" y="425"/>
                    </a:lnTo>
                    <a:lnTo>
                      <a:pt x="0" y="488"/>
                    </a:lnTo>
                    <a:lnTo>
                      <a:pt x="1073" y="488"/>
                    </a:lnTo>
                    <a:lnTo>
                      <a:pt x="1073" y="488"/>
                    </a:lnTo>
                    <a:lnTo>
                      <a:pt x="1077" y="448"/>
                    </a:lnTo>
                    <a:lnTo>
                      <a:pt x="1082" y="409"/>
                    </a:lnTo>
                    <a:lnTo>
                      <a:pt x="1089" y="370"/>
                    </a:lnTo>
                    <a:lnTo>
                      <a:pt x="1098" y="331"/>
                    </a:lnTo>
                    <a:lnTo>
                      <a:pt x="1098" y="33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5" name="ïṥḷîďè"/>
              <p:cNvSpPr/>
              <p:nvPr/>
            </p:nvSpPr>
            <p:spPr bwMode="auto">
              <a:xfrm>
                <a:off x="6823039" y="2576522"/>
                <a:ext cx="600321" cy="848514"/>
              </a:xfrm>
              <a:custGeom>
                <a:avLst/>
                <a:gdLst>
                  <a:gd name="T0" fmla="*/ 773 w 773"/>
                  <a:gd name="T1" fmla="*/ 1021 h 1094"/>
                  <a:gd name="T2" fmla="*/ 441 w 773"/>
                  <a:gd name="T3" fmla="*/ 0 h 1094"/>
                  <a:gd name="T4" fmla="*/ 441 w 773"/>
                  <a:gd name="T5" fmla="*/ 0 h 1094"/>
                  <a:gd name="T6" fmla="*/ 383 w 773"/>
                  <a:gd name="T7" fmla="*/ 23 h 1094"/>
                  <a:gd name="T8" fmla="*/ 325 w 773"/>
                  <a:gd name="T9" fmla="*/ 45 h 1094"/>
                  <a:gd name="T10" fmla="*/ 267 w 773"/>
                  <a:gd name="T11" fmla="*/ 71 h 1094"/>
                  <a:gd name="T12" fmla="*/ 212 w 773"/>
                  <a:gd name="T13" fmla="*/ 98 h 1094"/>
                  <a:gd name="T14" fmla="*/ 157 w 773"/>
                  <a:gd name="T15" fmla="*/ 127 h 1094"/>
                  <a:gd name="T16" fmla="*/ 105 w 773"/>
                  <a:gd name="T17" fmla="*/ 158 h 1094"/>
                  <a:gd name="T18" fmla="*/ 52 w 773"/>
                  <a:gd name="T19" fmla="*/ 191 h 1094"/>
                  <a:gd name="T20" fmla="*/ 0 w 773"/>
                  <a:gd name="T21" fmla="*/ 226 h 1094"/>
                  <a:gd name="T22" fmla="*/ 632 w 773"/>
                  <a:gd name="T23" fmla="*/ 1094 h 1094"/>
                  <a:gd name="T24" fmla="*/ 632 w 773"/>
                  <a:gd name="T25" fmla="*/ 1094 h 1094"/>
                  <a:gd name="T26" fmla="*/ 665 w 773"/>
                  <a:gd name="T27" fmla="*/ 1072 h 1094"/>
                  <a:gd name="T28" fmla="*/ 700 w 773"/>
                  <a:gd name="T29" fmla="*/ 1053 h 1094"/>
                  <a:gd name="T30" fmla="*/ 737 w 773"/>
                  <a:gd name="T31" fmla="*/ 1036 h 1094"/>
                  <a:gd name="T32" fmla="*/ 773 w 773"/>
                  <a:gd name="T33" fmla="*/ 1021 h 1094"/>
                  <a:gd name="T34" fmla="*/ 773 w 773"/>
                  <a:gd name="T35" fmla="*/ 1021 h 10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773" h="1094">
                    <a:moveTo>
                      <a:pt x="773" y="1021"/>
                    </a:moveTo>
                    <a:lnTo>
                      <a:pt x="441" y="0"/>
                    </a:lnTo>
                    <a:lnTo>
                      <a:pt x="441" y="0"/>
                    </a:lnTo>
                    <a:lnTo>
                      <a:pt x="383" y="23"/>
                    </a:lnTo>
                    <a:lnTo>
                      <a:pt x="325" y="45"/>
                    </a:lnTo>
                    <a:lnTo>
                      <a:pt x="267" y="71"/>
                    </a:lnTo>
                    <a:lnTo>
                      <a:pt x="212" y="98"/>
                    </a:lnTo>
                    <a:lnTo>
                      <a:pt x="157" y="127"/>
                    </a:lnTo>
                    <a:lnTo>
                      <a:pt x="105" y="158"/>
                    </a:lnTo>
                    <a:lnTo>
                      <a:pt x="52" y="191"/>
                    </a:lnTo>
                    <a:lnTo>
                      <a:pt x="0" y="226"/>
                    </a:lnTo>
                    <a:lnTo>
                      <a:pt x="632" y="1094"/>
                    </a:lnTo>
                    <a:lnTo>
                      <a:pt x="632" y="1094"/>
                    </a:lnTo>
                    <a:lnTo>
                      <a:pt x="665" y="1072"/>
                    </a:lnTo>
                    <a:lnTo>
                      <a:pt x="700" y="1053"/>
                    </a:lnTo>
                    <a:lnTo>
                      <a:pt x="737" y="1036"/>
                    </a:lnTo>
                    <a:lnTo>
                      <a:pt x="773" y="1021"/>
                    </a:lnTo>
                    <a:lnTo>
                      <a:pt x="773" y="102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6" name="ïšlïḍe"/>
              <p:cNvSpPr/>
              <p:nvPr/>
            </p:nvSpPr>
            <p:spPr bwMode="auto">
              <a:xfrm>
                <a:off x="6290972" y="3110139"/>
                <a:ext cx="846963" cy="598769"/>
              </a:xfrm>
              <a:custGeom>
                <a:avLst/>
                <a:gdLst>
                  <a:gd name="T0" fmla="*/ 1093 w 1093"/>
                  <a:gd name="T1" fmla="*/ 630 h 771"/>
                  <a:gd name="T2" fmla="*/ 225 w 1093"/>
                  <a:gd name="T3" fmla="*/ 0 h 771"/>
                  <a:gd name="T4" fmla="*/ 225 w 1093"/>
                  <a:gd name="T5" fmla="*/ 0 h 771"/>
                  <a:gd name="T6" fmla="*/ 191 w 1093"/>
                  <a:gd name="T7" fmla="*/ 51 h 771"/>
                  <a:gd name="T8" fmla="*/ 159 w 1093"/>
                  <a:gd name="T9" fmla="*/ 103 h 771"/>
                  <a:gd name="T10" fmla="*/ 128 w 1093"/>
                  <a:gd name="T11" fmla="*/ 157 h 771"/>
                  <a:gd name="T12" fmla="*/ 98 w 1093"/>
                  <a:gd name="T13" fmla="*/ 211 h 771"/>
                  <a:gd name="T14" fmla="*/ 71 w 1093"/>
                  <a:gd name="T15" fmla="*/ 267 h 771"/>
                  <a:gd name="T16" fmla="*/ 46 w 1093"/>
                  <a:gd name="T17" fmla="*/ 324 h 771"/>
                  <a:gd name="T18" fmla="*/ 22 w 1093"/>
                  <a:gd name="T19" fmla="*/ 381 h 771"/>
                  <a:gd name="T20" fmla="*/ 0 w 1093"/>
                  <a:gd name="T21" fmla="*/ 441 h 771"/>
                  <a:gd name="T22" fmla="*/ 1020 w 1093"/>
                  <a:gd name="T23" fmla="*/ 771 h 771"/>
                  <a:gd name="T24" fmla="*/ 1020 w 1093"/>
                  <a:gd name="T25" fmla="*/ 771 h 771"/>
                  <a:gd name="T26" fmla="*/ 1036 w 1093"/>
                  <a:gd name="T27" fmla="*/ 735 h 771"/>
                  <a:gd name="T28" fmla="*/ 1054 w 1093"/>
                  <a:gd name="T29" fmla="*/ 699 h 771"/>
                  <a:gd name="T30" fmla="*/ 1073 w 1093"/>
                  <a:gd name="T31" fmla="*/ 664 h 771"/>
                  <a:gd name="T32" fmla="*/ 1093 w 1093"/>
                  <a:gd name="T33" fmla="*/ 630 h 771"/>
                  <a:gd name="T34" fmla="*/ 1093 w 1093"/>
                  <a:gd name="T35" fmla="*/ 630 h 7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093" h="771">
                    <a:moveTo>
                      <a:pt x="1093" y="630"/>
                    </a:moveTo>
                    <a:lnTo>
                      <a:pt x="225" y="0"/>
                    </a:lnTo>
                    <a:lnTo>
                      <a:pt x="225" y="0"/>
                    </a:lnTo>
                    <a:lnTo>
                      <a:pt x="191" y="51"/>
                    </a:lnTo>
                    <a:lnTo>
                      <a:pt x="159" y="103"/>
                    </a:lnTo>
                    <a:lnTo>
                      <a:pt x="128" y="157"/>
                    </a:lnTo>
                    <a:lnTo>
                      <a:pt x="98" y="211"/>
                    </a:lnTo>
                    <a:lnTo>
                      <a:pt x="71" y="267"/>
                    </a:lnTo>
                    <a:lnTo>
                      <a:pt x="46" y="324"/>
                    </a:lnTo>
                    <a:lnTo>
                      <a:pt x="22" y="381"/>
                    </a:lnTo>
                    <a:lnTo>
                      <a:pt x="0" y="441"/>
                    </a:lnTo>
                    <a:lnTo>
                      <a:pt x="1020" y="771"/>
                    </a:lnTo>
                    <a:lnTo>
                      <a:pt x="1020" y="771"/>
                    </a:lnTo>
                    <a:lnTo>
                      <a:pt x="1036" y="735"/>
                    </a:lnTo>
                    <a:lnTo>
                      <a:pt x="1054" y="699"/>
                    </a:lnTo>
                    <a:lnTo>
                      <a:pt x="1073" y="664"/>
                    </a:lnTo>
                    <a:lnTo>
                      <a:pt x="1093" y="630"/>
                    </a:lnTo>
                    <a:lnTo>
                      <a:pt x="1093" y="63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7" name="îṥľiḋe"/>
              <p:cNvSpPr/>
              <p:nvPr/>
            </p:nvSpPr>
            <p:spPr bwMode="auto">
              <a:xfrm>
                <a:off x="6501938" y="2789038"/>
                <a:ext cx="760095" cy="760095"/>
              </a:xfrm>
              <a:custGeom>
                <a:avLst/>
                <a:gdLst>
                  <a:gd name="T0" fmla="*/ 980 w 980"/>
                  <a:gd name="T1" fmla="*/ 868 h 981"/>
                  <a:gd name="T2" fmla="*/ 349 w 980"/>
                  <a:gd name="T3" fmla="*/ 0 h 981"/>
                  <a:gd name="T4" fmla="*/ 349 w 980"/>
                  <a:gd name="T5" fmla="*/ 0 h 981"/>
                  <a:gd name="T6" fmla="*/ 301 w 980"/>
                  <a:gd name="T7" fmla="*/ 39 h 981"/>
                  <a:gd name="T8" fmla="*/ 253 w 980"/>
                  <a:gd name="T9" fmla="*/ 78 h 981"/>
                  <a:gd name="T10" fmla="*/ 207 w 980"/>
                  <a:gd name="T11" fmla="*/ 119 h 981"/>
                  <a:gd name="T12" fmla="*/ 163 w 980"/>
                  <a:gd name="T13" fmla="*/ 162 h 981"/>
                  <a:gd name="T14" fmla="*/ 120 w 980"/>
                  <a:gd name="T15" fmla="*/ 208 h 981"/>
                  <a:gd name="T16" fmla="*/ 78 w 980"/>
                  <a:gd name="T17" fmla="*/ 254 h 981"/>
                  <a:gd name="T18" fmla="*/ 38 w 980"/>
                  <a:gd name="T19" fmla="*/ 301 h 981"/>
                  <a:gd name="T20" fmla="*/ 0 w 980"/>
                  <a:gd name="T21" fmla="*/ 349 h 981"/>
                  <a:gd name="T22" fmla="*/ 867 w 980"/>
                  <a:gd name="T23" fmla="*/ 981 h 981"/>
                  <a:gd name="T24" fmla="*/ 867 w 980"/>
                  <a:gd name="T25" fmla="*/ 981 h 981"/>
                  <a:gd name="T26" fmla="*/ 894 w 980"/>
                  <a:gd name="T27" fmla="*/ 950 h 981"/>
                  <a:gd name="T28" fmla="*/ 921 w 980"/>
                  <a:gd name="T29" fmla="*/ 921 h 981"/>
                  <a:gd name="T30" fmla="*/ 950 w 980"/>
                  <a:gd name="T31" fmla="*/ 893 h 981"/>
                  <a:gd name="T32" fmla="*/ 980 w 980"/>
                  <a:gd name="T33" fmla="*/ 868 h 981"/>
                  <a:gd name="T34" fmla="*/ 980 w 980"/>
                  <a:gd name="T35" fmla="*/ 868 h 9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980" h="981">
                    <a:moveTo>
                      <a:pt x="980" y="868"/>
                    </a:moveTo>
                    <a:lnTo>
                      <a:pt x="349" y="0"/>
                    </a:lnTo>
                    <a:lnTo>
                      <a:pt x="349" y="0"/>
                    </a:lnTo>
                    <a:lnTo>
                      <a:pt x="301" y="39"/>
                    </a:lnTo>
                    <a:lnTo>
                      <a:pt x="253" y="78"/>
                    </a:lnTo>
                    <a:lnTo>
                      <a:pt x="207" y="119"/>
                    </a:lnTo>
                    <a:lnTo>
                      <a:pt x="163" y="162"/>
                    </a:lnTo>
                    <a:lnTo>
                      <a:pt x="120" y="208"/>
                    </a:lnTo>
                    <a:lnTo>
                      <a:pt x="78" y="254"/>
                    </a:lnTo>
                    <a:lnTo>
                      <a:pt x="38" y="301"/>
                    </a:lnTo>
                    <a:lnTo>
                      <a:pt x="0" y="349"/>
                    </a:lnTo>
                    <a:lnTo>
                      <a:pt x="867" y="981"/>
                    </a:lnTo>
                    <a:lnTo>
                      <a:pt x="867" y="981"/>
                    </a:lnTo>
                    <a:lnTo>
                      <a:pt x="894" y="950"/>
                    </a:lnTo>
                    <a:lnTo>
                      <a:pt x="921" y="921"/>
                    </a:lnTo>
                    <a:lnTo>
                      <a:pt x="950" y="893"/>
                    </a:lnTo>
                    <a:lnTo>
                      <a:pt x="980" y="868"/>
                    </a:lnTo>
                    <a:lnTo>
                      <a:pt x="980" y="868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8" name="íṣḻïḋé"/>
              <p:cNvSpPr/>
              <p:nvPr/>
            </p:nvSpPr>
            <p:spPr bwMode="auto">
              <a:xfrm>
                <a:off x="7224804" y="2498961"/>
                <a:ext cx="380048" cy="850066"/>
              </a:xfrm>
              <a:custGeom>
                <a:avLst/>
                <a:gdLst>
                  <a:gd name="T0" fmla="*/ 490 w 490"/>
                  <a:gd name="T1" fmla="*/ 1072 h 1097"/>
                  <a:gd name="T2" fmla="*/ 490 w 490"/>
                  <a:gd name="T3" fmla="*/ 0 h 1097"/>
                  <a:gd name="T4" fmla="*/ 490 w 490"/>
                  <a:gd name="T5" fmla="*/ 0 h 1097"/>
                  <a:gd name="T6" fmla="*/ 427 w 490"/>
                  <a:gd name="T7" fmla="*/ 3 h 1097"/>
                  <a:gd name="T8" fmla="*/ 363 w 490"/>
                  <a:gd name="T9" fmla="*/ 7 h 1097"/>
                  <a:gd name="T10" fmla="*/ 302 w 490"/>
                  <a:gd name="T11" fmla="*/ 13 h 1097"/>
                  <a:gd name="T12" fmla="*/ 240 w 490"/>
                  <a:gd name="T13" fmla="*/ 22 h 1097"/>
                  <a:gd name="T14" fmla="*/ 179 w 490"/>
                  <a:gd name="T15" fmla="*/ 32 h 1097"/>
                  <a:gd name="T16" fmla="*/ 119 w 490"/>
                  <a:gd name="T17" fmla="*/ 46 h 1097"/>
                  <a:gd name="T18" fmla="*/ 60 w 490"/>
                  <a:gd name="T19" fmla="*/ 60 h 1097"/>
                  <a:gd name="T20" fmla="*/ 0 w 490"/>
                  <a:gd name="T21" fmla="*/ 77 h 1097"/>
                  <a:gd name="T22" fmla="*/ 332 w 490"/>
                  <a:gd name="T23" fmla="*/ 1097 h 1097"/>
                  <a:gd name="T24" fmla="*/ 332 w 490"/>
                  <a:gd name="T25" fmla="*/ 1097 h 1097"/>
                  <a:gd name="T26" fmla="*/ 371 w 490"/>
                  <a:gd name="T27" fmla="*/ 1087 h 1097"/>
                  <a:gd name="T28" fmla="*/ 410 w 490"/>
                  <a:gd name="T29" fmla="*/ 1080 h 1097"/>
                  <a:gd name="T30" fmla="*/ 449 w 490"/>
                  <a:gd name="T31" fmla="*/ 1075 h 1097"/>
                  <a:gd name="T32" fmla="*/ 490 w 490"/>
                  <a:gd name="T33" fmla="*/ 1072 h 1097"/>
                  <a:gd name="T34" fmla="*/ 490 w 490"/>
                  <a:gd name="T35" fmla="*/ 1072 h 10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90" h="1097">
                    <a:moveTo>
                      <a:pt x="490" y="1072"/>
                    </a:moveTo>
                    <a:lnTo>
                      <a:pt x="490" y="0"/>
                    </a:lnTo>
                    <a:lnTo>
                      <a:pt x="490" y="0"/>
                    </a:lnTo>
                    <a:lnTo>
                      <a:pt x="427" y="3"/>
                    </a:lnTo>
                    <a:lnTo>
                      <a:pt x="363" y="7"/>
                    </a:lnTo>
                    <a:lnTo>
                      <a:pt x="302" y="13"/>
                    </a:lnTo>
                    <a:lnTo>
                      <a:pt x="240" y="22"/>
                    </a:lnTo>
                    <a:lnTo>
                      <a:pt x="179" y="32"/>
                    </a:lnTo>
                    <a:lnTo>
                      <a:pt x="119" y="46"/>
                    </a:lnTo>
                    <a:lnTo>
                      <a:pt x="60" y="60"/>
                    </a:lnTo>
                    <a:lnTo>
                      <a:pt x="0" y="77"/>
                    </a:lnTo>
                    <a:lnTo>
                      <a:pt x="332" y="1097"/>
                    </a:lnTo>
                    <a:lnTo>
                      <a:pt x="332" y="1097"/>
                    </a:lnTo>
                    <a:lnTo>
                      <a:pt x="371" y="1087"/>
                    </a:lnTo>
                    <a:lnTo>
                      <a:pt x="410" y="1080"/>
                    </a:lnTo>
                    <a:lnTo>
                      <a:pt x="449" y="1075"/>
                    </a:lnTo>
                    <a:lnTo>
                      <a:pt x="490" y="1072"/>
                    </a:lnTo>
                    <a:lnTo>
                      <a:pt x="490" y="1072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9" name="i$liḍè"/>
              <p:cNvSpPr/>
              <p:nvPr/>
            </p:nvSpPr>
            <p:spPr bwMode="auto">
              <a:xfrm>
                <a:off x="6501938" y="4295267"/>
                <a:ext cx="760095" cy="760095"/>
              </a:xfrm>
              <a:custGeom>
                <a:avLst/>
                <a:gdLst>
                  <a:gd name="T0" fmla="*/ 867 w 980"/>
                  <a:gd name="T1" fmla="*/ 0 h 981"/>
                  <a:gd name="T2" fmla="*/ 0 w 980"/>
                  <a:gd name="T3" fmla="*/ 631 h 981"/>
                  <a:gd name="T4" fmla="*/ 0 w 980"/>
                  <a:gd name="T5" fmla="*/ 631 h 981"/>
                  <a:gd name="T6" fmla="*/ 38 w 980"/>
                  <a:gd name="T7" fmla="*/ 680 h 981"/>
                  <a:gd name="T8" fmla="*/ 78 w 980"/>
                  <a:gd name="T9" fmla="*/ 727 h 981"/>
                  <a:gd name="T10" fmla="*/ 120 w 980"/>
                  <a:gd name="T11" fmla="*/ 773 h 981"/>
                  <a:gd name="T12" fmla="*/ 163 w 980"/>
                  <a:gd name="T13" fmla="*/ 817 h 981"/>
                  <a:gd name="T14" fmla="*/ 207 w 980"/>
                  <a:gd name="T15" fmla="*/ 860 h 981"/>
                  <a:gd name="T16" fmla="*/ 253 w 980"/>
                  <a:gd name="T17" fmla="*/ 902 h 981"/>
                  <a:gd name="T18" fmla="*/ 301 w 980"/>
                  <a:gd name="T19" fmla="*/ 942 h 981"/>
                  <a:gd name="T20" fmla="*/ 349 w 980"/>
                  <a:gd name="T21" fmla="*/ 981 h 981"/>
                  <a:gd name="T22" fmla="*/ 980 w 980"/>
                  <a:gd name="T23" fmla="*/ 113 h 981"/>
                  <a:gd name="T24" fmla="*/ 980 w 980"/>
                  <a:gd name="T25" fmla="*/ 113 h 981"/>
                  <a:gd name="T26" fmla="*/ 950 w 980"/>
                  <a:gd name="T27" fmla="*/ 88 h 981"/>
                  <a:gd name="T28" fmla="*/ 921 w 980"/>
                  <a:gd name="T29" fmla="*/ 60 h 981"/>
                  <a:gd name="T30" fmla="*/ 894 w 980"/>
                  <a:gd name="T31" fmla="*/ 31 h 981"/>
                  <a:gd name="T32" fmla="*/ 867 w 980"/>
                  <a:gd name="T33" fmla="*/ 0 h 981"/>
                  <a:gd name="T34" fmla="*/ 867 w 980"/>
                  <a:gd name="T35" fmla="*/ 0 h 9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980" h="981">
                    <a:moveTo>
                      <a:pt x="867" y="0"/>
                    </a:moveTo>
                    <a:lnTo>
                      <a:pt x="0" y="631"/>
                    </a:lnTo>
                    <a:lnTo>
                      <a:pt x="0" y="631"/>
                    </a:lnTo>
                    <a:lnTo>
                      <a:pt x="38" y="680"/>
                    </a:lnTo>
                    <a:lnTo>
                      <a:pt x="78" y="727"/>
                    </a:lnTo>
                    <a:lnTo>
                      <a:pt x="120" y="773"/>
                    </a:lnTo>
                    <a:lnTo>
                      <a:pt x="163" y="817"/>
                    </a:lnTo>
                    <a:lnTo>
                      <a:pt x="207" y="860"/>
                    </a:lnTo>
                    <a:lnTo>
                      <a:pt x="253" y="902"/>
                    </a:lnTo>
                    <a:lnTo>
                      <a:pt x="301" y="942"/>
                    </a:lnTo>
                    <a:lnTo>
                      <a:pt x="349" y="981"/>
                    </a:lnTo>
                    <a:lnTo>
                      <a:pt x="980" y="113"/>
                    </a:lnTo>
                    <a:lnTo>
                      <a:pt x="980" y="113"/>
                    </a:lnTo>
                    <a:lnTo>
                      <a:pt x="950" y="88"/>
                    </a:lnTo>
                    <a:lnTo>
                      <a:pt x="921" y="60"/>
                    </a:lnTo>
                    <a:lnTo>
                      <a:pt x="894" y="31"/>
                    </a:lnTo>
                    <a:lnTo>
                      <a:pt x="867" y="0"/>
                    </a:lnTo>
                    <a:lnTo>
                      <a:pt x="867" y="0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  <p:grpSp>
          <p:nvGrpSpPr>
            <p:cNvPr id="7" name="íṩľidè"/>
            <p:cNvGrpSpPr/>
            <p:nvPr/>
          </p:nvGrpSpPr>
          <p:grpSpPr>
            <a:xfrm>
              <a:off x="6907302" y="1666875"/>
              <a:ext cx="2862421" cy="2879546"/>
              <a:chOff x="907879" y="2281904"/>
              <a:chExt cx="3158296" cy="3287240"/>
            </a:xfrm>
          </p:grpSpPr>
          <p:cxnSp>
            <p:nvCxnSpPr>
              <p:cNvPr id="20" name="Straight Connector 62"/>
              <p:cNvCxnSpPr/>
              <p:nvPr/>
            </p:nvCxnSpPr>
            <p:spPr>
              <a:xfrm flipV="1">
                <a:off x="2482623" y="2281904"/>
                <a:ext cx="0" cy="72000"/>
              </a:xfrm>
              <a:prstGeom prst="line">
                <a:avLst/>
              </a:prstGeom>
              <a:ln w="28575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63"/>
              <p:cNvCxnSpPr/>
              <p:nvPr/>
            </p:nvCxnSpPr>
            <p:spPr>
              <a:xfrm flipV="1">
                <a:off x="2482623" y="5497144"/>
                <a:ext cx="0" cy="72000"/>
              </a:xfrm>
              <a:prstGeom prst="line">
                <a:avLst/>
              </a:prstGeom>
              <a:ln w="28575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64"/>
              <p:cNvCxnSpPr/>
              <p:nvPr/>
            </p:nvCxnSpPr>
            <p:spPr>
              <a:xfrm rot="2160000" flipV="1">
                <a:off x="3431504" y="2586790"/>
                <a:ext cx="0" cy="72000"/>
              </a:xfrm>
              <a:prstGeom prst="line">
                <a:avLst/>
              </a:prstGeom>
              <a:ln w="28575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65"/>
              <p:cNvCxnSpPr/>
              <p:nvPr/>
            </p:nvCxnSpPr>
            <p:spPr>
              <a:xfrm rot="2160000" flipV="1">
                <a:off x="1537009" y="5185843"/>
                <a:ext cx="0" cy="72000"/>
              </a:xfrm>
              <a:prstGeom prst="line">
                <a:avLst/>
              </a:prstGeom>
              <a:ln w="28575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66"/>
              <p:cNvCxnSpPr/>
              <p:nvPr/>
            </p:nvCxnSpPr>
            <p:spPr>
              <a:xfrm rot="4320000" flipV="1">
                <a:off x="4018698" y="3395911"/>
                <a:ext cx="0" cy="72000"/>
              </a:xfrm>
              <a:prstGeom prst="line">
                <a:avLst/>
              </a:prstGeom>
              <a:ln w="28575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67"/>
              <p:cNvCxnSpPr/>
              <p:nvPr/>
            </p:nvCxnSpPr>
            <p:spPr>
              <a:xfrm rot="4320000" flipV="1">
                <a:off x="943879" y="4384963"/>
                <a:ext cx="0" cy="72000"/>
              </a:xfrm>
              <a:prstGeom prst="line">
                <a:avLst/>
              </a:prstGeom>
              <a:ln w="28575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68"/>
              <p:cNvCxnSpPr/>
              <p:nvPr/>
            </p:nvCxnSpPr>
            <p:spPr>
              <a:xfrm rot="19440000">
                <a:off x="3426004" y="5195394"/>
                <a:ext cx="0" cy="72000"/>
              </a:xfrm>
              <a:prstGeom prst="line">
                <a:avLst/>
              </a:prstGeom>
              <a:ln w="28575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69"/>
              <p:cNvCxnSpPr/>
              <p:nvPr/>
            </p:nvCxnSpPr>
            <p:spPr>
              <a:xfrm rot="19440000">
                <a:off x="1539142" y="2584578"/>
                <a:ext cx="0" cy="72000"/>
              </a:xfrm>
              <a:prstGeom prst="line">
                <a:avLst/>
              </a:prstGeom>
              <a:ln w="28575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70"/>
              <p:cNvCxnSpPr/>
              <p:nvPr/>
            </p:nvCxnSpPr>
            <p:spPr>
              <a:xfrm rot="17280000">
                <a:off x="4030175" y="4369891"/>
                <a:ext cx="0" cy="72000"/>
              </a:xfrm>
              <a:prstGeom prst="line">
                <a:avLst/>
              </a:prstGeom>
              <a:ln w="28575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71"/>
              <p:cNvCxnSpPr/>
              <p:nvPr/>
            </p:nvCxnSpPr>
            <p:spPr>
              <a:xfrm rot="17280000">
                <a:off x="956790" y="3393699"/>
                <a:ext cx="0" cy="72000"/>
              </a:xfrm>
              <a:prstGeom prst="line">
                <a:avLst/>
              </a:prstGeom>
              <a:ln w="28575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6" name="iṩḻïďê"/>
            <p:cNvSpPr/>
            <p:nvPr/>
          </p:nvSpPr>
          <p:spPr>
            <a:xfrm>
              <a:off x="7425634" y="2198416"/>
              <a:ext cx="1849779" cy="184977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dirty="0"/>
            </a:p>
          </p:txBody>
        </p:sp>
        <p:sp>
          <p:nvSpPr>
            <p:cNvPr id="17" name="ïśľïḓe"/>
            <p:cNvSpPr txBox="1"/>
            <p:nvPr/>
          </p:nvSpPr>
          <p:spPr>
            <a:xfrm>
              <a:off x="7802729" y="3239340"/>
              <a:ext cx="1095586" cy="406324"/>
            </a:xfrm>
            <a:prstGeom prst="rect">
              <a:avLst/>
            </a:prstGeom>
          </p:spPr>
          <p:txBody>
            <a:bodyPr wrap="none" lIns="0" tIns="0" rIns="0" bIns="0">
              <a:noAutofit/>
              <a:scene3d>
                <a:camera prst="orthographicFront"/>
                <a:lightRig rig="threePt" dir="t"/>
              </a:scene3d>
              <a:sp3d contourW="12700">
                <a:bevelT w="0" h="0"/>
              </a:sp3d>
            </a:bodyPr>
            <a:lstStyle/>
            <a:p>
              <a:pPr algn="ctr">
                <a:spcBef>
                  <a:spcPct val="0"/>
                </a:spcBef>
                <a:tabLst>
                  <a:tab pos="180975" algn="l"/>
                </a:tabLst>
              </a:pPr>
              <a:r>
                <a:rPr lang="zh-TW" altLang="en-US" sz="2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</a:rPr>
                <a:t>篇</a:t>
              </a:r>
              <a:endParaRPr lang="en-US" altLang="ko-KR" sz="2400" spc="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81" name="文本框 80"/>
          <p:cNvSpPr txBox="1"/>
          <p:nvPr/>
        </p:nvSpPr>
        <p:spPr>
          <a:xfrm>
            <a:off x="1321832" y="4755891"/>
            <a:ext cx="2418887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zh-CN" alt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期刊种数</a:t>
            </a:r>
          </a:p>
        </p:txBody>
      </p:sp>
      <p:sp>
        <p:nvSpPr>
          <p:cNvPr id="87" name="文本框 86"/>
          <p:cNvSpPr txBox="1"/>
          <p:nvPr/>
        </p:nvSpPr>
        <p:spPr>
          <a:xfrm>
            <a:off x="4719791" y="4765127"/>
            <a:ext cx="2789382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zh-CN" alt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期刊文章</a:t>
            </a:r>
          </a:p>
        </p:txBody>
      </p:sp>
      <p:sp>
        <p:nvSpPr>
          <p:cNvPr id="85" name="任意多边形 84"/>
          <p:cNvSpPr/>
          <p:nvPr/>
        </p:nvSpPr>
        <p:spPr>
          <a:xfrm>
            <a:off x="-134021" y="2"/>
            <a:ext cx="5032666" cy="419100"/>
          </a:xfrm>
          <a:custGeom>
            <a:avLst/>
            <a:gdLst>
              <a:gd name="connsiteX0" fmla="*/ 104775 w 5032666"/>
              <a:gd name="connsiteY0" fmla="*/ 0 h 419100"/>
              <a:gd name="connsiteX1" fmla="*/ 150742 w 5032666"/>
              <a:gd name="connsiteY1" fmla="*/ 0 h 419100"/>
              <a:gd name="connsiteX2" fmla="*/ 161478 w 5032666"/>
              <a:gd name="connsiteY2" fmla="*/ 0 h 419100"/>
              <a:gd name="connsiteX3" fmla="*/ 200025 w 5032666"/>
              <a:gd name="connsiteY3" fmla="*/ 0 h 419100"/>
              <a:gd name="connsiteX4" fmla="*/ 207445 w 5032666"/>
              <a:gd name="connsiteY4" fmla="*/ 0 h 419100"/>
              <a:gd name="connsiteX5" fmla="*/ 225133 w 5032666"/>
              <a:gd name="connsiteY5" fmla="*/ 0 h 419100"/>
              <a:gd name="connsiteX6" fmla="*/ 256728 w 5032666"/>
              <a:gd name="connsiteY6" fmla="*/ 0 h 419100"/>
              <a:gd name="connsiteX7" fmla="*/ 271100 w 5032666"/>
              <a:gd name="connsiteY7" fmla="*/ 0 h 419100"/>
              <a:gd name="connsiteX8" fmla="*/ 281836 w 5032666"/>
              <a:gd name="connsiteY8" fmla="*/ 0 h 419100"/>
              <a:gd name="connsiteX9" fmla="*/ 314326 w 5032666"/>
              <a:gd name="connsiteY9" fmla="*/ 0 h 419100"/>
              <a:gd name="connsiteX10" fmla="*/ 320383 w 5032666"/>
              <a:gd name="connsiteY10" fmla="*/ 0 h 419100"/>
              <a:gd name="connsiteX11" fmla="*/ 327803 w 5032666"/>
              <a:gd name="connsiteY11" fmla="*/ 0 h 419100"/>
              <a:gd name="connsiteX12" fmla="*/ 360293 w 5032666"/>
              <a:gd name="connsiteY12" fmla="*/ 0 h 419100"/>
              <a:gd name="connsiteX13" fmla="*/ 371029 w 5032666"/>
              <a:gd name="connsiteY13" fmla="*/ 0 h 419100"/>
              <a:gd name="connsiteX14" fmla="*/ 377086 w 5032666"/>
              <a:gd name="connsiteY14" fmla="*/ 0 h 419100"/>
              <a:gd name="connsiteX15" fmla="*/ 409576 w 5032666"/>
              <a:gd name="connsiteY15" fmla="*/ 0 h 419100"/>
              <a:gd name="connsiteX16" fmla="*/ 416996 w 5032666"/>
              <a:gd name="connsiteY16" fmla="*/ 0 h 419100"/>
              <a:gd name="connsiteX17" fmla="*/ 434684 w 5032666"/>
              <a:gd name="connsiteY17" fmla="*/ 0 h 419100"/>
              <a:gd name="connsiteX18" fmla="*/ 466279 w 5032666"/>
              <a:gd name="connsiteY18" fmla="*/ 0 h 419100"/>
              <a:gd name="connsiteX19" fmla="*/ 480651 w 5032666"/>
              <a:gd name="connsiteY19" fmla="*/ 0 h 419100"/>
              <a:gd name="connsiteX20" fmla="*/ 491387 w 5032666"/>
              <a:gd name="connsiteY20" fmla="*/ 0 h 419100"/>
              <a:gd name="connsiteX21" fmla="*/ 529934 w 5032666"/>
              <a:gd name="connsiteY21" fmla="*/ 0 h 419100"/>
              <a:gd name="connsiteX22" fmla="*/ 537354 w 5032666"/>
              <a:gd name="connsiteY22" fmla="*/ 0 h 419100"/>
              <a:gd name="connsiteX23" fmla="*/ 561975 w 5032666"/>
              <a:gd name="connsiteY23" fmla="*/ 0 h 419100"/>
              <a:gd name="connsiteX24" fmla="*/ 586637 w 5032666"/>
              <a:gd name="connsiteY24" fmla="*/ 0 h 419100"/>
              <a:gd name="connsiteX25" fmla="*/ 607942 w 5032666"/>
              <a:gd name="connsiteY25" fmla="*/ 0 h 419100"/>
              <a:gd name="connsiteX26" fmla="*/ 618678 w 5032666"/>
              <a:gd name="connsiteY26" fmla="*/ 0 h 419100"/>
              <a:gd name="connsiteX27" fmla="*/ 657225 w 5032666"/>
              <a:gd name="connsiteY27" fmla="*/ 0 h 419100"/>
              <a:gd name="connsiteX28" fmla="*/ 664645 w 5032666"/>
              <a:gd name="connsiteY28" fmla="*/ 0 h 419100"/>
              <a:gd name="connsiteX29" fmla="*/ 682333 w 5032666"/>
              <a:gd name="connsiteY29" fmla="*/ 0 h 419100"/>
              <a:gd name="connsiteX30" fmla="*/ 713928 w 5032666"/>
              <a:gd name="connsiteY30" fmla="*/ 0 h 419100"/>
              <a:gd name="connsiteX31" fmla="*/ 728300 w 5032666"/>
              <a:gd name="connsiteY31" fmla="*/ 0 h 419100"/>
              <a:gd name="connsiteX32" fmla="*/ 739036 w 5032666"/>
              <a:gd name="connsiteY32" fmla="*/ 0 h 419100"/>
              <a:gd name="connsiteX33" fmla="*/ 750329 w 5032666"/>
              <a:gd name="connsiteY33" fmla="*/ 0 h 419100"/>
              <a:gd name="connsiteX34" fmla="*/ 771526 w 5032666"/>
              <a:gd name="connsiteY34" fmla="*/ 0 h 419100"/>
              <a:gd name="connsiteX35" fmla="*/ 777583 w 5032666"/>
              <a:gd name="connsiteY35" fmla="*/ 0 h 419100"/>
              <a:gd name="connsiteX36" fmla="*/ 785003 w 5032666"/>
              <a:gd name="connsiteY36" fmla="*/ 0 h 419100"/>
              <a:gd name="connsiteX37" fmla="*/ 796296 w 5032666"/>
              <a:gd name="connsiteY37" fmla="*/ 0 h 419100"/>
              <a:gd name="connsiteX38" fmla="*/ 807032 w 5032666"/>
              <a:gd name="connsiteY38" fmla="*/ 0 h 419100"/>
              <a:gd name="connsiteX39" fmla="*/ 817493 w 5032666"/>
              <a:gd name="connsiteY39" fmla="*/ 0 h 419100"/>
              <a:gd name="connsiteX40" fmla="*/ 828229 w 5032666"/>
              <a:gd name="connsiteY40" fmla="*/ 0 h 419100"/>
              <a:gd name="connsiteX41" fmla="*/ 834286 w 5032666"/>
              <a:gd name="connsiteY41" fmla="*/ 0 h 419100"/>
              <a:gd name="connsiteX42" fmla="*/ 845579 w 5032666"/>
              <a:gd name="connsiteY42" fmla="*/ 0 h 419100"/>
              <a:gd name="connsiteX43" fmla="*/ 852999 w 5032666"/>
              <a:gd name="connsiteY43" fmla="*/ 0 h 419100"/>
              <a:gd name="connsiteX44" fmla="*/ 866776 w 5032666"/>
              <a:gd name="connsiteY44" fmla="*/ 0 h 419100"/>
              <a:gd name="connsiteX45" fmla="*/ 870687 w 5032666"/>
              <a:gd name="connsiteY45" fmla="*/ 0 h 419100"/>
              <a:gd name="connsiteX46" fmla="*/ 874196 w 5032666"/>
              <a:gd name="connsiteY46" fmla="*/ 0 h 419100"/>
              <a:gd name="connsiteX47" fmla="*/ 891884 w 5032666"/>
              <a:gd name="connsiteY47" fmla="*/ 0 h 419100"/>
              <a:gd name="connsiteX48" fmla="*/ 902282 w 5032666"/>
              <a:gd name="connsiteY48" fmla="*/ 0 h 419100"/>
              <a:gd name="connsiteX49" fmla="*/ 916654 w 5032666"/>
              <a:gd name="connsiteY49" fmla="*/ 0 h 419100"/>
              <a:gd name="connsiteX50" fmla="*/ 923479 w 5032666"/>
              <a:gd name="connsiteY50" fmla="*/ 0 h 419100"/>
              <a:gd name="connsiteX51" fmla="*/ 927390 w 5032666"/>
              <a:gd name="connsiteY51" fmla="*/ 0 h 419100"/>
              <a:gd name="connsiteX52" fmla="*/ 937851 w 5032666"/>
              <a:gd name="connsiteY52" fmla="*/ 0 h 419100"/>
              <a:gd name="connsiteX53" fmla="*/ 948587 w 5032666"/>
              <a:gd name="connsiteY53" fmla="*/ 0 h 419100"/>
              <a:gd name="connsiteX54" fmla="*/ 959880 w 5032666"/>
              <a:gd name="connsiteY54" fmla="*/ 0 h 419100"/>
              <a:gd name="connsiteX55" fmla="*/ 965937 w 5032666"/>
              <a:gd name="connsiteY55" fmla="*/ 0 h 419100"/>
              <a:gd name="connsiteX56" fmla="*/ 973357 w 5032666"/>
              <a:gd name="connsiteY56" fmla="*/ 0 h 419100"/>
              <a:gd name="connsiteX57" fmla="*/ 987134 w 5032666"/>
              <a:gd name="connsiteY57" fmla="*/ 0 h 419100"/>
              <a:gd name="connsiteX58" fmla="*/ 994554 w 5032666"/>
              <a:gd name="connsiteY58" fmla="*/ 0 h 419100"/>
              <a:gd name="connsiteX59" fmla="*/ 1005847 w 5032666"/>
              <a:gd name="connsiteY59" fmla="*/ 0 h 419100"/>
              <a:gd name="connsiteX60" fmla="*/ 1016583 w 5032666"/>
              <a:gd name="connsiteY60" fmla="*/ 0 h 419100"/>
              <a:gd name="connsiteX61" fmla="*/ 1022640 w 5032666"/>
              <a:gd name="connsiteY61" fmla="*/ 0 h 419100"/>
              <a:gd name="connsiteX62" fmla="*/ 1043837 w 5032666"/>
              <a:gd name="connsiteY62" fmla="*/ 0 h 419100"/>
              <a:gd name="connsiteX63" fmla="*/ 1055130 w 5032666"/>
              <a:gd name="connsiteY63" fmla="*/ 0 h 419100"/>
              <a:gd name="connsiteX64" fmla="*/ 1062550 w 5032666"/>
              <a:gd name="connsiteY64" fmla="*/ 0 h 419100"/>
              <a:gd name="connsiteX65" fmla="*/ 1080238 w 5032666"/>
              <a:gd name="connsiteY65" fmla="*/ 0 h 419100"/>
              <a:gd name="connsiteX66" fmla="*/ 1111833 w 5032666"/>
              <a:gd name="connsiteY66" fmla="*/ 0 h 419100"/>
              <a:gd name="connsiteX67" fmla="*/ 1126205 w 5032666"/>
              <a:gd name="connsiteY67" fmla="*/ 0 h 419100"/>
              <a:gd name="connsiteX68" fmla="*/ 1136941 w 5032666"/>
              <a:gd name="connsiteY68" fmla="*/ 0 h 419100"/>
              <a:gd name="connsiteX69" fmla="*/ 1175488 w 5032666"/>
              <a:gd name="connsiteY69" fmla="*/ 0 h 419100"/>
              <a:gd name="connsiteX70" fmla="*/ 1182908 w 5032666"/>
              <a:gd name="connsiteY70" fmla="*/ 0 h 419100"/>
              <a:gd name="connsiteX71" fmla="*/ 1207529 w 5032666"/>
              <a:gd name="connsiteY71" fmla="*/ 0 h 419100"/>
              <a:gd name="connsiteX72" fmla="*/ 1232191 w 5032666"/>
              <a:gd name="connsiteY72" fmla="*/ 0 h 419100"/>
              <a:gd name="connsiteX73" fmla="*/ 1253496 w 5032666"/>
              <a:gd name="connsiteY73" fmla="*/ 0 h 419100"/>
              <a:gd name="connsiteX74" fmla="*/ 1264232 w 5032666"/>
              <a:gd name="connsiteY74" fmla="*/ 0 h 419100"/>
              <a:gd name="connsiteX75" fmla="*/ 1302779 w 5032666"/>
              <a:gd name="connsiteY75" fmla="*/ 0 h 419100"/>
              <a:gd name="connsiteX76" fmla="*/ 1310199 w 5032666"/>
              <a:gd name="connsiteY76" fmla="*/ 0 h 419100"/>
              <a:gd name="connsiteX77" fmla="*/ 1327887 w 5032666"/>
              <a:gd name="connsiteY77" fmla="*/ 0 h 419100"/>
              <a:gd name="connsiteX78" fmla="*/ 1359482 w 5032666"/>
              <a:gd name="connsiteY78" fmla="*/ 0 h 419100"/>
              <a:gd name="connsiteX79" fmla="*/ 1373854 w 5032666"/>
              <a:gd name="connsiteY79" fmla="*/ 0 h 419100"/>
              <a:gd name="connsiteX80" fmla="*/ 1384590 w 5032666"/>
              <a:gd name="connsiteY80" fmla="*/ 0 h 419100"/>
              <a:gd name="connsiteX81" fmla="*/ 1417080 w 5032666"/>
              <a:gd name="connsiteY81" fmla="*/ 0 h 419100"/>
              <a:gd name="connsiteX82" fmla="*/ 1423137 w 5032666"/>
              <a:gd name="connsiteY82" fmla="*/ 0 h 419100"/>
              <a:gd name="connsiteX83" fmla="*/ 1430557 w 5032666"/>
              <a:gd name="connsiteY83" fmla="*/ 0 h 419100"/>
              <a:gd name="connsiteX84" fmla="*/ 1463047 w 5032666"/>
              <a:gd name="connsiteY84" fmla="*/ 0 h 419100"/>
              <a:gd name="connsiteX85" fmla="*/ 1473783 w 5032666"/>
              <a:gd name="connsiteY85" fmla="*/ 0 h 419100"/>
              <a:gd name="connsiteX86" fmla="*/ 1479840 w 5032666"/>
              <a:gd name="connsiteY86" fmla="*/ 0 h 419100"/>
              <a:gd name="connsiteX87" fmla="*/ 1495425 w 5032666"/>
              <a:gd name="connsiteY87" fmla="*/ 0 h 419100"/>
              <a:gd name="connsiteX88" fmla="*/ 1512330 w 5032666"/>
              <a:gd name="connsiteY88" fmla="*/ 0 h 419100"/>
              <a:gd name="connsiteX89" fmla="*/ 1519750 w 5032666"/>
              <a:gd name="connsiteY89" fmla="*/ 0 h 419100"/>
              <a:gd name="connsiteX90" fmla="*/ 1537438 w 5032666"/>
              <a:gd name="connsiteY90" fmla="*/ 0 h 419100"/>
              <a:gd name="connsiteX91" fmla="*/ 1541392 w 5032666"/>
              <a:gd name="connsiteY91" fmla="*/ 0 h 419100"/>
              <a:gd name="connsiteX92" fmla="*/ 1552128 w 5032666"/>
              <a:gd name="connsiteY92" fmla="*/ 0 h 419100"/>
              <a:gd name="connsiteX93" fmla="*/ 1569033 w 5032666"/>
              <a:gd name="connsiteY93" fmla="*/ 0 h 419100"/>
              <a:gd name="connsiteX94" fmla="*/ 1583405 w 5032666"/>
              <a:gd name="connsiteY94" fmla="*/ 0 h 419100"/>
              <a:gd name="connsiteX95" fmla="*/ 1590675 w 5032666"/>
              <a:gd name="connsiteY95" fmla="*/ 0 h 419100"/>
              <a:gd name="connsiteX96" fmla="*/ 1594141 w 5032666"/>
              <a:gd name="connsiteY96" fmla="*/ 0 h 419100"/>
              <a:gd name="connsiteX97" fmla="*/ 1598095 w 5032666"/>
              <a:gd name="connsiteY97" fmla="*/ 0 h 419100"/>
              <a:gd name="connsiteX98" fmla="*/ 1615783 w 5032666"/>
              <a:gd name="connsiteY98" fmla="*/ 0 h 419100"/>
              <a:gd name="connsiteX99" fmla="*/ 1632688 w 5032666"/>
              <a:gd name="connsiteY99" fmla="*/ 0 h 419100"/>
              <a:gd name="connsiteX100" fmla="*/ 1640108 w 5032666"/>
              <a:gd name="connsiteY100" fmla="*/ 0 h 419100"/>
              <a:gd name="connsiteX101" fmla="*/ 1647378 w 5032666"/>
              <a:gd name="connsiteY101" fmla="*/ 0 h 419100"/>
              <a:gd name="connsiteX102" fmla="*/ 1661750 w 5032666"/>
              <a:gd name="connsiteY102" fmla="*/ 0 h 419100"/>
              <a:gd name="connsiteX103" fmla="*/ 1672486 w 5032666"/>
              <a:gd name="connsiteY103" fmla="*/ 0 h 419100"/>
              <a:gd name="connsiteX104" fmla="*/ 1689391 w 5032666"/>
              <a:gd name="connsiteY104" fmla="*/ 0 h 419100"/>
              <a:gd name="connsiteX105" fmla="*/ 1704976 w 5032666"/>
              <a:gd name="connsiteY105" fmla="*/ 0 h 419100"/>
              <a:gd name="connsiteX106" fmla="*/ 1711033 w 5032666"/>
              <a:gd name="connsiteY106" fmla="*/ 0 h 419100"/>
              <a:gd name="connsiteX107" fmla="*/ 1718453 w 5032666"/>
              <a:gd name="connsiteY107" fmla="*/ 0 h 419100"/>
              <a:gd name="connsiteX108" fmla="*/ 1750943 w 5032666"/>
              <a:gd name="connsiteY108" fmla="*/ 0 h 419100"/>
              <a:gd name="connsiteX109" fmla="*/ 1761679 w 5032666"/>
              <a:gd name="connsiteY109" fmla="*/ 0 h 419100"/>
              <a:gd name="connsiteX110" fmla="*/ 1767736 w 5032666"/>
              <a:gd name="connsiteY110" fmla="*/ 0 h 419100"/>
              <a:gd name="connsiteX111" fmla="*/ 1800226 w 5032666"/>
              <a:gd name="connsiteY111" fmla="*/ 0 h 419100"/>
              <a:gd name="connsiteX112" fmla="*/ 1807646 w 5032666"/>
              <a:gd name="connsiteY112" fmla="*/ 0 h 419100"/>
              <a:gd name="connsiteX113" fmla="*/ 1825334 w 5032666"/>
              <a:gd name="connsiteY113" fmla="*/ 0 h 419100"/>
              <a:gd name="connsiteX114" fmla="*/ 1856929 w 5032666"/>
              <a:gd name="connsiteY114" fmla="*/ 0 h 419100"/>
              <a:gd name="connsiteX115" fmla="*/ 1871301 w 5032666"/>
              <a:gd name="connsiteY115" fmla="*/ 0 h 419100"/>
              <a:gd name="connsiteX116" fmla="*/ 1882037 w 5032666"/>
              <a:gd name="connsiteY116" fmla="*/ 0 h 419100"/>
              <a:gd name="connsiteX117" fmla="*/ 1920584 w 5032666"/>
              <a:gd name="connsiteY117" fmla="*/ 0 h 419100"/>
              <a:gd name="connsiteX118" fmla="*/ 1928004 w 5032666"/>
              <a:gd name="connsiteY118" fmla="*/ 0 h 419100"/>
              <a:gd name="connsiteX119" fmla="*/ 1952625 w 5032666"/>
              <a:gd name="connsiteY119" fmla="*/ 0 h 419100"/>
              <a:gd name="connsiteX120" fmla="*/ 1977287 w 5032666"/>
              <a:gd name="connsiteY120" fmla="*/ 0 h 419100"/>
              <a:gd name="connsiteX121" fmla="*/ 1998592 w 5032666"/>
              <a:gd name="connsiteY121" fmla="*/ 0 h 419100"/>
              <a:gd name="connsiteX122" fmla="*/ 2009328 w 5032666"/>
              <a:gd name="connsiteY122" fmla="*/ 0 h 419100"/>
              <a:gd name="connsiteX123" fmla="*/ 2047875 w 5032666"/>
              <a:gd name="connsiteY123" fmla="*/ 0 h 419100"/>
              <a:gd name="connsiteX124" fmla="*/ 2055295 w 5032666"/>
              <a:gd name="connsiteY124" fmla="*/ 0 h 419100"/>
              <a:gd name="connsiteX125" fmla="*/ 2057400 w 5032666"/>
              <a:gd name="connsiteY125" fmla="*/ 0 h 419100"/>
              <a:gd name="connsiteX126" fmla="*/ 2072983 w 5032666"/>
              <a:gd name="connsiteY126" fmla="*/ 0 h 419100"/>
              <a:gd name="connsiteX127" fmla="*/ 2103367 w 5032666"/>
              <a:gd name="connsiteY127" fmla="*/ 0 h 419100"/>
              <a:gd name="connsiteX128" fmla="*/ 2104578 w 5032666"/>
              <a:gd name="connsiteY128" fmla="*/ 0 h 419100"/>
              <a:gd name="connsiteX129" fmla="*/ 2114103 w 5032666"/>
              <a:gd name="connsiteY129" fmla="*/ 0 h 419100"/>
              <a:gd name="connsiteX130" fmla="*/ 2118950 w 5032666"/>
              <a:gd name="connsiteY130" fmla="*/ 0 h 419100"/>
              <a:gd name="connsiteX131" fmla="*/ 2129686 w 5032666"/>
              <a:gd name="connsiteY131" fmla="*/ 0 h 419100"/>
              <a:gd name="connsiteX132" fmla="*/ 2140979 w 5032666"/>
              <a:gd name="connsiteY132" fmla="*/ 0 h 419100"/>
              <a:gd name="connsiteX133" fmla="*/ 2152650 w 5032666"/>
              <a:gd name="connsiteY133" fmla="*/ 0 h 419100"/>
              <a:gd name="connsiteX134" fmla="*/ 2160070 w 5032666"/>
              <a:gd name="connsiteY134" fmla="*/ 0 h 419100"/>
              <a:gd name="connsiteX135" fmla="*/ 2162176 w 5032666"/>
              <a:gd name="connsiteY135" fmla="*/ 0 h 419100"/>
              <a:gd name="connsiteX136" fmla="*/ 2168233 w 5032666"/>
              <a:gd name="connsiteY136" fmla="*/ 0 h 419100"/>
              <a:gd name="connsiteX137" fmla="*/ 2175653 w 5032666"/>
              <a:gd name="connsiteY137" fmla="*/ 0 h 419100"/>
              <a:gd name="connsiteX138" fmla="*/ 2177758 w 5032666"/>
              <a:gd name="connsiteY138" fmla="*/ 0 h 419100"/>
              <a:gd name="connsiteX139" fmla="*/ 2186946 w 5032666"/>
              <a:gd name="connsiteY139" fmla="*/ 0 h 419100"/>
              <a:gd name="connsiteX140" fmla="*/ 2197682 w 5032666"/>
              <a:gd name="connsiteY140" fmla="*/ 0 h 419100"/>
              <a:gd name="connsiteX141" fmla="*/ 2208143 w 5032666"/>
              <a:gd name="connsiteY141" fmla="*/ 0 h 419100"/>
              <a:gd name="connsiteX142" fmla="*/ 2209353 w 5032666"/>
              <a:gd name="connsiteY142" fmla="*/ 0 h 419100"/>
              <a:gd name="connsiteX143" fmla="*/ 2218879 w 5032666"/>
              <a:gd name="connsiteY143" fmla="*/ 0 h 419100"/>
              <a:gd name="connsiteX144" fmla="*/ 2223725 w 5032666"/>
              <a:gd name="connsiteY144" fmla="*/ 0 h 419100"/>
              <a:gd name="connsiteX145" fmla="*/ 2224936 w 5032666"/>
              <a:gd name="connsiteY145" fmla="*/ 0 h 419100"/>
              <a:gd name="connsiteX146" fmla="*/ 2234461 w 5032666"/>
              <a:gd name="connsiteY146" fmla="*/ 0 h 419100"/>
              <a:gd name="connsiteX147" fmla="*/ 2236229 w 5032666"/>
              <a:gd name="connsiteY147" fmla="*/ 0 h 419100"/>
              <a:gd name="connsiteX148" fmla="*/ 2243649 w 5032666"/>
              <a:gd name="connsiteY148" fmla="*/ 0 h 419100"/>
              <a:gd name="connsiteX149" fmla="*/ 2257426 w 5032666"/>
              <a:gd name="connsiteY149" fmla="*/ 0 h 419100"/>
              <a:gd name="connsiteX150" fmla="*/ 2261337 w 5032666"/>
              <a:gd name="connsiteY150" fmla="*/ 0 h 419100"/>
              <a:gd name="connsiteX151" fmla="*/ 2264846 w 5032666"/>
              <a:gd name="connsiteY151" fmla="*/ 0 h 419100"/>
              <a:gd name="connsiteX152" fmla="*/ 2266951 w 5032666"/>
              <a:gd name="connsiteY152" fmla="*/ 0 h 419100"/>
              <a:gd name="connsiteX153" fmla="*/ 2273008 w 5032666"/>
              <a:gd name="connsiteY153" fmla="*/ 0 h 419100"/>
              <a:gd name="connsiteX154" fmla="*/ 2280428 w 5032666"/>
              <a:gd name="connsiteY154" fmla="*/ 0 h 419100"/>
              <a:gd name="connsiteX155" fmla="*/ 2282534 w 5032666"/>
              <a:gd name="connsiteY155" fmla="*/ 0 h 419100"/>
              <a:gd name="connsiteX156" fmla="*/ 2292932 w 5032666"/>
              <a:gd name="connsiteY156" fmla="*/ 0 h 419100"/>
              <a:gd name="connsiteX157" fmla="*/ 2307304 w 5032666"/>
              <a:gd name="connsiteY157" fmla="*/ 0 h 419100"/>
              <a:gd name="connsiteX158" fmla="*/ 2312918 w 5032666"/>
              <a:gd name="connsiteY158" fmla="*/ 0 h 419100"/>
              <a:gd name="connsiteX159" fmla="*/ 2314129 w 5032666"/>
              <a:gd name="connsiteY159" fmla="*/ 0 h 419100"/>
              <a:gd name="connsiteX160" fmla="*/ 2318040 w 5032666"/>
              <a:gd name="connsiteY160" fmla="*/ 0 h 419100"/>
              <a:gd name="connsiteX161" fmla="*/ 2323654 w 5032666"/>
              <a:gd name="connsiteY161" fmla="*/ 0 h 419100"/>
              <a:gd name="connsiteX162" fmla="*/ 2328501 w 5032666"/>
              <a:gd name="connsiteY162" fmla="*/ 0 h 419100"/>
              <a:gd name="connsiteX163" fmla="*/ 2329711 w 5032666"/>
              <a:gd name="connsiteY163" fmla="*/ 0 h 419100"/>
              <a:gd name="connsiteX164" fmla="*/ 2339237 w 5032666"/>
              <a:gd name="connsiteY164" fmla="*/ 0 h 419100"/>
              <a:gd name="connsiteX165" fmla="*/ 2350530 w 5032666"/>
              <a:gd name="connsiteY165" fmla="*/ 0 h 419100"/>
              <a:gd name="connsiteX166" fmla="*/ 2356587 w 5032666"/>
              <a:gd name="connsiteY166" fmla="*/ 0 h 419100"/>
              <a:gd name="connsiteX167" fmla="*/ 2362201 w 5032666"/>
              <a:gd name="connsiteY167" fmla="*/ 0 h 419100"/>
              <a:gd name="connsiteX168" fmla="*/ 2364007 w 5032666"/>
              <a:gd name="connsiteY168" fmla="*/ 0 h 419100"/>
              <a:gd name="connsiteX169" fmla="*/ 2369621 w 5032666"/>
              <a:gd name="connsiteY169" fmla="*/ 0 h 419100"/>
              <a:gd name="connsiteX170" fmla="*/ 2377784 w 5032666"/>
              <a:gd name="connsiteY170" fmla="*/ 0 h 419100"/>
              <a:gd name="connsiteX171" fmla="*/ 2385204 w 5032666"/>
              <a:gd name="connsiteY171" fmla="*/ 0 h 419100"/>
              <a:gd name="connsiteX172" fmla="*/ 2387309 w 5032666"/>
              <a:gd name="connsiteY172" fmla="*/ 0 h 419100"/>
              <a:gd name="connsiteX173" fmla="*/ 2396497 w 5032666"/>
              <a:gd name="connsiteY173" fmla="*/ 0 h 419100"/>
              <a:gd name="connsiteX174" fmla="*/ 2407233 w 5032666"/>
              <a:gd name="connsiteY174" fmla="*/ 0 h 419100"/>
              <a:gd name="connsiteX175" fmla="*/ 2413290 w 5032666"/>
              <a:gd name="connsiteY175" fmla="*/ 0 h 419100"/>
              <a:gd name="connsiteX176" fmla="*/ 2418904 w 5032666"/>
              <a:gd name="connsiteY176" fmla="*/ 0 h 419100"/>
              <a:gd name="connsiteX177" fmla="*/ 2433276 w 5032666"/>
              <a:gd name="connsiteY177" fmla="*/ 0 h 419100"/>
              <a:gd name="connsiteX178" fmla="*/ 2434487 w 5032666"/>
              <a:gd name="connsiteY178" fmla="*/ 0 h 419100"/>
              <a:gd name="connsiteX179" fmla="*/ 2444012 w 5032666"/>
              <a:gd name="connsiteY179" fmla="*/ 0 h 419100"/>
              <a:gd name="connsiteX180" fmla="*/ 2445780 w 5032666"/>
              <a:gd name="connsiteY180" fmla="*/ 0 h 419100"/>
              <a:gd name="connsiteX181" fmla="*/ 2453200 w 5032666"/>
              <a:gd name="connsiteY181" fmla="*/ 0 h 419100"/>
              <a:gd name="connsiteX182" fmla="*/ 2470888 w 5032666"/>
              <a:gd name="connsiteY182" fmla="*/ 0 h 419100"/>
              <a:gd name="connsiteX183" fmla="*/ 2482559 w 5032666"/>
              <a:gd name="connsiteY183" fmla="*/ 0 h 419100"/>
              <a:gd name="connsiteX184" fmla="*/ 2489979 w 5032666"/>
              <a:gd name="connsiteY184" fmla="*/ 0 h 419100"/>
              <a:gd name="connsiteX185" fmla="*/ 2502483 w 5032666"/>
              <a:gd name="connsiteY185" fmla="*/ 0 h 419100"/>
              <a:gd name="connsiteX186" fmla="*/ 2514600 w 5032666"/>
              <a:gd name="connsiteY186" fmla="*/ 0 h 419100"/>
              <a:gd name="connsiteX187" fmla="*/ 2516855 w 5032666"/>
              <a:gd name="connsiteY187" fmla="*/ 0 h 419100"/>
              <a:gd name="connsiteX188" fmla="*/ 2527591 w 5032666"/>
              <a:gd name="connsiteY188" fmla="*/ 0 h 419100"/>
              <a:gd name="connsiteX189" fmla="*/ 2539262 w 5032666"/>
              <a:gd name="connsiteY189" fmla="*/ 0 h 419100"/>
              <a:gd name="connsiteX190" fmla="*/ 2560567 w 5032666"/>
              <a:gd name="connsiteY190" fmla="*/ 0 h 419100"/>
              <a:gd name="connsiteX191" fmla="*/ 2566138 w 5032666"/>
              <a:gd name="connsiteY191" fmla="*/ 0 h 419100"/>
              <a:gd name="connsiteX192" fmla="*/ 2571303 w 5032666"/>
              <a:gd name="connsiteY192" fmla="*/ 0 h 419100"/>
              <a:gd name="connsiteX193" fmla="*/ 2573558 w 5032666"/>
              <a:gd name="connsiteY193" fmla="*/ 0 h 419100"/>
              <a:gd name="connsiteX194" fmla="*/ 2598179 w 5032666"/>
              <a:gd name="connsiteY194" fmla="*/ 0 h 419100"/>
              <a:gd name="connsiteX195" fmla="*/ 2609850 w 5032666"/>
              <a:gd name="connsiteY195" fmla="*/ 0 h 419100"/>
              <a:gd name="connsiteX196" fmla="*/ 2617270 w 5032666"/>
              <a:gd name="connsiteY196" fmla="*/ 0 h 419100"/>
              <a:gd name="connsiteX197" fmla="*/ 2622841 w 5032666"/>
              <a:gd name="connsiteY197" fmla="*/ 0 h 419100"/>
              <a:gd name="connsiteX198" fmla="*/ 2634958 w 5032666"/>
              <a:gd name="connsiteY198" fmla="*/ 0 h 419100"/>
              <a:gd name="connsiteX199" fmla="*/ 2644146 w 5032666"/>
              <a:gd name="connsiteY199" fmla="*/ 0 h 419100"/>
              <a:gd name="connsiteX200" fmla="*/ 2654882 w 5032666"/>
              <a:gd name="connsiteY200" fmla="*/ 0 h 419100"/>
              <a:gd name="connsiteX201" fmla="*/ 2666553 w 5032666"/>
              <a:gd name="connsiteY201" fmla="*/ 0 h 419100"/>
              <a:gd name="connsiteX202" fmla="*/ 2680925 w 5032666"/>
              <a:gd name="connsiteY202" fmla="*/ 0 h 419100"/>
              <a:gd name="connsiteX203" fmla="*/ 2691661 w 5032666"/>
              <a:gd name="connsiteY203" fmla="*/ 0 h 419100"/>
              <a:gd name="connsiteX204" fmla="*/ 2693429 w 5032666"/>
              <a:gd name="connsiteY204" fmla="*/ 0 h 419100"/>
              <a:gd name="connsiteX205" fmla="*/ 2700849 w 5032666"/>
              <a:gd name="connsiteY205" fmla="*/ 0 h 419100"/>
              <a:gd name="connsiteX206" fmla="*/ 2702954 w 5032666"/>
              <a:gd name="connsiteY206" fmla="*/ 0 h 419100"/>
              <a:gd name="connsiteX207" fmla="*/ 2718537 w 5032666"/>
              <a:gd name="connsiteY207" fmla="*/ 0 h 419100"/>
              <a:gd name="connsiteX208" fmla="*/ 2724151 w 5032666"/>
              <a:gd name="connsiteY208" fmla="*/ 0 h 419100"/>
              <a:gd name="connsiteX209" fmla="*/ 2730208 w 5032666"/>
              <a:gd name="connsiteY209" fmla="*/ 0 h 419100"/>
              <a:gd name="connsiteX210" fmla="*/ 2737628 w 5032666"/>
              <a:gd name="connsiteY210" fmla="*/ 0 h 419100"/>
              <a:gd name="connsiteX211" fmla="*/ 2748921 w 5032666"/>
              <a:gd name="connsiteY211" fmla="*/ 0 h 419100"/>
              <a:gd name="connsiteX212" fmla="*/ 2750132 w 5032666"/>
              <a:gd name="connsiteY212" fmla="*/ 0 h 419100"/>
              <a:gd name="connsiteX213" fmla="*/ 2759657 w 5032666"/>
              <a:gd name="connsiteY213" fmla="*/ 0 h 419100"/>
              <a:gd name="connsiteX214" fmla="*/ 2764504 w 5032666"/>
              <a:gd name="connsiteY214" fmla="*/ 0 h 419100"/>
              <a:gd name="connsiteX215" fmla="*/ 2770118 w 5032666"/>
              <a:gd name="connsiteY215" fmla="*/ 0 h 419100"/>
              <a:gd name="connsiteX216" fmla="*/ 2775240 w 5032666"/>
              <a:gd name="connsiteY216" fmla="*/ 0 h 419100"/>
              <a:gd name="connsiteX217" fmla="*/ 2780854 w 5032666"/>
              <a:gd name="connsiteY217" fmla="*/ 0 h 419100"/>
              <a:gd name="connsiteX218" fmla="*/ 2786911 w 5032666"/>
              <a:gd name="connsiteY218" fmla="*/ 0 h 419100"/>
              <a:gd name="connsiteX219" fmla="*/ 2798204 w 5032666"/>
              <a:gd name="connsiteY219" fmla="*/ 0 h 419100"/>
              <a:gd name="connsiteX220" fmla="*/ 2805624 w 5032666"/>
              <a:gd name="connsiteY220" fmla="*/ 0 h 419100"/>
              <a:gd name="connsiteX221" fmla="*/ 2807730 w 5032666"/>
              <a:gd name="connsiteY221" fmla="*/ 0 h 419100"/>
              <a:gd name="connsiteX222" fmla="*/ 2813787 w 5032666"/>
              <a:gd name="connsiteY222" fmla="*/ 0 h 419100"/>
              <a:gd name="connsiteX223" fmla="*/ 2819401 w 5032666"/>
              <a:gd name="connsiteY223" fmla="*/ 0 h 419100"/>
              <a:gd name="connsiteX224" fmla="*/ 2821207 w 5032666"/>
              <a:gd name="connsiteY224" fmla="*/ 0 h 419100"/>
              <a:gd name="connsiteX225" fmla="*/ 2823312 w 5032666"/>
              <a:gd name="connsiteY225" fmla="*/ 0 h 419100"/>
              <a:gd name="connsiteX226" fmla="*/ 2826821 w 5032666"/>
              <a:gd name="connsiteY226" fmla="*/ 0 h 419100"/>
              <a:gd name="connsiteX227" fmla="*/ 2844509 w 5032666"/>
              <a:gd name="connsiteY227" fmla="*/ 0 h 419100"/>
              <a:gd name="connsiteX228" fmla="*/ 2853697 w 5032666"/>
              <a:gd name="connsiteY228" fmla="*/ 0 h 419100"/>
              <a:gd name="connsiteX229" fmla="*/ 2854907 w 5032666"/>
              <a:gd name="connsiteY229" fmla="*/ 0 h 419100"/>
              <a:gd name="connsiteX230" fmla="*/ 2864433 w 5032666"/>
              <a:gd name="connsiteY230" fmla="*/ 0 h 419100"/>
              <a:gd name="connsiteX231" fmla="*/ 2869279 w 5032666"/>
              <a:gd name="connsiteY231" fmla="*/ 0 h 419100"/>
              <a:gd name="connsiteX232" fmla="*/ 2870490 w 5032666"/>
              <a:gd name="connsiteY232" fmla="*/ 0 h 419100"/>
              <a:gd name="connsiteX233" fmla="*/ 2876104 w 5032666"/>
              <a:gd name="connsiteY233" fmla="*/ 0 h 419100"/>
              <a:gd name="connsiteX234" fmla="*/ 2880015 w 5032666"/>
              <a:gd name="connsiteY234" fmla="*/ 0 h 419100"/>
              <a:gd name="connsiteX235" fmla="*/ 2890476 w 5032666"/>
              <a:gd name="connsiteY235" fmla="*/ 0 h 419100"/>
              <a:gd name="connsiteX236" fmla="*/ 2901212 w 5032666"/>
              <a:gd name="connsiteY236" fmla="*/ 0 h 419100"/>
              <a:gd name="connsiteX237" fmla="*/ 2902980 w 5032666"/>
              <a:gd name="connsiteY237" fmla="*/ 0 h 419100"/>
              <a:gd name="connsiteX238" fmla="*/ 2910400 w 5032666"/>
              <a:gd name="connsiteY238" fmla="*/ 0 h 419100"/>
              <a:gd name="connsiteX239" fmla="*/ 2912505 w 5032666"/>
              <a:gd name="connsiteY239" fmla="*/ 0 h 419100"/>
              <a:gd name="connsiteX240" fmla="*/ 2918562 w 5032666"/>
              <a:gd name="connsiteY240" fmla="*/ 0 h 419100"/>
              <a:gd name="connsiteX241" fmla="*/ 2925982 w 5032666"/>
              <a:gd name="connsiteY241" fmla="*/ 0 h 419100"/>
              <a:gd name="connsiteX242" fmla="*/ 2928088 w 5032666"/>
              <a:gd name="connsiteY242" fmla="*/ 0 h 419100"/>
              <a:gd name="connsiteX243" fmla="*/ 2939759 w 5032666"/>
              <a:gd name="connsiteY243" fmla="*/ 0 h 419100"/>
              <a:gd name="connsiteX244" fmla="*/ 2947179 w 5032666"/>
              <a:gd name="connsiteY244" fmla="*/ 0 h 419100"/>
              <a:gd name="connsiteX245" fmla="*/ 2958472 w 5032666"/>
              <a:gd name="connsiteY245" fmla="*/ 0 h 419100"/>
              <a:gd name="connsiteX246" fmla="*/ 2959683 w 5032666"/>
              <a:gd name="connsiteY246" fmla="*/ 0 h 419100"/>
              <a:gd name="connsiteX247" fmla="*/ 2969208 w 5032666"/>
              <a:gd name="connsiteY247" fmla="*/ 0 h 419100"/>
              <a:gd name="connsiteX248" fmla="*/ 2974055 w 5032666"/>
              <a:gd name="connsiteY248" fmla="*/ 0 h 419100"/>
              <a:gd name="connsiteX249" fmla="*/ 2975265 w 5032666"/>
              <a:gd name="connsiteY249" fmla="*/ 0 h 419100"/>
              <a:gd name="connsiteX250" fmla="*/ 2984791 w 5032666"/>
              <a:gd name="connsiteY250" fmla="*/ 0 h 419100"/>
              <a:gd name="connsiteX251" fmla="*/ 2996462 w 5032666"/>
              <a:gd name="connsiteY251" fmla="*/ 0 h 419100"/>
              <a:gd name="connsiteX252" fmla="*/ 3007755 w 5032666"/>
              <a:gd name="connsiteY252" fmla="*/ 0 h 419100"/>
              <a:gd name="connsiteX253" fmla="*/ 3015175 w 5032666"/>
              <a:gd name="connsiteY253" fmla="*/ 0 h 419100"/>
              <a:gd name="connsiteX254" fmla="*/ 3023338 w 5032666"/>
              <a:gd name="connsiteY254" fmla="*/ 0 h 419100"/>
              <a:gd name="connsiteX255" fmla="*/ 3030758 w 5032666"/>
              <a:gd name="connsiteY255" fmla="*/ 0 h 419100"/>
              <a:gd name="connsiteX256" fmla="*/ 3032863 w 5032666"/>
              <a:gd name="connsiteY256" fmla="*/ 0 h 419100"/>
              <a:gd name="connsiteX257" fmla="*/ 3064458 w 5032666"/>
              <a:gd name="connsiteY257" fmla="*/ 0 h 419100"/>
              <a:gd name="connsiteX258" fmla="*/ 3078830 w 5032666"/>
              <a:gd name="connsiteY258" fmla="*/ 0 h 419100"/>
              <a:gd name="connsiteX259" fmla="*/ 3080041 w 5032666"/>
              <a:gd name="connsiteY259" fmla="*/ 0 h 419100"/>
              <a:gd name="connsiteX260" fmla="*/ 3089566 w 5032666"/>
              <a:gd name="connsiteY260" fmla="*/ 0 h 419100"/>
              <a:gd name="connsiteX261" fmla="*/ 3128113 w 5032666"/>
              <a:gd name="connsiteY261" fmla="*/ 0 h 419100"/>
              <a:gd name="connsiteX262" fmla="*/ 3135533 w 5032666"/>
              <a:gd name="connsiteY262" fmla="*/ 0 h 419100"/>
              <a:gd name="connsiteX263" fmla="*/ 3160154 w 5032666"/>
              <a:gd name="connsiteY263" fmla="*/ 0 h 419100"/>
              <a:gd name="connsiteX264" fmla="*/ 3184816 w 5032666"/>
              <a:gd name="connsiteY264" fmla="*/ 0 h 419100"/>
              <a:gd name="connsiteX265" fmla="*/ 3206121 w 5032666"/>
              <a:gd name="connsiteY265" fmla="*/ 0 h 419100"/>
              <a:gd name="connsiteX266" fmla="*/ 3216857 w 5032666"/>
              <a:gd name="connsiteY266" fmla="*/ 0 h 419100"/>
              <a:gd name="connsiteX267" fmla="*/ 3255404 w 5032666"/>
              <a:gd name="connsiteY267" fmla="*/ 0 h 419100"/>
              <a:gd name="connsiteX268" fmla="*/ 3262824 w 5032666"/>
              <a:gd name="connsiteY268" fmla="*/ 0 h 419100"/>
              <a:gd name="connsiteX269" fmla="*/ 3280512 w 5032666"/>
              <a:gd name="connsiteY269" fmla="*/ 0 h 419100"/>
              <a:gd name="connsiteX270" fmla="*/ 3312107 w 5032666"/>
              <a:gd name="connsiteY270" fmla="*/ 0 h 419100"/>
              <a:gd name="connsiteX271" fmla="*/ 3326479 w 5032666"/>
              <a:gd name="connsiteY271" fmla="*/ 0 h 419100"/>
              <a:gd name="connsiteX272" fmla="*/ 3337215 w 5032666"/>
              <a:gd name="connsiteY272" fmla="*/ 0 h 419100"/>
              <a:gd name="connsiteX273" fmla="*/ 3369705 w 5032666"/>
              <a:gd name="connsiteY273" fmla="*/ 0 h 419100"/>
              <a:gd name="connsiteX274" fmla="*/ 3375762 w 5032666"/>
              <a:gd name="connsiteY274" fmla="*/ 0 h 419100"/>
              <a:gd name="connsiteX275" fmla="*/ 3383182 w 5032666"/>
              <a:gd name="connsiteY275" fmla="*/ 0 h 419100"/>
              <a:gd name="connsiteX276" fmla="*/ 3415672 w 5032666"/>
              <a:gd name="connsiteY276" fmla="*/ 0 h 419100"/>
              <a:gd name="connsiteX277" fmla="*/ 3426408 w 5032666"/>
              <a:gd name="connsiteY277" fmla="*/ 0 h 419100"/>
              <a:gd name="connsiteX278" fmla="*/ 3432465 w 5032666"/>
              <a:gd name="connsiteY278" fmla="*/ 0 h 419100"/>
              <a:gd name="connsiteX279" fmla="*/ 3448050 w 5032666"/>
              <a:gd name="connsiteY279" fmla="*/ 0 h 419100"/>
              <a:gd name="connsiteX280" fmla="*/ 3464955 w 5032666"/>
              <a:gd name="connsiteY280" fmla="*/ 0 h 419100"/>
              <a:gd name="connsiteX281" fmla="*/ 3472375 w 5032666"/>
              <a:gd name="connsiteY281" fmla="*/ 0 h 419100"/>
              <a:gd name="connsiteX282" fmla="*/ 3490063 w 5032666"/>
              <a:gd name="connsiteY282" fmla="*/ 0 h 419100"/>
              <a:gd name="connsiteX283" fmla="*/ 3494017 w 5032666"/>
              <a:gd name="connsiteY283" fmla="*/ 0 h 419100"/>
              <a:gd name="connsiteX284" fmla="*/ 3504753 w 5032666"/>
              <a:gd name="connsiteY284" fmla="*/ 0 h 419100"/>
              <a:gd name="connsiteX285" fmla="*/ 3521658 w 5032666"/>
              <a:gd name="connsiteY285" fmla="*/ 0 h 419100"/>
              <a:gd name="connsiteX286" fmla="*/ 3536030 w 5032666"/>
              <a:gd name="connsiteY286" fmla="*/ 0 h 419100"/>
              <a:gd name="connsiteX287" fmla="*/ 3543300 w 5032666"/>
              <a:gd name="connsiteY287" fmla="*/ 0 h 419100"/>
              <a:gd name="connsiteX288" fmla="*/ 3546766 w 5032666"/>
              <a:gd name="connsiteY288" fmla="*/ 0 h 419100"/>
              <a:gd name="connsiteX289" fmla="*/ 3550720 w 5032666"/>
              <a:gd name="connsiteY289" fmla="*/ 0 h 419100"/>
              <a:gd name="connsiteX290" fmla="*/ 3568408 w 5032666"/>
              <a:gd name="connsiteY290" fmla="*/ 0 h 419100"/>
              <a:gd name="connsiteX291" fmla="*/ 3585313 w 5032666"/>
              <a:gd name="connsiteY291" fmla="*/ 0 h 419100"/>
              <a:gd name="connsiteX292" fmla="*/ 3592733 w 5032666"/>
              <a:gd name="connsiteY292" fmla="*/ 0 h 419100"/>
              <a:gd name="connsiteX293" fmla="*/ 3600003 w 5032666"/>
              <a:gd name="connsiteY293" fmla="*/ 0 h 419100"/>
              <a:gd name="connsiteX294" fmla="*/ 3614375 w 5032666"/>
              <a:gd name="connsiteY294" fmla="*/ 0 h 419100"/>
              <a:gd name="connsiteX295" fmla="*/ 3625111 w 5032666"/>
              <a:gd name="connsiteY295" fmla="*/ 0 h 419100"/>
              <a:gd name="connsiteX296" fmla="*/ 3642016 w 5032666"/>
              <a:gd name="connsiteY296" fmla="*/ 0 h 419100"/>
              <a:gd name="connsiteX297" fmla="*/ 3657601 w 5032666"/>
              <a:gd name="connsiteY297" fmla="*/ 0 h 419100"/>
              <a:gd name="connsiteX298" fmla="*/ 3663658 w 5032666"/>
              <a:gd name="connsiteY298" fmla="*/ 0 h 419100"/>
              <a:gd name="connsiteX299" fmla="*/ 3671078 w 5032666"/>
              <a:gd name="connsiteY299" fmla="*/ 0 h 419100"/>
              <a:gd name="connsiteX300" fmla="*/ 3703568 w 5032666"/>
              <a:gd name="connsiteY300" fmla="*/ 0 h 419100"/>
              <a:gd name="connsiteX301" fmla="*/ 3714304 w 5032666"/>
              <a:gd name="connsiteY301" fmla="*/ 0 h 419100"/>
              <a:gd name="connsiteX302" fmla="*/ 3720361 w 5032666"/>
              <a:gd name="connsiteY302" fmla="*/ 0 h 419100"/>
              <a:gd name="connsiteX303" fmla="*/ 3752851 w 5032666"/>
              <a:gd name="connsiteY303" fmla="*/ 0 h 419100"/>
              <a:gd name="connsiteX304" fmla="*/ 3760271 w 5032666"/>
              <a:gd name="connsiteY304" fmla="*/ 0 h 419100"/>
              <a:gd name="connsiteX305" fmla="*/ 3777959 w 5032666"/>
              <a:gd name="connsiteY305" fmla="*/ 0 h 419100"/>
              <a:gd name="connsiteX306" fmla="*/ 3809554 w 5032666"/>
              <a:gd name="connsiteY306" fmla="*/ 0 h 419100"/>
              <a:gd name="connsiteX307" fmla="*/ 3823926 w 5032666"/>
              <a:gd name="connsiteY307" fmla="*/ 0 h 419100"/>
              <a:gd name="connsiteX308" fmla="*/ 3834662 w 5032666"/>
              <a:gd name="connsiteY308" fmla="*/ 0 h 419100"/>
              <a:gd name="connsiteX309" fmla="*/ 3873209 w 5032666"/>
              <a:gd name="connsiteY309" fmla="*/ 0 h 419100"/>
              <a:gd name="connsiteX310" fmla="*/ 3880629 w 5032666"/>
              <a:gd name="connsiteY310" fmla="*/ 0 h 419100"/>
              <a:gd name="connsiteX311" fmla="*/ 3905250 w 5032666"/>
              <a:gd name="connsiteY311" fmla="*/ 0 h 419100"/>
              <a:gd name="connsiteX312" fmla="*/ 3929912 w 5032666"/>
              <a:gd name="connsiteY312" fmla="*/ 0 h 419100"/>
              <a:gd name="connsiteX313" fmla="*/ 3951217 w 5032666"/>
              <a:gd name="connsiteY313" fmla="*/ 0 h 419100"/>
              <a:gd name="connsiteX314" fmla="*/ 3961953 w 5032666"/>
              <a:gd name="connsiteY314" fmla="*/ 0 h 419100"/>
              <a:gd name="connsiteX315" fmla="*/ 4000500 w 5032666"/>
              <a:gd name="connsiteY315" fmla="*/ 0 h 419100"/>
              <a:gd name="connsiteX316" fmla="*/ 4007920 w 5032666"/>
              <a:gd name="connsiteY316" fmla="*/ 0 h 419100"/>
              <a:gd name="connsiteX317" fmla="*/ 4025608 w 5032666"/>
              <a:gd name="connsiteY317" fmla="*/ 0 h 419100"/>
              <a:gd name="connsiteX318" fmla="*/ 4057203 w 5032666"/>
              <a:gd name="connsiteY318" fmla="*/ 0 h 419100"/>
              <a:gd name="connsiteX319" fmla="*/ 4071575 w 5032666"/>
              <a:gd name="connsiteY319" fmla="*/ 0 h 419100"/>
              <a:gd name="connsiteX320" fmla="*/ 4082311 w 5032666"/>
              <a:gd name="connsiteY320" fmla="*/ 0 h 419100"/>
              <a:gd name="connsiteX321" fmla="*/ 4093604 w 5032666"/>
              <a:gd name="connsiteY321" fmla="*/ 0 h 419100"/>
              <a:gd name="connsiteX322" fmla="*/ 4114801 w 5032666"/>
              <a:gd name="connsiteY322" fmla="*/ 0 h 419100"/>
              <a:gd name="connsiteX323" fmla="*/ 4120858 w 5032666"/>
              <a:gd name="connsiteY323" fmla="*/ 0 h 419100"/>
              <a:gd name="connsiteX324" fmla="*/ 4128278 w 5032666"/>
              <a:gd name="connsiteY324" fmla="*/ 0 h 419100"/>
              <a:gd name="connsiteX325" fmla="*/ 4139571 w 5032666"/>
              <a:gd name="connsiteY325" fmla="*/ 0 h 419100"/>
              <a:gd name="connsiteX326" fmla="*/ 4150307 w 5032666"/>
              <a:gd name="connsiteY326" fmla="*/ 0 h 419100"/>
              <a:gd name="connsiteX327" fmla="*/ 4160768 w 5032666"/>
              <a:gd name="connsiteY327" fmla="*/ 0 h 419100"/>
              <a:gd name="connsiteX328" fmla="*/ 4171504 w 5032666"/>
              <a:gd name="connsiteY328" fmla="*/ 0 h 419100"/>
              <a:gd name="connsiteX329" fmla="*/ 4177561 w 5032666"/>
              <a:gd name="connsiteY329" fmla="*/ 0 h 419100"/>
              <a:gd name="connsiteX330" fmla="*/ 4188854 w 5032666"/>
              <a:gd name="connsiteY330" fmla="*/ 0 h 419100"/>
              <a:gd name="connsiteX331" fmla="*/ 4196274 w 5032666"/>
              <a:gd name="connsiteY331" fmla="*/ 0 h 419100"/>
              <a:gd name="connsiteX332" fmla="*/ 4210051 w 5032666"/>
              <a:gd name="connsiteY332" fmla="*/ 0 h 419100"/>
              <a:gd name="connsiteX333" fmla="*/ 4213962 w 5032666"/>
              <a:gd name="connsiteY333" fmla="*/ 0 h 419100"/>
              <a:gd name="connsiteX334" fmla="*/ 4217471 w 5032666"/>
              <a:gd name="connsiteY334" fmla="*/ 0 h 419100"/>
              <a:gd name="connsiteX335" fmla="*/ 4235159 w 5032666"/>
              <a:gd name="connsiteY335" fmla="*/ 0 h 419100"/>
              <a:gd name="connsiteX336" fmla="*/ 4245557 w 5032666"/>
              <a:gd name="connsiteY336" fmla="*/ 0 h 419100"/>
              <a:gd name="connsiteX337" fmla="*/ 4259929 w 5032666"/>
              <a:gd name="connsiteY337" fmla="*/ 0 h 419100"/>
              <a:gd name="connsiteX338" fmla="*/ 4266754 w 5032666"/>
              <a:gd name="connsiteY338" fmla="*/ 0 h 419100"/>
              <a:gd name="connsiteX339" fmla="*/ 4270665 w 5032666"/>
              <a:gd name="connsiteY339" fmla="*/ 0 h 419100"/>
              <a:gd name="connsiteX340" fmla="*/ 4281126 w 5032666"/>
              <a:gd name="connsiteY340" fmla="*/ 0 h 419100"/>
              <a:gd name="connsiteX341" fmla="*/ 4291862 w 5032666"/>
              <a:gd name="connsiteY341" fmla="*/ 0 h 419100"/>
              <a:gd name="connsiteX342" fmla="*/ 4303155 w 5032666"/>
              <a:gd name="connsiteY342" fmla="*/ 0 h 419100"/>
              <a:gd name="connsiteX343" fmla="*/ 4309212 w 5032666"/>
              <a:gd name="connsiteY343" fmla="*/ 0 h 419100"/>
              <a:gd name="connsiteX344" fmla="*/ 4316632 w 5032666"/>
              <a:gd name="connsiteY344" fmla="*/ 0 h 419100"/>
              <a:gd name="connsiteX345" fmla="*/ 4330409 w 5032666"/>
              <a:gd name="connsiteY345" fmla="*/ 0 h 419100"/>
              <a:gd name="connsiteX346" fmla="*/ 4337829 w 5032666"/>
              <a:gd name="connsiteY346" fmla="*/ 0 h 419100"/>
              <a:gd name="connsiteX347" fmla="*/ 4349122 w 5032666"/>
              <a:gd name="connsiteY347" fmla="*/ 0 h 419100"/>
              <a:gd name="connsiteX348" fmla="*/ 4359858 w 5032666"/>
              <a:gd name="connsiteY348" fmla="*/ 0 h 419100"/>
              <a:gd name="connsiteX349" fmla="*/ 4365915 w 5032666"/>
              <a:gd name="connsiteY349" fmla="*/ 0 h 419100"/>
              <a:gd name="connsiteX350" fmla="*/ 4387112 w 5032666"/>
              <a:gd name="connsiteY350" fmla="*/ 0 h 419100"/>
              <a:gd name="connsiteX351" fmla="*/ 4398405 w 5032666"/>
              <a:gd name="connsiteY351" fmla="*/ 0 h 419100"/>
              <a:gd name="connsiteX352" fmla="*/ 4405825 w 5032666"/>
              <a:gd name="connsiteY352" fmla="*/ 0 h 419100"/>
              <a:gd name="connsiteX353" fmla="*/ 4423513 w 5032666"/>
              <a:gd name="connsiteY353" fmla="*/ 0 h 419100"/>
              <a:gd name="connsiteX354" fmla="*/ 4455108 w 5032666"/>
              <a:gd name="connsiteY354" fmla="*/ 0 h 419100"/>
              <a:gd name="connsiteX355" fmla="*/ 4469480 w 5032666"/>
              <a:gd name="connsiteY355" fmla="*/ 0 h 419100"/>
              <a:gd name="connsiteX356" fmla="*/ 4480216 w 5032666"/>
              <a:gd name="connsiteY356" fmla="*/ 0 h 419100"/>
              <a:gd name="connsiteX357" fmla="*/ 4518763 w 5032666"/>
              <a:gd name="connsiteY357" fmla="*/ 0 h 419100"/>
              <a:gd name="connsiteX358" fmla="*/ 4526183 w 5032666"/>
              <a:gd name="connsiteY358" fmla="*/ 0 h 419100"/>
              <a:gd name="connsiteX359" fmla="*/ 4550804 w 5032666"/>
              <a:gd name="connsiteY359" fmla="*/ 0 h 419100"/>
              <a:gd name="connsiteX360" fmla="*/ 4575466 w 5032666"/>
              <a:gd name="connsiteY360" fmla="*/ 0 h 419100"/>
              <a:gd name="connsiteX361" fmla="*/ 4596771 w 5032666"/>
              <a:gd name="connsiteY361" fmla="*/ 0 h 419100"/>
              <a:gd name="connsiteX362" fmla="*/ 4607507 w 5032666"/>
              <a:gd name="connsiteY362" fmla="*/ 0 h 419100"/>
              <a:gd name="connsiteX363" fmla="*/ 4646054 w 5032666"/>
              <a:gd name="connsiteY363" fmla="*/ 0 h 419100"/>
              <a:gd name="connsiteX364" fmla="*/ 4653474 w 5032666"/>
              <a:gd name="connsiteY364" fmla="*/ 0 h 419100"/>
              <a:gd name="connsiteX365" fmla="*/ 4671162 w 5032666"/>
              <a:gd name="connsiteY365" fmla="*/ 0 h 419100"/>
              <a:gd name="connsiteX366" fmla="*/ 4702757 w 5032666"/>
              <a:gd name="connsiteY366" fmla="*/ 0 h 419100"/>
              <a:gd name="connsiteX367" fmla="*/ 4717129 w 5032666"/>
              <a:gd name="connsiteY367" fmla="*/ 0 h 419100"/>
              <a:gd name="connsiteX368" fmla="*/ 4727865 w 5032666"/>
              <a:gd name="connsiteY368" fmla="*/ 0 h 419100"/>
              <a:gd name="connsiteX369" fmla="*/ 4760355 w 5032666"/>
              <a:gd name="connsiteY369" fmla="*/ 0 h 419100"/>
              <a:gd name="connsiteX370" fmla="*/ 4766412 w 5032666"/>
              <a:gd name="connsiteY370" fmla="*/ 0 h 419100"/>
              <a:gd name="connsiteX371" fmla="*/ 4773832 w 5032666"/>
              <a:gd name="connsiteY371" fmla="*/ 0 h 419100"/>
              <a:gd name="connsiteX372" fmla="*/ 4806322 w 5032666"/>
              <a:gd name="connsiteY372" fmla="*/ 0 h 419100"/>
              <a:gd name="connsiteX373" fmla="*/ 4817058 w 5032666"/>
              <a:gd name="connsiteY373" fmla="*/ 0 h 419100"/>
              <a:gd name="connsiteX374" fmla="*/ 4823115 w 5032666"/>
              <a:gd name="connsiteY374" fmla="*/ 0 h 419100"/>
              <a:gd name="connsiteX375" fmla="*/ 4855605 w 5032666"/>
              <a:gd name="connsiteY375" fmla="*/ 0 h 419100"/>
              <a:gd name="connsiteX376" fmla="*/ 4863025 w 5032666"/>
              <a:gd name="connsiteY376" fmla="*/ 0 h 419100"/>
              <a:gd name="connsiteX377" fmla="*/ 4880713 w 5032666"/>
              <a:gd name="connsiteY377" fmla="*/ 0 h 419100"/>
              <a:gd name="connsiteX378" fmla="*/ 4912308 w 5032666"/>
              <a:gd name="connsiteY378" fmla="*/ 0 h 419100"/>
              <a:gd name="connsiteX379" fmla="*/ 4926680 w 5032666"/>
              <a:gd name="connsiteY379" fmla="*/ 0 h 419100"/>
              <a:gd name="connsiteX380" fmla="*/ 4937416 w 5032666"/>
              <a:gd name="connsiteY380" fmla="*/ 0 h 419100"/>
              <a:gd name="connsiteX381" fmla="*/ 4975963 w 5032666"/>
              <a:gd name="connsiteY381" fmla="*/ 0 h 419100"/>
              <a:gd name="connsiteX382" fmla="*/ 4983383 w 5032666"/>
              <a:gd name="connsiteY382" fmla="*/ 0 h 419100"/>
              <a:gd name="connsiteX383" fmla="*/ 5032666 w 5032666"/>
              <a:gd name="connsiteY383" fmla="*/ 0 h 419100"/>
              <a:gd name="connsiteX384" fmla="*/ 4927891 w 5032666"/>
              <a:gd name="connsiteY384" fmla="*/ 419100 h 419100"/>
              <a:gd name="connsiteX385" fmla="*/ 4878608 w 5032666"/>
              <a:gd name="connsiteY385" fmla="*/ 419100 h 419100"/>
              <a:gd name="connsiteX386" fmla="*/ 4871188 w 5032666"/>
              <a:gd name="connsiteY386" fmla="*/ 419100 h 419100"/>
              <a:gd name="connsiteX387" fmla="*/ 4832641 w 5032666"/>
              <a:gd name="connsiteY387" fmla="*/ 419100 h 419100"/>
              <a:gd name="connsiteX388" fmla="*/ 4821905 w 5032666"/>
              <a:gd name="connsiteY388" fmla="*/ 419100 h 419100"/>
              <a:gd name="connsiteX389" fmla="*/ 4807533 w 5032666"/>
              <a:gd name="connsiteY389" fmla="*/ 419100 h 419100"/>
              <a:gd name="connsiteX390" fmla="*/ 4775938 w 5032666"/>
              <a:gd name="connsiteY390" fmla="*/ 419100 h 419100"/>
              <a:gd name="connsiteX391" fmla="*/ 4758250 w 5032666"/>
              <a:gd name="connsiteY391" fmla="*/ 419100 h 419100"/>
              <a:gd name="connsiteX392" fmla="*/ 4750830 w 5032666"/>
              <a:gd name="connsiteY392" fmla="*/ 419100 h 419100"/>
              <a:gd name="connsiteX393" fmla="*/ 4718340 w 5032666"/>
              <a:gd name="connsiteY393" fmla="*/ 419100 h 419100"/>
              <a:gd name="connsiteX394" fmla="*/ 4712283 w 5032666"/>
              <a:gd name="connsiteY394" fmla="*/ 419100 h 419100"/>
              <a:gd name="connsiteX395" fmla="*/ 4701547 w 5032666"/>
              <a:gd name="connsiteY395" fmla="*/ 419100 h 419100"/>
              <a:gd name="connsiteX396" fmla="*/ 4669057 w 5032666"/>
              <a:gd name="connsiteY396" fmla="*/ 419100 h 419100"/>
              <a:gd name="connsiteX397" fmla="*/ 4661637 w 5032666"/>
              <a:gd name="connsiteY397" fmla="*/ 419100 h 419100"/>
              <a:gd name="connsiteX398" fmla="*/ 4655580 w 5032666"/>
              <a:gd name="connsiteY398" fmla="*/ 419100 h 419100"/>
              <a:gd name="connsiteX399" fmla="*/ 4623090 w 5032666"/>
              <a:gd name="connsiteY399" fmla="*/ 419100 h 419100"/>
              <a:gd name="connsiteX400" fmla="*/ 4612354 w 5032666"/>
              <a:gd name="connsiteY400" fmla="*/ 419100 h 419100"/>
              <a:gd name="connsiteX401" fmla="*/ 4597982 w 5032666"/>
              <a:gd name="connsiteY401" fmla="*/ 419100 h 419100"/>
              <a:gd name="connsiteX402" fmla="*/ 4566387 w 5032666"/>
              <a:gd name="connsiteY402" fmla="*/ 419100 h 419100"/>
              <a:gd name="connsiteX403" fmla="*/ 4548699 w 5032666"/>
              <a:gd name="connsiteY403" fmla="*/ 419100 h 419100"/>
              <a:gd name="connsiteX404" fmla="*/ 4541279 w 5032666"/>
              <a:gd name="connsiteY404" fmla="*/ 419100 h 419100"/>
              <a:gd name="connsiteX405" fmla="*/ 4502732 w 5032666"/>
              <a:gd name="connsiteY405" fmla="*/ 419100 h 419100"/>
              <a:gd name="connsiteX406" fmla="*/ 4491996 w 5032666"/>
              <a:gd name="connsiteY406" fmla="*/ 419100 h 419100"/>
              <a:gd name="connsiteX407" fmla="*/ 4470691 w 5032666"/>
              <a:gd name="connsiteY407" fmla="*/ 419100 h 419100"/>
              <a:gd name="connsiteX408" fmla="*/ 4446029 w 5032666"/>
              <a:gd name="connsiteY408" fmla="*/ 419100 h 419100"/>
              <a:gd name="connsiteX409" fmla="*/ 4421408 w 5032666"/>
              <a:gd name="connsiteY409" fmla="*/ 419100 h 419100"/>
              <a:gd name="connsiteX410" fmla="*/ 4413988 w 5032666"/>
              <a:gd name="connsiteY410" fmla="*/ 419100 h 419100"/>
              <a:gd name="connsiteX411" fmla="*/ 4375441 w 5032666"/>
              <a:gd name="connsiteY411" fmla="*/ 419100 h 419100"/>
              <a:gd name="connsiteX412" fmla="*/ 4364705 w 5032666"/>
              <a:gd name="connsiteY412" fmla="*/ 419100 h 419100"/>
              <a:gd name="connsiteX413" fmla="*/ 4350333 w 5032666"/>
              <a:gd name="connsiteY413" fmla="*/ 419100 h 419100"/>
              <a:gd name="connsiteX414" fmla="*/ 4318738 w 5032666"/>
              <a:gd name="connsiteY414" fmla="*/ 419100 h 419100"/>
              <a:gd name="connsiteX415" fmla="*/ 4301050 w 5032666"/>
              <a:gd name="connsiteY415" fmla="*/ 419100 h 419100"/>
              <a:gd name="connsiteX416" fmla="*/ 4293630 w 5032666"/>
              <a:gd name="connsiteY416" fmla="*/ 419100 h 419100"/>
              <a:gd name="connsiteX417" fmla="*/ 4282337 w 5032666"/>
              <a:gd name="connsiteY417" fmla="*/ 419100 h 419100"/>
              <a:gd name="connsiteX418" fmla="*/ 4261140 w 5032666"/>
              <a:gd name="connsiteY418" fmla="*/ 419100 h 419100"/>
              <a:gd name="connsiteX419" fmla="*/ 4255083 w 5032666"/>
              <a:gd name="connsiteY419" fmla="*/ 419100 h 419100"/>
              <a:gd name="connsiteX420" fmla="*/ 4244347 w 5032666"/>
              <a:gd name="connsiteY420" fmla="*/ 419100 h 419100"/>
              <a:gd name="connsiteX421" fmla="*/ 4233054 w 5032666"/>
              <a:gd name="connsiteY421" fmla="*/ 419100 h 419100"/>
              <a:gd name="connsiteX422" fmla="*/ 4225634 w 5032666"/>
              <a:gd name="connsiteY422" fmla="*/ 419100 h 419100"/>
              <a:gd name="connsiteX423" fmla="*/ 4211857 w 5032666"/>
              <a:gd name="connsiteY423" fmla="*/ 419100 h 419100"/>
              <a:gd name="connsiteX424" fmla="*/ 4204437 w 5032666"/>
              <a:gd name="connsiteY424" fmla="*/ 419100 h 419100"/>
              <a:gd name="connsiteX425" fmla="*/ 4198380 w 5032666"/>
              <a:gd name="connsiteY425" fmla="*/ 419100 h 419100"/>
              <a:gd name="connsiteX426" fmla="*/ 4187087 w 5032666"/>
              <a:gd name="connsiteY426" fmla="*/ 419100 h 419100"/>
              <a:gd name="connsiteX427" fmla="*/ 4176351 w 5032666"/>
              <a:gd name="connsiteY427" fmla="*/ 419100 h 419100"/>
              <a:gd name="connsiteX428" fmla="*/ 4165890 w 5032666"/>
              <a:gd name="connsiteY428" fmla="*/ 419100 h 419100"/>
              <a:gd name="connsiteX429" fmla="*/ 4161979 w 5032666"/>
              <a:gd name="connsiteY429" fmla="*/ 419100 h 419100"/>
              <a:gd name="connsiteX430" fmla="*/ 4155154 w 5032666"/>
              <a:gd name="connsiteY430" fmla="*/ 419100 h 419100"/>
              <a:gd name="connsiteX431" fmla="*/ 4140782 w 5032666"/>
              <a:gd name="connsiteY431" fmla="*/ 419100 h 419100"/>
              <a:gd name="connsiteX432" fmla="*/ 4130384 w 5032666"/>
              <a:gd name="connsiteY432" fmla="*/ 419100 h 419100"/>
              <a:gd name="connsiteX433" fmla="*/ 4112696 w 5032666"/>
              <a:gd name="connsiteY433" fmla="*/ 419100 h 419100"/>
              <a:gd name="connsiteX434" fmla="*/ 4109187 w 5032666"/>
              <a:gd name="connsiteY434" fmla="*/ 419100 h 419100"/>
              <a:gd name="connsiteX435" fmla="*/ 4105276 w 5032666"/>
              <a:gd name="connsiteY435" fmla="*/ 419100 h 419100"/>
              <a:gd name="connsiteX436" fmla="*/ 4091499 w 5032666"/>
              <a:gd name="connsiteY436" fmla="*/ 419100 h 419100"/>
              <a:gd name="connsiteX437" fmla="*/ 4084079 w 5032666"/>
              <a:gd name="connsiteY437" fmla="*/ 419100 h 419100"/>
              <a:gd name="connsiteX438" fmla="*/ 4072786 w 5032666"/>
              <a:gd name="connsiteY438" fmla="*/ 419100 h 419100"/>
              <a:gd name="connsiteX439" fmla="*/ 4066729 w 5032666"/>
              <a:gd name="connsiteY439" fmla="*/ 419100 h 419100"/>
              <a:gd name="connsiteX440" fmla="*/ 4055993 w 5032666"/>
              <a:gd name="connsiteY440" fmla="*/ 419100 h 419100"/>
              <a:gd name="connsiteX441" fmla="*/ 4045532 w 5032666"/>
              <a:gd name="connsiteY441" fmla="*/ 419100 h 419100"/>
              <a:gd name="connsiteX442" fmla="*/ 4034796 w 5032666"/>
              <a:gd name="connsiteY442" fmla="*/ 419100 h 419100"/>
              <a:gd name="connsiteX443" fmla="*/ 4023503 w 5032666"/>
              <a:gd name="connsiteY443" fmla="*/ 419100 h 419100"/>
              <a:gd name="connsiteX444" fmla="*/ 4016083 w 5032666"/>
              <a:gd name="connsiteY444" fmla="*/ 419100 h 419100"/>
              <a:gd name="connsiteX445" fmla="*/ 4010026 w 5032666"/>
              <a:gd name="connsiteY445" fmla="*/ 419100 h 419100"/>
              <a:gd name="connsiteX446" fmla="*/ 3988829 w 5032666"/>
              <a:gd name="connsiteY446" fmla="*/ 419100 h 419100"/>
              <a:gd name="connsiteX447" fmla="*/ 3977536 w 5032666"/>
              <a:gd name="connsiteY447" fmla="*/ 419100 h 419100"/>
              <a:gd name="connsiteX448" fmla="*/ 3966800 w 5032666"/>
              <a:gd name="connsiteY448" fmla="*/ 419100 h 419100"/>
              <a:gd name="connsiteX449" fmla="*/ 3952428 w 5032666"/>
              <a:gd name="connsiteY449" fmla="*/ 419100 h 419100"/>
              <a:gd name="connsiteX450" fmla="*/ 3920833 w 5032666"/>
              <a:gd name="connsiteY450" fmla="*/ 419100 h 419100"/>
              <a:gd name="connsiteX451" fmla="*/ 3903145 w 5032666"/>
              <a:gd name="connsiteY451" fmla="*/ 419100 h 419100"/>
              <a:gd name="connsiteX452" fmla="*/ 3895725 w 5032666"/>
              <a:gd name="connsiteY452" fmla="*/ 419100 h 419100"/>
              <a:gd name="connsiteX453" fmla="*/ 3857178 w 5032666"/>
              <a:gd name="connsiteY453" fmla="*/ 419100 h 419100"/>
              <a:gd name="connsiteX454" fmla="*/ 3846442 w 5032666"/>
              <a:gd name="connsiteY454" fmla="*/ 419100 h 419100"/>
              <a:gd name="connsiteX455" fmla="*/ 3825137 w 5032666"/>
              <a:gd name="connsiteY455" fmla="*/ 419100 h 419100"/>
              <a:gd name="connsiteX456" fmla="*/ 3800475 w 5032666"/>
              <a:gd name="connsiteY456" fmla="*/ 419100 h 419100"/>
              <a:gd name="connsiteX457" fmla="*/ 3775854 w 5032666"/>
              <a:gd name="connsiteY457" fmla="*/ 419100 h 419100"/>
              <a:gd name="connsiteX458" fmla="*/ 3768434 w 5032666"/>
              <a:gd name="connsiteY458" fmla="*/ 419100 h 419100"/>
              <a:gd name="connsiteX459" fmla="*/ 3729887 w 5032666"/>
              <a:gd name="connsiteY459" fmla="*/ 419100 h 419100"/>
              <a:gd name="connsiteX460" fmla="*/ 3719151 w 5032666"/>
              <a:gd name="connsiteY460" fmla="*/ 419100 h 419100"/>
              <a:gd name="connsiteX461" fmla="*/ 3704779 w 5032666"/>
              <a:gd name="connsiteY461" fmla="*/ 419100 h 419100"/>
              <a:gd name="connsiteX462" fmla="*/ 3673184 w 5032666"/>
              <a:gd name="connsiteY462" fmla="*/ 419100 h 419100"/>
              <a:gd name="connsiteX463" fmla="*/ 3655496 w 5032666"/>
              <a:gd name="connsiteY463" fmla="*/ 419100 h 419100"/>
              <a:gd name="connsiteX464" fmla="*/ 3648076 w 5032666"/>
              <a:gd name="connsiteY464" fmla="*/ 419100 h 419100"/>
              <a:gd name="connsiteX465" fmla="*/ 3615586 w 5032666"/>
              <a:gd name="connsiteY465" fmla="*/ 419100 h 419100"/>
              <a:gd name="connsiteX466" fmla="*/ 3609529 w 5032666"/>
              <a:gd name="connsiteY466" fmla="*/ 419100 h 419100"/>
              <a:gd name="connsiteX467" fmla="*/ 3598793 w 5032666"/>
              <a:gd name="connsiteY467" fmla="*/ 419100 h 419100"/>
              <a:gd name="connsiteX468" fmla="*/ 3566303 w 5032666"/>
              <a:gd name="connsiteY468" fmla="*/ 419100 h 419100"/>
              <a:gd name="connsiteX469" fmla="*/ 3558883 w 5032666"/>
              <a:gd name="connsiteY469" fmla="*/ 419100 h 419100"/>
              <a:gd name="connsiteX470" fmla="*/ 3552826 w 5032666"/>
              <a:gd name="connsiteY470" fmla="*/ 419100 h 419100"/>
              <a:gd name="connsiteX471" fmla="*/ 3537241 w 5032666"/>
              <a:gd name="connsiteY471" fmla="*/ 419100 h 419100"/>
              <a:gd name="connsiteX472" fmla="*/ 3520336 w 5032666"/>
              <a:gd name="connsiteY472" fmla="*/ 419100 h 419100"/>
              <a:gd name="connsiteX473" fmla="*/ 3509600 w 5032666"/>
              <a:gd name="connsiteY473" fmla="*/ 419100 h 419100"/>
              <a:gd name="connsiteX474" fmla="*/ 3495228 w 5032666"/>
              <a:gd name="connsiteY474" fmla="*/ 419100 h 419100"/>
              <a:gd name="connsiteX475" fmla="*/ 3487958 w 5032666"/>
              <a:gd name="connsiteY475" fmla="*/ 419100 h 419100"/>
              <a:gd name="connsiteX476" fmla="*/ 3480538 w 5032666"/>
              <a:gd name="connsiteY476" fmla="*/ 419100 h 419100"/>
              <a:gd name="connsiteX477" fmla="*/ 3463633 w 5032666"/>
              <a:gd name="connsiteY477" fmla="*/ 419100 h 419100"/>
              <a:gd name="connsiteX478" fmla="*/ 3445945 w 5032666"/>
              <a:gd name="connsiteY478" fmla="*/ 419100 h 419100"/>
              <a:gd name="connsiteX479" fmla="*/ 3441991 w 5032666"/>
              <a:gd name="connsiteY479" fmla="*/ 419100 h 419100"/>
              <a:gd name="connsiteX480" fmla="*/ 3438525 w 5032666"/>
              <a:gd name="connsiteY480" fmla="*/ 419100 h 419100"/>
              <a:gd name="connsiteX481" fmla="*/ 3431255 w 5032666"/>
              <a:gd name="connsiteY481" fmla="*/ 419100 h 419100"/>
              <a:gd name="connsiteX482" fmla="*/ 3416883 w 5032666"/>
              <a:gd name="connsiteY482" fmla="*/ 419100 h 419100"/>
              <a:gd name="connsiteX483" fmla="*/ 3399978 w 5032666"/>
              <a:gd name="connsiteY483" fmla="*/ 419100 h 419100"/>
              <a:gd name="connsiteX484" fmla="*/ 3389242 w 5032666"/>
              <a:gd name="connsiteY484" fmla="*/ 419100 h 419100"/>
              <a:gd name="connsiteX485" fmla="*/ 3385288 w 5032666"/>
              <a:gd name="connsiteY485" fmla="*/ 419100 h 419100"/>
              <a:gd name="connsiteX486" fmla="*/ 3367600 w 5032666"/>
              <a:gd name="connsiteY486" fmla="*/ 419100 h 419100"/>
              <a:gd name="connsiteX487" fmla="*/ 3360180 w 5032666"/>
              <a:gd name="connsiteY487" fmla="*/ 419100 h 419100"/>
              <a:gd name="connsiteX488" fmla="*/ 3343275 w 5032666"/>
              <a:gd name="connsiteY488" fmla="*/ 419100 h 419100"/>
              <a:gd name="connsiteX489" fmla="*/ 3327690 w 5032666"/>
              <a:gd name="connsiteY489" fmla="*/ 419100 h 419100"/>
              <a:gd name="connsiteX490" fmla="*/ 3321633 w 5032666"/>
              <a:gd name="connsiteY490" fmla="*/ 419100 h 419100"/>
              <a:gd name="connsiteX491" fmla="*/ 3310897 w 5032666"/>
              <a:gd name="connsiteY491" fmla="*/ 419100 h 419100"/>
              <a:gd name="connsiteX492" fmla="*/ 3278407 w 5032666"/>
              <a:gd name="connsiteY492" fmla="*/ 419100 h 419100"/>
              <a:gd name="connsiteX493" fmla="*/ 3270987 w 5032666"/>
              <a:gd name="connsiteY493" fmla="*/ 419100 h 419100"/>
              <a:gd name="connsiteX494" fmla="*/ 3264930 w 5032666"/>
              <a:gd name="connsiteY494" fmla="*/ 419100 h 419100"/>
              <a:gd name="connsiteX495" fmla="*/ 3232440 w 5032666"/>
              <a:gd name="connsiteY495" fmla="*/ 419100 h 419100"/>
              <a:gd name="connsiteX496" fmla="*/ 3221704 w 5032666"/>
              <a:gd name="connsiteY496" fmla="*/ 419100 h 419100"/>
              <a:gd name="connsiteX497" fmla="*/ 3207332 w 5032666"/>
              <a:gd name="connsiteY497" fmla="*/ 419100 h 419100"/>
              <a:gd name="connsiteX498" fmla="*/ 3175737 w 5032666"/>
              <a:gd name="connsiteY498" fmla="*/ 419100 h 419100"/>
              <a:gd name="connsiteX499" fmla="*/ 3158049 w 5032666"/>
              <a:gd name="connsiteY499" fmla="*/ 419100 h 419100"/>
              <a:gd name="connsiteX500" fmla="*/ 3150629 w 5032666"/>
              <a:gd name="connsiteY500" fmla="*/ 419100 h 419100"/>
              <a:gd name="connsiteX501" fmla="*/ 3112082 w 5032666"/>
              <a:gd name="connsiteY501" fmla="*/ 419100 h 419100"/>
              <a:gd name="connsiteX502" fmla="*/ 3101346 w 5032666"/>
              <a:gd name="connsiteY502" fmla="*/ 419100 h 419100"/>
              <a:gd name="connsiteX503" fmla="*/ 3080041 w 5032666"/>
              <a:gd name="connsiteY503" fmla="*/ 419100 h 419100"/>
              <a:gd name="connsiteX504" fmla="*/ 3055379 w 5032666"/>
              <a:gd name="connsiteY504" fmla="*/ 419100 h 419100"/>
              <a:gd name="connsiteX505" fmla="*/ 3030758 w 5032666"/>
              <a:gd name="connsiteY505" fmla="*/ 419100 h 419100"/>
              <a:gd name="connsiteX506" fmla="*/ 3023338 w 5032666"/>
              <a:gd name="connsiteY506" fmla="*/ 419100 h 419100"/>
              <a:gd name="connsiteX507" fmla="*/ 2984791 w 5032666"/>
              <a:gd name="connsiteY507" fmla="*/ 419100 h 419100"/>
              <a:gd name="connsiteX508" fmla="*/ 2975266 w 5032666"/>
              <a:gd name="connsiteY508" fmla="*/ 419100 h 419100"/>
              <a:gd name="connsiteX509" fmla="*/ 2974055 w 5032666"/>
              <a:gd name="connsiteY509" fmla="*/ 419100 h 419100"/>
              <a:gd name="connsiteX510" fmla="*/ 2959683 w 5032666"/>
              <a:gd name="connsiteY510" fmla="*/ 419100 h 419100"/>
              <a:gd name="connsiteX511" fmla="*/ 2928088 w 5032666"/>
              <a:gd name="connsiteY511" fmla="*/ 419100 h 419100"/>
              <a:gd name="connsiteX512" fmla="*/ 2925983 w 5032666"/>
              <a:gd name="connsiteY512" fmla="*/ 419100 h 419100"/>
              <a:gd name="connsiteX513" fmla="*/ 2918563 w 5032666"/>
              <a:gd name="connsiteY513" fmla="*/ 419100 h 419100"/>
              <a:gd name="connsiteX514" fmla="*/ 2910400 w 5032666"/>
              <a:gd name="connsiteY514" fmla="*/ 419100 h 419100"/>
              <a:gd name="connsiteX515" fmla="*/ 2902980 w 5032666"/>
              <a:gd name="connsiteY515" fmla="*/ 419100 h 419100"/>
              <a:gd name="connsiteX516" fmla="*/ 2891687 w 5032666"/>
              <a:gd name="connsiteY516" fmla="*/ 419100 h 419100"/>
              <a:gd name="connsiteX517" fmla="*/ 2880016 w 5032666"/>
              <a:gd name="connsiteY517" fmla="*/ 419100 h 419100"/>
              <a:gd name="connsiteX518" fmla="*/ 2870490 w 5032666"/>
              <a:gd name="connsiteY518" fmla="*/ 419100 h 419100"/>
              <a:gd name="connsiteX519" fmla="*/ 2869280 w 5032666"/>
              <a:gd name="connsiteY519" fmla="*/ 419100 h 419100"/>
              <a:gd name="connsiteX520" fmla="*/ 2864433 w 5032666"/>
              <a:gd name="connsiteY520" fmla="*/ 419100 h 419100"/>
              <a:gd name="connsiteX521" fmla="*/ 2854908 w 5032666"/>
              <a:gd name="connsiteY521" fmla="*/ 419100 h 419100"/>
              <a:gd name="connsiteX522" fmla="*/ 2853697 w 5032666"/>
              <a:gd name="connsiteY522" fmla="*/ 419100 h 419100"/>
              <a:gd name="connsiteX523" fmla="*/ 2842404 w 5032666"/>
              <a:gd name="connsiteY523" fmla="*/ 419100 h 419100"/>
              <a:gd name="connsiteX524" fmla="*/ 2834984 w 5032666"/>
              <a:gd name="connsiteY524" fmla="*/ 419100 h 419100"/>
              <a:gd name="connsiteX525" fmla="*/ 2823313 w 5032666"/>
              <a:gd name="connsiteY525" fmla="*/ 419100 h 419100"/>
              <a:gd name="connsiteX526" fmla="*/ 2821207 w 5032666"/>
              <a:gd name="connsiteY526" fmla="*/ 419100 h 419100"/>
              <a:gd name="connsiteX527" fmla="*/ 2813787 w 5032666"/>
              <a:gd name="connsiteY527" fmla="*/ 419100 h 419100"/>
              <a:gd name="connsiteX528" fmla="*/ 2807730 w 5032666"/>
              <a:gd name="connsiteY528" fmla="*/ 419100 h 419100"/>
              <a:gd name="connsiteX529" fmla="*/ 2805625 w 5032666"/>
              <a:gd name="connsiteY529" fmla="*/ 419100 h 419100"/>
              <a:gd name="connsiteX530" fmla="*/ 2798205 w 5032666"/>
              <a:gd name="connsiteY530" fmla="*/ 419100 h 419100"/>
              <a:gd name="connsiteX531" fmla="*/ 2796437 w 5032666"/>
              <a:gd name="connsiteY531" fmla="*/ 419100 h 419100"/>
              <a:gd name="connsiteX532" fmla="*/ 2785701 w 5032666"/>
              <a:gd name="connsiteY532" fmla="*/ 419100 h 419100"/>
              <a:gd name="connsiteX533" fmla="*/ 2775240 w 5032666"/>
              <a:gd name="connsiteY533" fmla="*/ 419100 h 419100"/>
              <a:gd name="connsiteX534" fmla="*/ 2771329 w 5032666"/>
              <a:gd name="connsiteY534" fmla="*/ 419100 h 419100"/>
              <a:gd name="connsiteX535" fmla="*/ 2765715 w 5032666"/>
              <a:gd name="connsiteY535" fmla="*/ 419100 h 419100"/>
              <a:gd name="connsiteX536" fmla="*/ 2764504 w 5032666"/>
              <a:gd name="connsiteY536" fmla="*/ 419100 h 419100"/>
              <a:gd name="connsiteX537" fmla="*/ 2759658 w 5032666"/>
              <a:gd name="connsiteY537" fmla="*/ 419100 h 419100"/>
              <a:gd name="connsiteX538" fmla="*/ 2750132 w 5032666"/>
              <a:gd name="connsiteY538" fmla="*/ 419100 h 419100"/>
              <a:gd name="connsiteX539" fmla="*/ 2748922 w 5032666"/>
              <a:gd name="connsiteY539" fmla="*/ 419100 h 419100"/>
              <a:gd name="connsiteX540" fmla="*/ 2739734 w 5032666"/>
              <a:gd name="connsiteY540" fmla="*/ 419100 h 419100"/>
              <a:gd name="connsiteX541" fmla="*/ 2722046 w 5032666"/>
              <a:gd name="connsiteY541" fmla="*/ 419100 h 419100"/>
              <a:gd name="connsiteX542" fmla="*/ 2718537 w 5032666"/>
              <a:gd name="connsiteY542" fmla="*/ 419100 h 419100"/>
              <a:gd name="connsiteX543" fmla="*/ 2716432 w 5032666"/>
              <a:gd name="connsiteY543" fmla="*/ 419100 h 419100"/>
              <a:gd name="connsiteX544" fmla="*/ 2714626 w 5032666"/>
              <a:gd name="connsiteY544" fmla="*/ 419100 h 419100"/>
              <a:gd name="connsiteX545" fmla="*/ 2709012 w 5032666"/>
              <a:gd name="connsiteY545" fmla="*/ 419100 h 419100"/>
              <a:gd name="connsiteX546" fmla="*/ 2702955 w 5032666"/>
              <a:gd name="connsiteY546" fmla="*/ 419100 h 419100"/>
              <a:gd name="connsiteX547" fmla="*/ 2700849 w 5032666"/>
              <a:gd name="connsiteY547" fmla="*/ 419100 h 419100"/>
              <a:gd name="connsiteX548" fmla="*/ 2693429 w 5032666"/>
              <a:gd name="connsiteY548" fmla="*/ 419100 h 419100"/>
              <a:gd name="connsiteX549" fmla="*/ 2682136 w 5032666"/>
              <a:gd name="connsiteY549" fmla="*/ 419100 h 419100"/>
              <a:gd name="connsiteX550" fmla="*/ 2676079 w 5032666"/>
              <a:gd name="connsiteY550" fmla="*/ 419100 h 419100"/>
              <a:gd name="connsiteX551" fmla="*/ 2670465 w 5032666"/>
              <a:gd name="connsiteY551" fmla="*/ 419100 h 419100"/>
              <a:gd name="connsiteX552" fmla="*/ 2665343 w 5032666"/>
              <a:gd name="connsiteY552" fmla="*/ 419100 h 419100"/>
              <a:gd name="connsiteX553" fmla="*/ 2659729 w 5032666"/>
              <a:gd name="connsiteY553" fmla="*/ 419100 h 419100"/>
              <a:gd name="connsiteX554" fmla="*/ 2654882 w 5032666"/>
              <a:gd name="connsiteY554" fmla="*/ 419100 h 419100"/>
              <a:gd name="connsiteX555" fmla="*/ 2645357 w 5032666"/>
              <a:gd name="connsiteY555" fmla="*/ 419100 h 419100"/>
              <a:gd name="connsiteX556" fmla="*/ 2644146 w 5032666"/>
              <a:gd name="connsiteY556" fmla="*/ 419100 h 419100"/>
              <a:gd name="connsiteX557" fmla="*/ 2632853 w 5032666"/>
              <a:gd name="connsiteY557" fmla="*/ 419100 h 419100"/>
              <a:gd name="connsiteX558" fmla="*/ 2625433 w 5032666"/>
              <a:gd name="connsiteY558" fmla="*/ 419100 h 419100"/>
              <a:gd name="connsiteX559" fmla="*/ 2619376 w 5032666"/>
              <a:gd name="connsiteY559" fmla="*/ 419100 h 419100"/>
              <a:gd name="connsiteX560" fmla="*/ 2613762 w 5032666"/>
              <a:gd name="connsiteY560" fmla="*/ 419100 h 419100"/>
              <a:gd name="connsiteX561" fmla="*/ 2598179 w 5032666"/>
              <a:gd name="connsiteY561" fmla="*/ 419100 h 419100"/>
              <a:gd name="connsiteX562" fmla="*/ 2596074 w 5032666"/>
              <a:gd name="connsiteY562" fmla="*/ 419100 h 419100"/>
              <a:gd name="connsiteX563" fmla="*/ 2588654 w 5032666"/>
              <a:gd name="connsiteY563" fmla="*/ 419100 h 419100"/>
              <a:gd name="connsiteX564" fmla="*/ 2586886 w 5032666"/>
              <a:gd name="connsiteY564" fmla="*/ 419100 h 419100"/>
              <a:gd name="connsiteX565" fmla="*/ 2576150 w 5032666"/>
              <a:gd name="connsiteY565" fmla="*/ 419100 h 419100"/>
              <a:gd name="connsiteX566" fmla="*/ 2561778 w 5032666"/>
              <a:gd name="connsiteY566" fmla="*/ 419100 h 419100"/>
              <a:gd name="connsiteX567" fmla="*/ 2550107 w 5032666"/>
              <a:gd name="connsiteY567" fmla="*/ 419100 h 419100"/>
              <a:gd name="connsiteX568" fmla="*/ 2539371 w 5032666"/>
              <a:gd name="connsiteY568" fmla="*/ 419100 h 419100"/>
              <a:gd name="connsiteX569" fmla="*/ 2530183 w 5032666"/>
              <a:gd name="connsiteY569" fmla="*/ 419100 h 419100"/>
              <a:gd name="connsiteX570" fmla="*/ 2518066 w 5032666"/>
              <a:gd name="connsiteY570" fmla="*/ 419100 h 419100"/>
              <a:gd name="connsiteX571" fmla="*/ 2512495 w 5032666"/>
              <a:gd name="connsiteY571" fmla="*/ 419100 h 419100"/>
              <a:gd name="connsiteX572" fmla="*/ 2505075 w 5032666"/>
              <a:gd name="connsiteY572" fmla="*/ 419100 h 419100"/>
              <a:gd name="connsiteX573" fmla="*/ 2493404 w 5032666"/>
              <a:gd name="connsiteY573" fmla="*/ 419100 h 419100"/>
              <a:gd name="connsiteX574" fmla="*/ 2468783 w 5032666"/>
              <a:gd name="connsiteY574" fmla="*/ 419100 h 419100"/>
              <a:gd name="connsiteX575" fmla="*/ 2466528 w 5032666"/>
              <a:gd name="connsiteY575" fmla="*/ 419100 h 419100"/>
              <a:gd name="connsiteX576" fmla="*/ 2461363 w 5032666"/>
              <a:gd name="connsiteY576" fmla="*/ 419100 h 419100"/>
              <a:gd name="connsiteX577" fmla="*/ 2455792 w 5032666"/>
              <a:gd name="connsiteY577" fmla="*/ 419100 h 419100"/>
              <a:gd name="connsiteX578" fmla="*/ 2434487 w 5032666"/>
              <a:gd name="connsiteY578" fmla="*/ 419100 h 419100"/>
              <a:gd name="connsiteX579" fmla="*/ 2422816 w 5032666"/>
              <a:gd name="connsiteY579" fmla="*/ 419100 h 419100"/>
              <a:gd name="connsiteX580" fmla="*/ 2412080 w 5032666"/>
              <a:gd name="connsiteY580" fmla="*/ 419100 h 419100"/>
              <a:gd name="connsiteX581" fmla="*/ 2409825 w 5032666"/>
              <a:gd name="connsiteY581" fmla="*/ 419100 h 419100"/>
              <a:gd name="connsiteX582" fmla="*/ 2397708 w 5032666"/>
              <a:gd name="connsiteY582" fmla="*/ 419100 h 419100"/>
              <a:gd name="connsiteX583" fmla="*/ 2385204 w 5032666"/>
              <a:gd name="connsiteY583" fmla="*/ 419100 h 419100"/>
              <a:gd name="connsiteX584" fmla="*/ 2377784 w 5032666"/>
              <a:gd name="connsiteY584" fmla="*/ 419100 h 419100"/>
              <a:gd name="connsiteX585" fmla="*/ 2366113 w 5032666"/>
              <a:gd name="connsiteY585" fmla="*/ 419100 h 419100"/>
              <a:gd name="connsiteX586" fmla="*/ 2348425 w 5032666"/>
              <a:gd name="connsiteY586" fmla="*/ 419100 h 419100"/>
              <a:gd name="connsiteX587" fmla="*/ 2341005 w 5032666"/>
              <a:gd name="connsiteY587" fmla="*/ 419100 h 419100"/>
              <a:gd name="connsiteX588" fmla="*/ 2339237 w 5032666"/>
              <a:gd name="connsiteY588" fmla="*/ 419100 h 419100"/>
              <a:gd name="connsiteX589" fmla="*/ 2329712 w 5032666"/>
              <a:gd name="connsiteY589" fmla="*/ 419100 h 419100"/>
              <a:gd name="connsiteX590" fmla="*/ 2328501 w 5032666"/>
              <a:gd name="connsiteY590" fmla="*/ 419100 h 419100"/>
              <a:gd name="connsiteX591" fmla="*/ 2314129 w 5032666"/>
              <a:gd name="connsiteY591" fmla="*/ 419100 h 419100"/>
              <a:gd name="connsiteX592" fmla="*/ 2308515 w 5032666"/>
              <a:gd name="connsiteY592" fmla="*/ 419100 h 419100"/>
              <a:gd name="connsiteX593" fmla="*/ 2302458 w 5032666"/>
              <a:gd name="connsiteY593" fmla="*/ 419100 h 419100"/>
              <a:gd name="connsiteX594" fmla="*/ 2291722 w 5032666"/>
              <a:gd name="connsiteY594" fmla="*/ 419100 h 419100"/>
              <a:gd name="connsiteX595" fmla="*/ 2282534 w 5032666"/>
              <a:gd name="connsiteY595" fmla="*/ 419100 h 419100"/>
              <a:gd name="connsiteX596" fmla="*/ 2280429 w 5032666"/>
              <a:gd name="connsiteY596" fmla="*/ 419100 h 419100"/>
              <a:gd name="connsiteX597" fmla="*/ 2273009 w 5032666"/>
              <a:gd name="connsiteY597" fmla="*/ 419100 h 419100"/>
              <a:gd name="connsiteX598" fmla="*/ 2264846 w 5032666"/>
              <a:gd name="connsiteY598" fmla="*/ 419100 h 419100"/>
              <a:gd name="connsiteX599" fmla="*/ 2259232 w 5032666"/>
              <a:gd name="connsiteY599" fmla="*/ 419100 h 419100"/>
              <a:gd name="connsiteX600" fmla="*/ 2257426 w 5032666"/>
              <a:gd name="connsiteY600" fmla="*/ 419100 h 419100"/>
              <a:gd name="connsiteX601" fmla="*/ 2251812 w 5032666"/>
              <a:gd name="connsiteY601" fmla="*/ 419100 h 419100"/>
              <a:gd name="connsiteX602" fmla="*/ 2245755 w 5032666"/>
              <a:gd name="connsiteY602" fmla="*/ 419100 h 419100"/>
              <a:gd name="connsiteX603" fmla="*/ 2234462 w 5032666"/>
              <a:gd name="connsiteY603" fmla="*/ 419100 h 419100"/>
              <a:gd name="connsiteX604" fmla="*/ 2224936 w 5032666"/>
              <a:gd name="connsiteY604" fmla="*/ 419100 h 419100"/>
              <a:gd name="connsiteX605" fmla="*/ 2223726 w 5032666"/>
              <a:gd name="connsiteY605" fmla="*/ 419100 h 419100"/>
              <a:gd name="connsiteX606" fmla="*/ 2218879 w 5032666"/>
              <a:gd name="connsiteY606" fmla="*/ 419100 h 419100"/>
              <a:gd name="connsiteX607" fmla="*/ 2213265 w 5032666"/>
              <a:gd name="connsiteY607" fmla="*/ 419100 h 419100"/>
              <a:gd name="connsiteX608" fmla="*/ 2209354 w 5032666"/>
              <a:gd name="connsiteY608" fmla="*/ 419100 h 419100"/>
              <a:gd name="connsiteX609" fmla="*/ 2208143 w 5032666"/>
              <a:gd name="connsiteY609" fmla="*/ 419100 h 419100"/>
              <a:gd name="connsiteX610" fmla="*/ 2202529 w 5032666"/>
              <a:gd name="connsiteY610" fmla="*/ 419100 h 419100"/>
              <a:gd name="connsiteX611" fmla="*/ 2188157 w 5032666"/>
              <a:gd name="connsiteY611" fmla="*/ 419100 h 419100"/>
              <a:gd name="connsiteX612" fmla="*/ 2177759 w 5032666"/>
              <a:gd name="connsiteY612" fmla="*/ 419100 h 419100"/>
              <a:gd name="connsiteX613" fmla="*/ 2175653 w 5032666"/>
              <a:gd name="connsiteY613" fmla="*/ 419100 h 419100"/>
              <a:gd name="connsiteX614" fmla="*/ 2168233 w 5032666"/>
              <a:gd name="connsiteY614" fmla="*/ 419100 h 419100"/>
              <a:gd name="connsiteX615" fmla="*/ 2162176 w 5032666"/>
              <a:gd name="connsiteY615" fmla="*/ 419100 h 419100"/>
              <a:gd name="connsiteX616" fmla="*/ 2160071 w 5032666"/>
              <a:gd name="connsiteY616" fmla="*/ 419100 h 419100"/>
              <a:gd name="connsiteX617" fmla="*/ 2156562 w 5032666"/>
              <a:gd name="connsiteY617" fmla="*/ 419100 h 419100"/>
              <a:gd name="connsiteX618" fmla="*/ 2152651 w 5032666"/>
              <a:gd name="connsiteY618" fmla="*/ 419100 h 419100"/>
              <a:gd name="connsiteX619" fmla="*/ 2138874 w 5032666"/>
              <a:gd name="connsiteY619" fmla="*/ 419100 h 419100"/>
              <a:gd name="connsiteX620" fmla="*/ 2131454 w 5032666"/>
              <a:gd name="connsiteY620" fmla="*/ 419100 h 419100"/>
              <a:gd name="connsiteX621" fmla="*/ 2129686 w 5032666"/>
              <a:gd name="connsiteY621" fmla="*/ 419100 h 419100"/>
              <a:gd name="connsiteX622" fmla="*/ 2120161 w 5032666"/>
              <a:gd name="connsiteY622" fmla="*/ 419100 h 419100"/>
              <a:gd name="connsiteX623" fmla="*/ 2118950 w 5032666"/>
              <a:gd name="connsiteY623" fmla="*/ 419100 h 419100"/>
              <a:gd name="connsiteX624" fmla="*/ 2114104 w 5032666"/>
              <a:gd name="connsiteY624" fmla="*/ 419100 h 419100"/>
              <a:gd name="connsiteX625" fmla="*/ 2104578 w 5032666"/>
              <a:gd name="connsiteY625" fmla="*/ 419100 h 419100"/>
              <a:gd name="connsiteX626" fmla="*/ 2103368 w 5032666"/>
              <a:gd name="connsiteY626" fmla="*/ 419100 h 419100"/>
              <a:gd name="connsiteX627" fmla="*/ 2092907 w 5032666"/>
              <a:gd name="connsiteY627" fmla="*/ 419100 h 419100"/>
              <a:gd name="connsiteX628" fmla="*/ 2082171 w 5032666"/>
              <a:gd name="connsiteY628" fmla="*/ 419100 h 419100"/>
              <a:gd name="connsiteX629" fmla="*/ 2072983 w 5032666"/>
              <a:gd name="connsiteY629" fmla="*/ 419100 h 419100"/>
              <a:gd name="connsiteX630" fmla="*/ 2070878 w 5032666"/>
              <a:gd name="connsiteY630" fmla="*/ 419100 h 419100"/>
              <a:gd name="connsiteX631" fmla="*/ 2063458 w 5032666"/>
              <a:gd name="connsiteY631" fmla="*/ 419100 h 419100"/>
              <a:gd name="connsiteX632" fmla="*/ 2057401 w 5032666"/>
              <a:gd name="connsiteY632" fmla="*/ 419100 h 419100"/>
              <a:gd name="connsiteX633" fmla="*/ 2055295 w 5032666"/>
              <a:gd name="connsiteY633" fmla="*/ 419100 h 419100"/>
              <a:gd name="connsiteX634" fmla="*/ 2047875 w 5032666"/>
              <a:gd name="connsiteY634" fmla="*/ 419100 h 419100"/>
              <a:gd name="connsiteX635" fmla="*/ 2036204 w 5032666"/>
              <a:gd name="connsiteY635" fmla="*/ 419100 h 419100"/>
              <a:gd name="connsiteX636" fmla="*/ 2024911 w 5032666"/>
              <a:gd name="connsiteY636" fmla="*/ 419100 h 419100"/>
              <a:gd name="connsiteX637" fmla="*/ 2014175 w 5032666"/>
              <a:gd name="connsiteY637" fmla="*/ 419100 h 419100"/>
              <a:gd name="connsiteX638" fmla="*/ 2009328 w 5032666"/>
              <a:gd name="connsiteY638" fmla="*/ 419100 h 419100"/>
              <a:gd name="connsiteX639" fmla="*/ 1999803 w 5032666"/>
              <a:gd name="connsiteY639" fmla="*/ 419100 h 419100"/>
              <a:gd name="connsiteX640" fmla="*/ 1998592 w 5032666"/>
              <a:gd name="connsiteY640" fmla="*/ 419100 h 419100"/>
              <a:gd name="connsiteX641" fmla="*/ 1968208 w 5032666"/>
              <a:gd name="connsiteY641" fmla="*/ 419100 h 419100"/>
              <a:gd name="connsiteX642" fmla="*/ 1952625 w 5032666"/>
              <a:gd name="connsiteY642" fmla="*/ 419100 h 419100"/>
              <a:gd name="connsiteX643" fmla="*/ 1950520 w 5032666"/>
              <a:gd name="connsiteY643" fmla="*/ 419100 h 419100"/>
              <a:gd name="connsiteX644" fmla="*/ 1943100 w 5032666"/>
              <a:gd name="connsiteY644" fmla="*/ 419100 h 419100"/>
              <a:gd name="connsiteX645" fmla="*/ 1904553 w 5032666"/>
              <a:gd name="connsiteY645" fmla="*/ 419100 h 419100"/>
              <a:gd name="connsiteX646" fmla="*/ 1893817 w 5032666"/>
              <a:gd name="connsiteY646" fmla="*/ 419100 h 419100"/>
              <a:gd name="connsiteX647" fmla="*/ 1872512 w 5032666"/>
              <a:gd name="connsiteY647" fmla="*/ 419100 h 419100"/>
              <a:gd name="connsiteX648" fmla="*/ 1847850 w 5032666"/>
              <a:gd name="connsiteY648" fmla="*/ 419100 h 419100"/>
              <a:gd name="connsiteX649" fmla="*/ 1823229 w 5032666"/>
              <a:gd name="connsiteY649" fmla="*/ 419100 h 419100"/>
              <a:gd name="connsiteX650" fmla="*/ 1815809 w 5032666"/>
              <a:gd name="connsiteY650" fmla="*/ 419100 h 419100"/>
              <a:gd name="connsiteX651" fmla="*/ 1777262 w 5032666"/>
              <a:gd name="connsiteY651" fmla="*/ 419100 h 419100"/>
              <a:gd name="connsiteX652" fmla="*/ 1766526 w 5032666"/>
              <a:gd name="connsiteY652" fmla="*/ 419100 h 419100"/>
              <a:gd name="connsiteX653" fmla="*/ 1752154 w 5032666"/>
              <a:gd name="connsiteY653" fmla="*/ 419100 h 419100"/>
              <a:gd name="connsiteX654" fmla="*/ 1720559 w 5032666"/>
              <a:gd name="connsiteY654" fmla="*/ 419100 h 419100"/>
              <a:gd name="connsiteX655" fmla="*/ 1702871 w 5032666"/>
              <a:gd name="connsiteY655" fmla="*/ 419100 h 419100"/>
              <a:gd name="connsiteX656" fmla="*/ 1695451 w 5032666"/>
              <a:gd name="connsiteY656" fmla="*/ 419100 h 419100"/>
              <a:gd name="connsiteX657" fmla="*/ 1662961 w 5032666"/>
              <a:gd name="connsiteY657" fmla="*/ 419100 h 419100"/>
              <a:gd name="connsiteX658" fmla="*/ 1656904 w 5032666"/>
              <a:gd name="connsiteY658" fmla="*/ 419100 h 419100"/>
              <a:gd name="connsiteX659" fmla="*/ 1646168 w 5032666"/>
              <a:gd name="connsiteY659" fmla="*/ 419100 h 419100"/>
              <a:gd name="connsiteX660" fmla="*/ 1613678 w 5032666"/>
              <a:gd name="connsiteY660" fmla="*/ 419100 h 419100"/>
              <a:gd name="connsiteX661" fmla="*/ 1606258 w 5032666"/>
              <a:gd name="connsiteY661" fmla="*/ 419100 h 419100"/>
              <a:gd name="connsiteX662" fmla="*/ 1600201 w 5032666"/>
              <a:gd name="connsiteY662" fmla="*/ 419100 h 419100"/>
              <a:gd name="connsiteX663" fmla="*/ 1584616 w 5032666"/>
              <a:gd name="connsiteY663" fmla="*/ 419100 h 419100"/>
              <a:gd name="connsiteX664" fmla="*/ 1567711 w 5032666"/>
              <a:gd name="connsiteY664" fmla="*/ 419100 h 419100"/>
              <a:gd name="connsiteX665" fmla="*/ 1556975 w 5032666"/>
              <a:gd name="connsiteY665" fmla="*/ 419100 h 419100"/>
              <a:gd name="connsiteX666" fmla="*/ 1542603 w 5032666"/>
              <a:gd name="connsiteY666" fmla="*/ 419100 h 419100"/>
              <a:gd name="connsiteX667" fmla="*/ 1535333 w 5032666"/>
              <a:gd name="connsiteY667" fmla="*/ 419100 h 419100"/>
              <a:gd name="connsiteX668" fmla="*/ 1527913 w 5032666"/>
              <a:gd name="connsiteY668" fmla="*/ 419100 h 419100"/>
              <a:gd name="connsiteX669" fmla="*/ 1511008 w 5032666"/>
              <a:gd name="connsiteY669" fmla="*/ 419100 h 419100"/>
              <a:gd name="connsiteX670" fmla="*/ 1493320 w 5032666"/>
              <a:gd name="connsiteY670" fmla="*/ 419100 h 419100"/>
              <a:gd name="connsiteX671" fmla="*/ 1489366 w 5032666"/>
              <a:gd name="connsiteY671" fmla="*/ 419100 h 419100"/>
              <a:gd name="connsiteX672" fmla="*/ 1485900 w 5032666"/>
              <a:gd name="connsiteY672" fmla="*/ 419100 h 419100"/>
              <a:gd name="connsiteX673" fmla="*/ 1478630 w 5032666"/>
              <a:gd name="connsiteY673" fmla="*/ 419100 h 419100"/>
              <a:gd name="connsiteX674" fmla="*/ 1464258 w 5032666"/>
              <a:gd name="connsiteY674" fmla="*/ 419100 h 419100"/>
              <a:gd name="connsiteX675" fmla="*/ 1447353 w 5032666"/>
              <a:gd name="connsiteY675" fmla="*/ 419100 h 419100"/>
              <a:gd name="connsiteX676" fmla="*/ 1436617 w 5032666"/>
              <a:gd name="connsiteY676" fmla="*/ 419100 h 419100"/>
              <a:gd name="connsiteX677" fmla="*/ 1432663 w 5032666"/>
              <a:gd name="connsiteY677" fmla="*/ 419100 h 419100"/>
              <a:gd name="connsiteX678" fmla="*/ 1414975 w 5032666"/>
              <a:gd name="connsiteY678" fmla="*/ 419100 h 419100"/>
              <a:gd name="connsiteX679" fmla="*/ 1407555 w 5032666"/>
              <a:gd name="connsiteY679" fmla="*/ 419100 h 419100"/>
              <a:gd name="connsiteX680" fmla="*/ 1390650 w 5032666"/>
              <a:gd name="connsiteY680" fmla="*/ 419100 h 419100"/>
              <a:gd name="connsiteX681" fmla="*/ 1375065 w 5032666"/>
              <a:gd name="connsiteY681" fmla="*/ 419100 h 419100"/>
              <a:gd name="connsiteX682" fmla="*/ 1369008 w 5032666"/>
              <a:gd name="connsiteY682" fmla="*/ 419100 h 419100"/>
              <a:gd name="connsiteX683" fmla="*/ 1358272 w 5032666"/>
              <a:gd name="connsiteY683" fmla="*/ 419100 h 419100"/>
              <a:gd name="connsiteX684" fmla="*/ 1325782 w 5032666"/>
              <a:gd name="connsiteY684" fmla="*/ 419100 h 419100"/>
              <a:gd name="connsiteX685" fmla="*/ 1318362 w 5032666"/>
              <a:gd name="connsiteY685" fmla="*/ 419100 h 419100"/>
              <a:gd name="connsiteX686" fmla="*/ 1312305 w 5032666"/>
              <a:gd name="connsiteY686" fmla="*/ 419100 h 419100"/>
              <a:gd name="connsiteX687" fmla="*/ 1279815 w 5032666"/>
              <a:gd name="connsiteY687" fmla="*/ 419100 h 419100"/>
              <a:gd name="connsiteX688" fmla="*/ 1269079 w 5032666"/>
              <a:gd name="connsiteY688" fmla="*/ 419100 h 419100"/>
              <a:gd name="connsiteX689" fmla="*/ 1254707 w 5032666"/>
              <a:gd name="connsiteY689" fmla="*/ 419100 h 419100"/>
              <a:gd name="connsiteX690" fmla="*/ 1223112 w 5032666"/>
              <a:gd name="connsiteY690" fmla="*/ 419100 h 419100"/>
              <a:gd name="connsiteX691" fmla="*/ 1205424 w 5032666"/>
              <a:gd name="connsiteY691" fmla="*/ 419100 h 419100"/>
              <a:gd name="connsiteX692" fmla="*/ 1198004 w 5032666"/>
              <a:gd name="connsiteY692" fmla="*/ 419100 h 419100"/>
              <a:gd name="connsiteX693" fmla="*/ 1159457 w 5032666"/>
              <a:gd name="connsiteY693" fmla="*/ 419100 h 419100"/>
              <a:gd name="connsiteX694" fmla="*/ 1148721 w 5032666"/>
              <a:gd name="connsiteY694" fmla="*/ 419100 h 419100"/>
              <a:gd name="connsiteX695" fmla="*/ 1127416 w 5032666"/>
              <a:gd name="connsiteY695" fmla="*/ 419100 h 419100"/>
              <a:gd name="connsiteX696" fmla="*/ 1102754 w 5032666"/>
              <a:gd name="connsiteY696" fmla="*/ 419100 h 419100"/>
              <a:gd name="connsiteX697" fmla="*/ 1078133 w 5032666"/>
              <a:gd name="connsiteY697" fmla="*/ 419100 h 419100"/>
              <a:gd name="connsiteX698" fmla="*/ 1070713 w 5032666"/>
              <a:gd name="connsiteY698" fmla="*/ 419100 h 419100"/>
              <a:gd name="connsiteX699" fmla="*/ 1032166 w 5032666"/>
              <a:gd name="connsiteY699" fmla="*/ 419100 h 419100"/>
              <a:gd name="connsiteX700" fmla="*/ 1021430 w 5032666"/>
              <a:gd name="connsiteY700" fmla="*/ 419100 h 419100"/>
              <a:gd name="connsiteX701" fmla="*/ 1007058 w 5032666"/>
              <a:gd name="connsiteY701" fmla="*/ 419100 h 419100"/>
              <a:gd name="connsiteX702" fmla="*/ 975463 w 5032666"/>
              <a:gd name="connsiteY702" fmla="*/ 419100 h 419100"/>
              <a:gd name="connsiteX703" fmla="*/ 957775 w 5032666"/>
              <a:gd name="connsiteY703" fmla="*/ 419100 h 419100"/>
              <a:gd name="connsiteX704" fmla="*/ 950355 w 5032666"/>
              <a:gd name="connsiteY704" fmla="*/ 419100 h 419100"/>
              <a:gd name="connsiteX705" fmla="*/ 939062 w 5032666"/>
              <a:gd name="connsiteY705" fmla="*/ 419100 h 419100"/>
              <a:gd name="connsiteX706" fmla="*/ 917865 w 5032666"/>
              <a:gd name="connsiteY706" fmla="*/ 419100 h 419100"/>
              <a:gd name="connsiteX707" fmla="*/ 911808 w 5032666"/>
              <a:gd name="connsiteY707" fmla="*/ 419100 h 419100"/>
              <a:gd name="connsiteX708" fmla="*/ 901072 w 5032666"/>
              <a:gd name="connsiteY708" fmla="*/ 419100 h 419100"/>
              <a:gd name="connsiteX709" fmla="*/ 889779 w 5032666"/>
              <a:gd name="connsiteY709" fmla="*/ 419100 h 419100"/>
              <a:gd name="connsiteX710" fmla="*/ 882359 w 5032666"/>
              <a:gd name="connsiteY710" fmla="*/ 419100 h 419100"/>
              <a:gd name="connsiteX711" fmla="*/ 868582 w 5032666"/>
              <a:gd name="connsiteY711" fmla="*/ 419100 h 419100"/>
              <a:gd name="connsiteX712" fmla="*/ 861162 w 5032666"/>
              <a:gd name="connsiteY712" fmla="*/ 419100 h 419100"/>
              <a:gd name="connsiteX713" fmla="*/ 855105 w 5032666"/>
              <a:gd name="connsiteY713" fmla="*/ 419100 h 419100"/>
              <a:gd name="connsiteX714" fmla="*/ 843812 w 5032666"/>
              <a:gd name="connsiteY714" fmla="*/ 419100 h 419100"/>
              <a:gd name="connsiteX715" fmla="*/ 833076 w 5032666"/>
              <a:gd name="connsiteY715" fmla="*/ 419100 h 419100"/>
              <a:gd name="connsiteX716" fmla="*/ 822615 w 5032666"/>
              <a:gd name="connsiteY716" fmla="*/ 419100 h 419100"/>
              <a:gd name="connsiteX717" fmla="*/ 818704 w 5032666"/>
              <a:gd name="connsiteY717" fmla="*/ 419100 h 419100"/>
              <a:gd name="connsiteX718" fmla="*/ 811879 w 5032666"/>
              <a:gd name="connsiteY718" fmla="*/ 419100 h 419100"/>
              <a:gd name="connsiteX719" fmla="*/ 797507 w 5032666"/>
              <a:gd name="connsiteY719" fmla="*/ 419100 h 419100"/>
              <a:gd name="connsiteX720" fmla="*/ 787109 w 5032666"/>
              <a:gd name="connsiteY720" fmla="*/ 419100 h 419100"/>
              <a:gd name="connsiteX721" fmla="*/ 769421 w 5032666"/>
              <a:gd name="connsiteY721" fmla="*/ 419100 h 419100"/>
              <a:gd name="connsiteX722" fmla="*/ 765912 w 5032666"/>
              <a:gd name="connsiteY722" fmla="*/ 419100 h 419100"/>
              <a:gd name="connsiteX723" fmla="*/ 762001 w 5032666"/>
              <a:gd name="connsiteY723" fmla="*/ 419100 h 419100"/>
              <a:gd name="connsiteX724" fmla="*/ 748224 w 5032666"/>
              <a:gd name="connsiteY724" fmla="*/ 419100 h 419100"/>
              <a:gd name="connsiteX725" fmla="*/ 740804 w 5032666"/>
              <a:gd name="connsiteY725" fmla="*/ 419100 h 419100"/>
              <a:gd name="connsiteX726" fmla="*/ 729511 w 5032666"/>
              <a:gd name="connsiteY726" fmla="*/ 419100 h 419100"/>
              <a:gd name="connsiteX727" fmla="*/ 723454 w 5032666"/>
              <a:gd name="connsiteY727" fmla="*/ 419100 h 419100"/>
              <a:gd name="connsiteX728" fmla="*/ 712718 w 5032666"/>
              <a:gd name="connsiteY728" fmla="*/ 419100 h 419100"/>
              <a:gd name="connsiteX729" fmla="*/ 702257 w 5032666"/>
              <a:gd name="connsiteY729" fmla="*/ 419100 h 419100"/>
              <a:gd name="connsiteX730" fmla="*/ 691521 w 5032666"/>
              <a:gd name="connsiteY730" fmla="*/ 419100 h 419100"/>
              <a:gd name="connsiteX731" fmla="*/ 680228 w 5032666"/>
              <a:gd name="connsiteY731" fmla="*/ 419100 h 419100"/>
              <a:gd name="connsiteX732" fmla="*/ 672808 w 5032666"/>
              <a:gd name="connsiteY732" fmla="*/ 419100 h 419100"/>
              <a:gd name="connsiteX733" fmla="*/ 666751 w 5032666"/>
              <a:gd name="connsiteY733" fmla="*/ 419100 h 419100"/>
              <a:gd name="connsiteX734" fmla="*/ 645554 w 5032666"/>
              <a:gd name="connsiteY734" fmla="*/ 419100 h 419100"/>
              <a:gd name="connsiteX735" fmla="*/ 634261 w 5032666"/>
              <a:gd name="connsiteY735" fmla="*/ 419100 h 419100"/>
              <a:gd name="connsiteX736" fmla="*/ 623525 w 5032666"/>
              <a:gd name="connsiteY736" fmla="*/ 419100 h 419100"/>
              <a:gd name="connsiteX737" fmla="*/ 609153 w 5032666"/>
              <a:gd name="connsiteY737" fmla="*/ 419100 h 419100"/>
              <a:gd name="connsiteX738" fmla="*/ 577558 w 5032666"/>
              <a:gd name="connsiteY738" fmla="*/ 419100 h 419100"/>
              <a:gd name="connsiteX739" fmla="*/ 559870 w 5032666"/>
              <a:gd name="connsiteY739" fmla="*/ 419100 h 419100"/>
              <a:gd name="connsiteX740" fmla="*/ 552450 w 5032666"/>
              <a:gd name="connsiteY740" fmla="*/ 419100 h 419100"/>
              <a:gd name="connsiteX741" fmla="*/ 513903 w 5032666"/>
              <a:gd name="connsiteY741" fmla="*/ 419100 h 419100"/>
              <a:gd name="connsiteX742" fmla="*/ 503167 w 5032666"/>
              <a:gd name="connsiteY742" fmla="*/ 419100 h 419100"/>
              <a:gd name="connsiteX743" fmla="*/ 481862 w 5032666"/>
              <a:gd name="connsiteY743" fmla="*/ 419100 h 419100"/>
              <a:gd name="connsiteX744" fmla="*/ 457200 w 5032666"/>
              <a:gd name="connsiteY744" fmla="*/ 419100 h 419100"/>
              <a:gd name="connsiteX745" fmla="*/ 432579 w 5032666"/>
              <a:gd name="connsiteY745" fmla="*/ 419100 h 419100"/>
              <a:gd name="connsiteX746" fmla="*/ 425159 w 5032666"/>
              <a:gd name="connsiteY746" fmla="*/ 419100 h 419100"/>
              <a:gd name="connsiteX747" fmla="*/ 386612 w 5032666"/>
              <a:gd name="connsiteY747" fmla="*/ 419100 h 419100"/>
              <a:gd name="connsiteX748" fmla="*/ 375876 w 5032666"/>
              <a:gd name="connsiteY748" fmla="*/ 419100 h 419100"/>
              <a:gd name="connsiteX749" fmla="*/ 361504 w 5032666"/>
              <a:gd name="connsiteY749" fmla="*/ 419100 h 419100"/>
              <a:gd name="connsiteX750" fmla="*/ 329909 w 5032666"/>
              <a:gd name="connsiteY750" fmla="*/ 419100 h 419100"/>
              <a:gd name="connsiteX751" fmla="*/ 312221 w 5032666"/>
              <a:gd name="connsiteY751" fmla="*/ 419100 h 419100"/>
              <a:gd name="connsiteX752" fmla="*/ 304801 w 5032666"/>
              <a:gd name="connsiteY752" fmla="*/ 419100 h 419100"/>
              <a:gd name="connsiteX753" fmla="*/ 272311 w 5032666"/>
              <a:gd name="connsiteY753" fmla="*/ 419100 h 419100"/>
              <a:gd name="connsiteX754" fmla="*/ 266254 w 5032666"/>
              <a:gd name="connsiteY754" fmla="*/ 419100 h 419100"/>
              <a:gd name="connsiteX755" fmla="*/ 255518 w 5032666"/>
              <a:gd name="connsiteY755" fmla="*/ 419100 h 419100"/>
              <a:gd name="connsiteX756" fmla="*/ 223028 w 5032666"/>
              <a:gd name="connsiteY756" fmla="*/ 419100 h 419100"/>
              <a:gd name="connsiteX757" fmla="*/ 215608 w 5032666"/>
              <a:gd name="connsiteY757" fmla="*/ 419100 h 419100"/>
              <a:gd name="connsiteX758" fmla="*/ 209551 w 5032666"/>
              <a:gd name="connsiteY758" fmla="*/ 419100 h 419100"/>
              <a:gd name="connsiteX759" fmla="*/ 177061 w 5032666"/>
              <a:gd name="connsiteY759" fmla="*/ 419100 h 419100"/>
              <a:gd name="connsiteX760" fmla="*/ 166325 w 5032666"/>
              <a:gd name="connsiteY760" fmla="*/ 419100 h 419100"/>
              <a:gd name="connsiteX761" fmla="*/ 151953 w 5032666"/>
              <a:gd name="connsiteY761" fmla="*/ 419100 h 419100"/>
              <a:gd name="connsiteX762" fmla="*/ 120358 w 5032666"/>
              <a:gd name="connsiteY762" fmla="*/ 419100 h 419100"/>
              <a:gd name="connsiteX763" fmla="*/ 102670 w 5032666"/>
              <a:gd name="connsiteY763" fmla="*/ 419100 h 419100"/>
              <a:gd name="connsiteX764" fmla="*/ 95250 w 5032666"/>
              <a:gd name="connsiteY764" fmla="*/ 419100 h 419100"/>
              <a:gd name="connsiteX765" fmla="*/ 56703 w 5032666"/>
              <a:gd name="connsiteY765" fmla="*/ 419100 h 419100"/>
              <a:gd name="connsiteX766" fmla="*/ 45967 w 5032666"/>
              <a:gd name="connsiteY766" fmla="*/ 419100 h 419100"/>
              <a:gd name="connsiteX767" fmla="*/ 0 w 5032666"/>
              <a:gd name="connsiteY767" fmla="*/ 419100 h 419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</a:cxnLst>
            <a:rect l="l" t="t" r="r" b="b"/>
            <a:pathLst>
              <a:path w="5032666" h="419100">
                <a:moveTo>
                  <a:pt x="104775" y="0"/>
                </a:moveTo>
                <a:lnTo>
                  <a:pt x="150742" y="0"/>
                </a:lnTo>
                <a:lnTo>
                  <a:pt x="161478" y="0"/>
                </a:lnTo>
                <a:lnTo>
                  <a:pt x="200025" y="0"/>
                </a:lnTo>
                <a:lnTo>
                  <a:pt x="207445" y="0"/>
                </a:lnTo>
                <a:lnTo>
                  <a:pt x="225133" y="0"/>
                </a:lnTo>
                <a:lnTo>
                  <a:pt x="256728" y="0"/>
                </a:lnTo>
                <a:lnTo>
                  <a:pt x="271100" y="0"/>
                </a:lnTo>
                <a:lnTo>
                  <a:pt x="281836" y="0"/>
                </a:lnTo>
                <a:lnTo>
                  <a:pt x="314326" y="0"/>
                </a:lnTo>
                <a:lnTo>
                  <a:pt x="320383" y="0"/>
                </a:lnTo>
                <a:lnTo>
                  <a:pt x="327803" y="0"/>
                </a:lnTo>
                <a:lnTo>
                  <a:pt x="360293" y="0"/>
                </a:lnTo>
                <a:lnTo>
                  <a:pt x="371029" y="0"/>
                </a:lnTo>
                <a:lnTo>
                  <a:pt x="377086" y="0"/>
                </a:lnTo>
                <a:lnTo>
                  <a:pt x="409576" y="0"/>
                </a:lnTo>
                <a:lnTo>
                  <a:pt x="416996" y="0"/>
                </a:lnTo>
                <a:lnTo>
                  <a:pt x="434684" y="0"/>
                </a:lnTo>
                <a:lnTo>
                  <a:pt x="466279" y="0"/>
                </a:lnTo>
                <a:lnTo>
                  <a:pt x="480651" y="0"/>
                </a:lnTo>
                <a:lnTo>
                  <a:pt x="491387" y="0"/>
                </a:lnTo>
                <a:lnTo>
                  <a:pt x="529934" y="0"/>
                </a:lnTo>
                <a:lnTo>
                  <a:pt x="537354" y="0"/>
                </a:lnTo>
                <a:lnTo>
                  <a:pt x="561975" y="0"/>
                </a:lnTo>
                <a:lnTo>
                  <a:pt x="586637" y="0"/>
                </a:lnTo>
                <a:lnTo>
                  <a:pt x="607942" y="0"/>
                </a:lnTo>
                <a:lnTo>
                  <a:pt x="618678" y="0"/>
                </a:lnTo>
                <a:lnTo>
                  <a:pt x="657225" y="0"/>
                </a:lnTo>
                <a:lnTo>
                  <a:pt x="664645" y="0"/>
                </a:lnTo>
                <a:lnTo>
                  <a:pt x="682333" y="0"/>
                </a:lnTo>
                <a:lnTo>
                  <a:pt x="713928" y="0"/>
                </a:lnTo>
                <a:lnTo>
                  <a:pt x="728300" y="0"/>
                </a:lnTo>
                <a:lnTo>
                  <a:pt x="739036" y="0"/>
                </a:lnTo>
                <a:lnTo>
                  <a:pt x="750329" y="0"/>
                </a:lnTo>
                <a:lnTo>
                  <a:pt x="771526" y="0"/>
                </a:lnTo>
                <a:lnTo>
                  <a:pt x="777583" y="0"/>
                </a:lnTo>
                <a:lnTo>
                  <a:pt x="785003" y="0"/>
                </a:lnTo>
                <a:lnTo>
                  <a:pt x="796296" y="0"/>
                </a:lnTo>
                <a:lnTo>
                  <a:pt x="807032" y="0"/>
                </a:lnTo>
                <a:lnTo>
                  <a:pt x="817493" y="0"/>
                </a:lnTo>
                <a:lnTo>
                  <a:pt x="828229" y="0"/>
                </a:lnTo>
                <a:lnTo>
                  <a:pt x="834286" y="0"/>
                </a:lnTo>
                <a:lnTo>
                  <a:pt x="845579" y="0"/>
                </a:lnTo>
                <a:lnTo>
                  <a:pt x="852999" y="0"/>
                </a:lnTo>
                <a:lnTo>
                  <a:pt x="866776" y="0"/>
                </a:lnTo>
                <a:lnTo>
                  <a:pt x="870687" y="0"/>
                </a:lnTo>
                <a:lnTo>
                  <a:pt x="874196" y="0"/>
                </a:lnTo>
                <a:lnTo>
                  <a:pt x="891884" y="0"/>
                </a:lnTo>
                <a:lnTo>
                  <a:pt x="902282" y="0"/>
                </a:lnTo>
                <a:lnTo>
                  <a:pt x="916654" y="0"/>
                </a:lnTo>
                <a:lnTo>
                  <a:pt x="923479" y="0"/>
                </a:lnTo>
                <a:lnTo>
                  <a:pt x="927390" y="0"/>
                </a:lnTo>
                <a:lnTo>
                  <a:pt x="937851" y="0"/>
                </a:lnTo>
                <a:lnTo>
                  <a:pt x="948587" y="0"/>
                </a:lnTo>
                <a:lnTo>
                  <a:pt x="959880" y="0"/>
                </a:lnTo>
                <a:lnTo>
                  <a:pt x="965937" y="0"/>
                </a:lnTo>
                <a:lnTo>
                  <a:pt x="973357" y="0"/>
                </a:lnTo>
                <a:lnTo>
                  <a:pt x="987134" y="0"/>
                </a:lnTo>
                <a:lnTo>
                  <a:pt x="994554" y="0"/>
                </a:lnTo>
                <a:lnTo>
                  <a:pt x="1005847" y="0"/>
                </a:lnTo>
                <a:lnTo>
                  <a:pt x="1016583" y="0"/>
                </a:lnTo>
                <a:lnTo>
                  <a:pt x="1022640" y="0"/>
                </a:lnTo>
                <a:lnTo>
                  <a:pt x="1043837" y="0"/>
                </a:lnTo>
                <a:lnTo>
                  <a:pt x="1055130" y="0"/>
                </a:lnTo>
                <a:lnTo>
                  <a:pt x="1062550" y="0"/>
                </a:lnTo>
                <a:lnTo>
                  <a:pt x="1080238" y="0"/>
                </a:lnTo>
                <a:lnTo>
                  <a:pt x="1111833" y="0"/>
                </a:lnTo>
                <a:lnTo>
                  <a:pt x="1126205" y="0"/>
                </a:lnTo>
                <a:lnTo>
                  <a:pt x="1136941" y="0"/>
                </a:lnTo>
                <a:lnTo>
                  <a:pt x="1175488" y="0"/>
                </a:lnTo>
                <a:lnTo>
                  <a:pt x="1182908" y="0"/>
                </a:lnTo>
                <a:lnTo>
                  <a:pt x="1207529" y="0"/>
                </a:lnTo>
                <a:lnTo>
                  <a:pt x="1232191" y="0"/>
                </a:lnTo>
                <a:lnTo>
                  <a:pt x="1253496" y="0"/>
                </a:lnTo>
                <a:lnTo>
                  <a:pt x="1264232" y="0"/>
                </a:lnTo>
                <a:lnTo>
                  <a:pt x="1302779" y="0"/>
                </a:lnTo>
                <a:lnTo>
                  <a:pt x="1310199" y="0"/>
                </a:lnTo>
                <a:lnTo>
                  <a:pt x="1327887" y="0"/>
                </a:lnTo>
                <a:lnTo>
                  <a:pt x="1359482" y="0"/>
                </a:lnTo>
                <a:lnTo>
                  <a:pt x="1373854" y="0"/>
                </a:lnTo>
                <a:lnTo>
                  <a:pt x="1384590" y="0"/>
                </a:lnTo>
                <a:lnTo>
                  <a:pt x="1417080" y="0"/>
                </a:lnTo>
                <a:lnTo>
                  <a:pt x="1423137" y="0"/>
                </a:lnTo>
                <a:lnTo>
                  <a:pt x="1430557" y="0"/>
                </a:lnTo>
                <a:lnTo>
                  <a:pt x="1463047" y="0"/>
                </a:lnTo>
                <a:lnTo>
                  <a:pt x="1473783" y="0"/>
                </a:lnTo>
                <a:lnTo>
                  <a:pt x="1479840" y="0"/>
                </a:lnTo>
                <a:lnTo>
                  <a:pt x="1495425" y="0"/>
                </a:lnTo>
                <a:lnTo>
                  <a:pt x="1512330" y="0"/>
                </a:lnTo>
                <a:lnTo>
                  <a:pt x="1519750" y="0"/>
                </a:lnTo>
                <a:lnTo>
                  <a:pt x="1537438" y="0"/>
                </a:lnTo>
                <a:lnTo>
                  <a:pt x="1541392" y="0"/>
                </a:lnTo>
                <a:lnTo>
                  <a:pt x="1552128" y="0"/>
                </a:lnTo>
                <a:lnTo>
                  <a:pt x="1569033" y="0"/>
                </a:lnTo>
                <a:lnTo>
                  <a:pt x="1583405" y="0"/>
                </a:lnTo>
                <a:lnTo>
                  <a:pt x="1590675" y="0"/>
                </a:lnTo>
                <a:lnTo>
                  <a:pt x="1594141" y="0"/>
                </a:lnTo>
                <a:lnTo>
                  <a:pt x="1598095" y="0"/>
                </a:lnTo>
                <a:lnTo>
                  <a:pt x="1615783" y="0"/>
                </a:lnTo>
                <a:lnTo>
                  <a:pt x="1632688" y="0"/>
                </a:lnTo>
                <a:lnTo>
                  <a:pt x="1640108" y="0"/>
                </a:lnTo>
                <a:lnTo>
                  <a:pt x="1647378" y="0"/>
                </a:lnTo>
                <a:lnTo>
                  <a:pt x="1661750" y="0"/>
                </a:lnTo>
                <a:lnTo>
                  <a:pt x="1672486" y="0"/>
                </a:lnTo>
                <a:lnTo>
                  <a:pt x="1689391" y="0"/>
                </a:lnTo>
                <a:lnTo>
                  <a:pt x="1704976" y="0"/>
                </a:lnTo>
                <a:lnTo>
                  <a:pt x="1711033" y="0"/>
                </a:lnTo>
                <a:lnTo>
                  <a:pt x="1718453" y="0"/>
                </a:lnTo>
                <a:lnTo>
                  <a:pt x="1750943" y="0"/>
                </a:lnTo>
                <a:lnTo>
                  <a:pt x="1761679" y="0"/>
                </a:lnTo>
                <a:lnTo>
                  <a:pt x="1767736" y="0"/>
                </a:lnTo>
                <a:lnTo>
                  <a:pt x="1800226" y="0"/>
                </a:lnTo>
                <a:lnTo>
                  <a:pt x="1807646" y="0"/>
                </a:lnTo>
                <a:lnTo>
                  <a:pt x="1825334" y="0"/>
                </a:lnTo>
                <a:lnTo>
                  <a:pt x="1856929" y="0"/>
                </a:lnTo>
                <a:lnTo>
                  <a:pt x="1871301" y="0"/>
                </a:lnTo>
                <a:lnTo>
                  <a:pt x="1882037" y="0"/>
                </a:lnTo>
                <a:lnTo>
                  <a:pt x="1920584" y="0"/>
                </a:lnTo>
                <a:lnTo>
                  <a:pt x="1928004" y="0"/>
                </a:lnTo>
                <a:lnTo>
                  <a:pt x="1952625" y="0"/>
                </a:lnTo>
                <a:lnTo>
                  <a:pt x="1977287" y="0"/>
                </a:lnTo>
                <a:lnTo>
                  <a:pt x="1998592" y="0"/>
                </a:lnTo>
                <a:lnTo>
                  <a:pt x="2009328" y="0"/>
                </a:lnTo>
                <a:lnTo>
                  <a:pt x="2047875" y="0"/>
                </a:lnTo>
                <a:lnTo>
                  <a:pt x="2055295" y="0"/>
                </a:lnTo>
                <a:lnTo>
                  <a:pt x="2057400" y="0"/>
                </a:lnTo>
                <a:lnTo>
                  <a:pt x="2072983" y="0"/>
                </a:lnTo>
                <a:lnTo>
                  <a:pt x="2103367" y="0"/>
                </a:lnTo>
                <a:lnTo>
                  <a:pt x="2104578" y="0"/>
                </a:lnTo>
                <a:lnTo>
                  <a:pt x="2114103" y="0"/>
                </a:lnTo>
                <a:lnTo>
                  <a:pt x="2118950" y="0"/>
                </a:lnTo>
                <a:lnTo>
                  <a:pt x="2129686" y="0"/>
                </a:lnTo>
                <a:lnTo>
                  <a:pt x="2140979" y="0"/>
                </a:lnTo>
                <a:lnTo>
                  <a:pt x="2152650" y="0"/>
                </a:lnTo>
                <a:lnTo>
                  <a:pt x="2160070" y="0"/>
                </a:lnTo>
                <a:lnTo>
                  <a:pt x="2162176" y="0"/>
                </a:lnTo>
                <a:lnTo>
                  <a:pt x="2168233" y="0"/>
                </a:lnTo>
                <a:lnTo>
                  <a:pt x="2175653" y="0"/>
                </a:lnTo>
                <a:lnTo>
                  <a:pt x="2177758" y="0"/>
                </a:lnTo>
                <a:lnTo>
                  <a:pt x="2186946" y="0"/>
                </a:lnTo>
                <a:lnTo>
                  <a:pt x="2197682" y="0"/>
                </a:lnTo>
                <a:lnTo>
                  <a:pt x="2208143" y="0"/>
                </a:lnTo>
                <a:lnTo>
                  <a:pt x="2209353" y="0"/>
                </a:lnTo>
                <a:lnTo>
                  <a:pt x="2218879" y="0"/>
                </a:lnTo>
                <a:lnTo>
                  <a:pt x="2223725" y="0"/>
                </a:lnTo>
                <a:lnTo>
                  <a:pt x="2224936" y="0"/>
                </a:lnTo>
                <a:lnTo>
                  <a:pt x="2234461" y="0"/>
                </a:lnTo>
                <a:lnTo>
                  <a:pt x="2236229" y="0"/>
                </a:lnTo>
                <a:lnTo>
                  <a:pt x="2243649" y="0"/>
                </a:lnTo>
                <a:lnTo>
                  <a:pt x="2257426" y="0"/>
                </a:lnTo>
                <a:lnTo>
                  <a:pt x="2261337" y="0"/>
                </a:lnTo>
                <a:lnTo>
                  <a:pt x="2264846" y="0"/>
                </a:lnTo>
                <a:lnTo>
                  <a:pt x="2266951" y="0"/>
                </a:lnTo>
                <a:lnTo>
                  <a:pt x="2273008" y="0"/>
                </a:lnTo>
                <a:lnTo>
                  <a:pt x="2280428" y="0"/>
                </a:lnTo>
                <a:lnTo>
                  <a:pt x="2282534" y="0"/>
                </a:lnTo>
                <a:lnTo>
                  <a:pt x="2292932" y="0"/>
                </a:lnTo>
                <a:lnTo>
                  <a:pt x="2307304" y="0"/>
                </a:lnTo>
                <a:lnTo>
                  <a:pt x="2312918" y="0"/>
                </a:lnTo>
                <a:lnTo>
                  <a:pt x="2314129" y="0"/>
                </a:lnTo>
                <a:lnTo>
                  <a:pt x="2318040" y="0"/>
                </a:lnTo>
                <a:lnTo>
                  <a:pt x="2323654" y="0"/>
                </a:lnTo>
                <a:lnTo>
                  <a:pt x="2328501" y="0"/>
                </a:lnTo>
                <a:lnTo>
                  <a:pt x="2329711" y="0"/>
                </a:lnTo>
                <a:lnTo>
                  <a:pt x="2339237" y="0"/>
                </a:lnTo>
                <a:lnTo>
                  <a:pt x="2350530" y="0"/>
                </a:lnTo>
                <a:lnTo>
                  <a:pt x="2356587" y="0"/>
                </a:lnTo>
                <a:lnTo>
                  <a:pt x="2362201" y="0"/>
                </a:lnTo>
                <a:lnTo>
                  <a:pt x="2364007" y="0"/>
                </a:lnTo>
                <a:lnTo>
                  <a:pt x="2369621" y="0"/>
                </a:lnTo>
                <a:lnTo>
                  <a:pt x="2377784" y="0"/>
                </a:lnTo>
                <a:lnTo>
                  <a:pt x="2385204" y="0"/>
                </a:lnTo>
                <a:lnTo>
                  <a:pt x="2387309" y="0"/>
                </a:lnTo>
                <a:lnTo>
                  <a:pt x="2396497" y="0"/>
                </a:lnTo>
                <a:lnTo>
                  <a:pt x="2407233" y="0"/>
                </a:lnTo>
                <a:lnTo>
                  <a:pt x="2413290" y="0"/>
                </a:lnTo>
                <a:lnTo>
                  <a:pt x="2418904" y="0"/>
                </a:lnTo>
                <a:lnTo>
                  <a:pt x="2433276" y="0"/>
                </a:lnTo>
                <a:lnTo>
                  <a:pt x="2434487" y="0"/>
                </a:lnTo>
                <a:lnTo>
                  <a:pt x="2444012" y="0"/>
                </a:lnTo>
                <a:lnTo>
                  <a:pt x="2445780" y="0"/>
                </a:lnTo>
                <a:lnTo>
                  <a:pt x="2453200" y="0"/>
                </a:lnTo>
                <a:lnTo>
                  <a:pt x="2470888" y="0"/>
                </a:lnTo>
                <a:lnTo>
                  <a:pt x="2482559" y="0"/>
                </a:lnTo>
                <a:lnTo>
                  <a:pt x="2489979" y="0"/>
                </a:lnTo>
                <a:lnTo>
                  <a:pt x="2502483" y="0"/>
                </a:lnTo>
                <a:lnTo>
                  <a:pt x="2514600" y="0"/>
                </a:lnTo>
                <a:lnTo>
                  <a:pt x="2516855" y="0"/>
                </a:lnTo>
                <a:lnTo>
                  <a:pt x="2527591" y="0"/>
                </a:lnTo>
                <a:lnTo>
                  <a:pt x="2539262" y="0"/>
                </a:lnTo>
                <a:lnTo>
                  <a:pt x="2560567" y="0"/>
                </a:lnTo>
                <a:lnTo>
                  <a:pt x="2566138" y="0"/>
                </a:lnTo>
                <a:lnTo>
                  <a:pt x="2571303" y="0"/>
                </a:lnTo>
                <a:lnTo>
                  <a:pt x="2573558" y="0"/>
                </a:lnTo>
                <a:lnTo>
                  <a:pt x="2598179" y="0"/>
                </a:lnTo>
                <a:lnTo>
                  <a:pt x="2609850" y="0"/>
                </a:lnTo>
                <a:lnTo>
                  <a:pt x="2617270" y="0"/>
                </a:lnTo>
                <a:lnTo>
                  <a:pt x="2622841" y="0"/>
                </a:lnTo>
                <a:lnTo>
                  <a:pt x="2634958" y="0"/>
                </a:lnTo>
                <a:lnTo>
                  <a:pt x="2644146" y="0"/>
                </a:lnTo>
                <a:lnTo>
                  <a:pt x="2654882" y="0"/>
                </a:lnTo>
                <a:lnTo>
                  <a:pt x="2666553" y="0"/>
                </a:lnTo>
                <a:lnTo>
                  <a:pt x="2680925" y="0"/>
                </a:lnTo>
                <a:lnTo>
                  <a:pt x="2691661" y="0"/>
                </a:lnTo>
                <a:lnTo>
                  <a:pt x="2693429" y="0"/>
                </a:lnTo>
                <a:lnTo>
                  <a:pt x="2700849" y="0"/>
                </a:lnTo>
                <a:lnTo>
                  <a:pt x="2702954" y="0"/>
                </a:lnTo>
                <a:lnTo>
                  <a:pt x="2718537" y="0"/>
                </a:lnTo>
                <a:lnTo>
                  <a:pt x="2724151" y="0"/>
                </a:lnTo>
                <a:lnTo>
                  <a:pt x="2730208" y="0"/>
                </a:lnTo>
                <a:lnTo>
                  <a:pt x="2737628" y="0"/>
                </a:lnTo>
                <a:lnTo>
                  <a:pt x="2748921" y="0"/>
                </a:lnTo>
                <a:lnTo>
                  <a:pt x="2750132" y="0"/>
                </a:lnTo>
                <a:lnTo>
                  <a:pt x="2759657" y="0"/>
                </a:lnTo>
                <a:lnTo>
                  <a:pt x="2764504" y="0"/>
                </a:lnTo>
                <a:lnTo>
                  <a:pt x="2770118" y="0"/>
                </a:lnTo>
                <a:lnTo>
                  <a:pt x="2775240" y="0"/>
                </a:lnTo>
                <a:lnTo>
                  <a:pt x="2780854" y="0"/>
                </a:lnTo>
                <a:lnTo>
                  <a:pt x="2786911" y="0"/>
                </a:lnTo>
                <a:lnTo>
                  <a:pt x="2798204" y="0"/>
                </a:lnTo>
                <a:lnTo>
                  <a:pt x="2805624" y="0"/>
                </a:lnTo>
                <a:lnTo>
                  <a:pt x="2807730" y="0"/>
                </a:lnTo>
                <a:lnTo>
                  <a:pt x="2813787" y="0"/>
                </a:lnTo>
                <a:lnTo>
                  <a:pt x="2819401" y="0"/>
                </a:lnTo>
                <a:lnTo>
                  <a:pt x="2821207" y="0"/>
                </a:lnTo>
                <a:lnTo>
                  <a:pt x="2823312" y="0"/>
                </a:lnTo>
                <a:lnTo>
                  <a:pt x="2826821" y="0"/>
                </a:lnTo>
                <a:lnTo>
                  <a:pt x="2844509" y="0"/>
                </a:lnTo>
                <a:lnTo>
                  <a:pt x="2853697" y="0"/>
                </a:lnTo>
                <a:lnTo>
                  <a:pt x="2854907" y="0"/>
                </a:lnTo>
                <a:lnTo>
                  <a:pt x="2864433" y="0"/>
                </a:lnTo>
                <a:lnTo>
                  <a:pt x="2869279" y="0"/>
                </a:lnTo>
                <a:lnTo>
                  <a:pt x="2870490" y="0"/>
                </a:lnTo>
                <a:lnTo>
                  <a:pt x="2876104" y="0"/>
                </a:lnTo>
                <a:lnTo>
                  <a:pt x="2880015" y="0"/>
                </a:lnTo>
                <a:lnTo>
                  <a:pt x="2890476" y="0"/>
                </a:lnTo>
                <a:lnTo>
                  <a:pt x="2901212" y="0"/>
                </a:lnTo>
                <a:lnTo>
                  <a:pt x="2902980" y="0"/>
                </a:lnTo>
                <a:lnTo>
                  <a:pt x="2910400" y="0"/>
                </a:lnTo>
                <a:lnTo>
                  <a:pt x="2912505" y="0"/>
                </a:lnTo>
                <a:lnTo>
                  <a:pt x="2918562" y="0"/>
                </a:lnTo>
                <a:lnTo>
                  <a:pt x="2925982" y="0"/>
                </a:lnTo>
                <a:lnTo>
                  <a:pt x="2928088" y="0"/>
                </a:lnTo>
                <a:lnTo>
                  <a:pt x="2939759" y="0"/>
                </a:lnTo>
                <a:lnTo>
                  <a:pt x="2947179" y="0"/>
                </a:lnTo>
                <a:lnTo>
                  <a:pt x="2958472" y="0"/>
                </a:lnTo>
                <a:lnTo>
                  <a:pt x="2959683" y="0"/>
                </a:lnTo>
                <a:lnTo>
                  <a:pt x="2969208" y="0"/>
                </a:lnTo>
                <a:lnTo>
                  <a:pt x="2974055" y="0"/>
                </a:lnTo>
                <a:lnTo>
                  <a:pt x="2975265" y="0"/>
                </a:lnTo>
                <a:lnTo>
                  <a:pt x="2984791" y="0"/>
                </a:lnTo>
                <a:lnTo>
                  <a:pt x="2996462" y="0"/>
                </a:lnTo>
                <a:lnTo>
                  <a:pt x="3007755" y="0"/>
                </a:lnTo>
                <a:lnTo>
                  <a:pt x="3015175" y="0"/>
                </a:lnTo>
                <a:lnTo>
                  <a:pt x="3023338" y="0"/>
                </a:lnTo>
                <a:lnTo>
                  <a:pt x="3030758" y="0"/>
                </a:lnTo>
                <a:lnTo>
                  <a:pt x="3032863" y="0"/>
                </a:lnTo>
                <a:lnTo>
                  <a:pt x="3064458" y="0"/>
                </a:lnTo>
                <a:lnTo>
                  <a:pt x="3078830" y="0"/>
                </a:lnTo>
                <a:lnTo>
                  <a:pt x="3080041" y="0"/>
                </a:lnTo>
                <a:lnTo>
                  <a:pt x="3089566" y="0"/>
                </a:lnTo>
                <a:lnTo>
                  <a:pt x="3128113" y="0"/>
                </a:lnTo>
                <a:lnTo>
                  <a:pt x="3135533" y="0"/>
                </a:lnTo>
                <a:lnTo>
                  <a:pt x="3160154" y="0"/>
                </a:lnTo>
                <a:lnTo>
                  <a:pt x="3184816" y="0"/>
                </a:lnTo>
                <a:lnTo>
                  <a:pt x="3206121" y="0"/>
                </a:lnTo>
                <a:lnTo>
                  <a:pt x="3216857" y="0"/>
                </a:lnTo>
                <a:lnTo>
                  <a:pt x="3255404" y="0"/>
                </a:lnTo>
                <a:lnTo>
                  <a:pt x="3262824" y="0"/>
                </a:lnTo>
                <a:lnTo>
                  <a:pt x="3280512" y="0"/>
                </a:lnTo>
                <a:lnTo>
                  <a:pt x="3312107" y="0"/>
                </a:lnTo>
                <a:lnTo>
                  <a:pt x="3326479" y="0"/>
                </a:lnTo>
                <a:lnTo>
                  <a:pt x="3337215" y="0"/>
                </a:lnTo>
                <a:lnTo>
                  <a:pt x="3369705" y="0"/>
                </a:lnTo>
                <a:lnTo>
                  <a:pt x="3375762" y="0"/>
                </a:lnTo>
                <a:lnTo>
                  <a:pt x="3383182" y="0"/>
                </a:lnTo>
                <a:lnTo>
                  <a:pt x="3415672" y="0"/>
                </a:lnTo>
                <a:lnTo>
                  <a:pt x="3426408" y="0"/>
                </a:lnTo>
                <a:lnTo>
                  <a:pt x="3432465" y="0"/>
                </a:lnTo>
                <a:lnTo>
                  <a:pt x="3448050" y="0"/>
                </a:lnTo>
                <a:lnTo>
                  <a:pt x="3464955" y="0"/>
                </a:lnTo>
                <a:lnTo>
                  <a:pt x="3472375" y="0"/>
                </a:lnTo>
                <a:lnTo>
                  <a:pt x="3490063" y="0"/>
                </a:lnTo>
                <a:lnTo>
                  <a:pt x="3494017" y="0"/>
                </a:lnTo>
                <a:lnTo>
                  <a:pt x="3504753" y="0"/>
                </a:lnTo>
                <a:lnTo>
                  <a:pt x="3521658" y="0"/>
                </a:lnTo>
                <a:lnTo>
                  <a:pt x="3536030" y="0"/>
                </a:lnTo>
                <a:lnTo>
                  <a:pt x="3543300" y="0"/>
                </a:lnTo>
                <a:lnTo>
                  <a:pt x="3546766" y="0"/>
                </a:lnTo>
                <a:lnTo>
                  <a:pt x="3550720" y="0"/>
                </a:lnTo>
                <a:lnTo>
                  <a:pt x="3568408" y="0"/>
                </a:lnTo>
                <a:lnTo>
                  <a:pt x="3585313" y="0"/>
                </a:lnTo>
                <a:lnTo>
                  <a:pt x="3592733" y="0"/>
                </a:lnTo>
                <a:lnTo>
                  <a:pt x="3600003" y="0"/>
                </a:lnTo>
                <a:lnTo>
                  <a:pt x="3614375" y="0"/>
                </a:lnTo>
                <a:lnTo>
                  <a:pt x="3625111" y="0"/>
                </a:lnTo>
                <a:lnTo>
                  <a:pt x="3642016" y="0"/>
                </a:lnTo>
                <a:lnTo>
                  <a:pt x="3657601" y="0"/>
                </a:lnTo>
                <a:lnTo>
                  <a:pt x="3663658" y="0"/>
                </a:lnTo>
                <a:lnTo>
                  <a:pt x="3671078" y="0"/>
                </a:lnTo>
                <a:lnTo>
                  <a:pt x="3703568" y="0"/>
                </a:lnTo>
                <a:lnTo>
                  <a:pt x="3714304" y="0"/>
                </a:lnTo>
                <a:lnTo>
                  <a:pt x="3720361" y="0"/>
                </a:lnTo>
                <a:lnTo>
                  <a:pt x="3752851" y="0"/>
                </a:lnTo>
                <a:lnTo>
                  <a:pt x="3760271" y="0"/>
                </a:lnTo>
                <a:lnTo>
                  <a:pt x="3777959" y="0"/>
                </a:lnTo>
                <a:lnTo>
                  <a:pt x="3809554" y="0"/>
                </a:lnTo>
                <a:lnTo>
                  <a:pt x="3823926" y="0"/>
                </a:lnTo>
                <a:lnTo>
                  <a:pt x="3834662" y="0"/>
                </a:lnTo>
                <a:lnTo>
                  <a:pt x="3873209" y="0"/>
                </a:lnTo>
                <a:lnTo>
                  <a:pt x="3880629" y="0"/>
                </a:lnTo>
                <a:lnTo>
                  <a:pt x="3905250" y="0"/>
                </a:lnTo>
                <a:lnTo>
                  <a:pt x="3929912" y="0"/>
                </a:lnTo>
                <a:lnTo>
                  <a:pt x="3951217" y="0"/>
                </a:lnTo>
                <a:lnTo>
                  <a:pt x="3961953" y="0"/>
                </a:lnTo>
                <a:lnTo>
                  <a:pt x="4000500" y="0"/>
                </a:lnTo>
                <a:lnTo>
                  <a:pt x="4007920" y="0"/>
                </a:lnTo>
                <a:lnTo>
                  <a:pt x="4025608" y="0"/>
                </a:lnTo>
                <a:lnTo>
                  <a:pt x="4057203" y="0"/>
                </a:lnTo>
                <a:lnTo>
                  <a:pt x="4071575" y="0"/>
                </a:lnTo>
                <a:lnTo>
                  <a:pt x="4082311" y="0"/>
                </a:lnTo>
                <a:lnTo>
                  <a:pt x="4093604" y="0"/>
                </a:lnTo>
                <a:lnTo>
                  <a:pt x="4114801" y="0"/>
                </a:lnTo>
                <a:lnTo>
                  <a:pt x="4120858" y="0"/>
                </a:lnTo>
                <a:lnTo>
                  <a:pt x="4128278" y="0"/>
                </a:lnTo>
                <a:lnTo>
                  <a:pt x="4139571" y="0"/>
                </a:lnTo>
                <a:lnTo>
                  <a:pt x="4150307" y="0"/>
                </a:lnTo>
                <a:lnTo>
                  <a:pt x="4160768" y="0"/>
                </a:lnTo>
                <a:lnTo>
                  <a:pt x="4171504" y="0"/>
                </a:lnTo>
                <a:lnTo>
                  <a:pt x="4177561" y="0"/>
                </a:lnTo>
                <a:lnTo>
                  <a:pt x="4188854" y="0"/>
                </a:lnTo>
                <a:lnTo>
                  <a:pt x="4196274" y="0"/>
                </a:lnTo>
                <a:lnTo>
                  <a:pt x="4210051" y="0"/>
                </a:lnTo>
                <a:lnTo>
                  <a:pt x="4213962" y="0"/>
                </a:lnTo>
                <a:lnTo>
                  <a:pt x="4217471" y="0"/>
                </a:lnTo>
                <a:lnTo>
                  <a:pt x="4235159" y="0"/>
                </a:lnTo>
                <a:lnTo>
                  <a:pt x="4245557" y="0"/>
                </a:lnTo>
                <a:lnTo>
                  <a:pt x="4259929" y="0"/>
                </a:lnTo>
                <a:lnTo>
                  <a:pt x="4266754" y="0"/>
                </a:lnTo>
                <a:lnTo>
                  <a:pt x="4270665" y="0"/>
                </a:lnTo>
                <a:lnTo>
                  <a:pt x="4281126" y="0"/>
                </a:lnTo>
                <a:lnTo>
                  <a:pt x="4291862" y="0"/>
                </a:lnTo>
                <a:lnTo>
                  <a:pt x="4303155" y="0"/>
                </a:lnTo>
                <a:lnTo>
                  <a:pt x="4309212" y="0"/>
                </a:lnTo>
                <a:lnTo>
                  <a:pt x="4316632" y="0"/>
                </a:lnTo>
                <a:lnTo>
                  <a:pt x="4330409" y="0"/>
                </a:lnTo>
                <a:lnTo>
                  <a:pt x="4337829" y="0"/>
                </a:lnTo>
                <a:lnTo>
                  <a:pt x="4349122" y="0"/>
                </a:lnTo>
                <a:lnTo>
                  <a:pt x="4359858" y="0"/>
                </a:lnTo>
                <a:lnTo>
                  <a:pt x="4365915" y="0"/>
                </a:lnTo>
                <a:lnTo>
                  <a:pt x="4387112" y="0"/>
                </a:lnTo>
                <a:lnTo>
                  <a:pt x="4398405" y="0"/>
                </a:lnTo>
                <a:lnTo>
                  <a:pt x="4405825" y="0"/>
                </a:lnTo>
                <a:lnTo>
                  <a:pt x="4423513" y="0"/>
                </a:lnTo>
                <a:lnTo>
                  <a:pt x="4455108" y="0"/>
                </a:lnTo>
                <a:lnTo>
                  <a:pt x="4469480" y="0"/>
                </a:lnTo>
                <a:lnTo>
                  <a:pt x="4480216" y="0"/>
                </a:lnTo>
                <a:lnTo>
                  <a:pt x="4518763" y="0"/>
                </a:lnTo>
                <a:lnTo>
                  <a:pt x="4526183" y="0"/>
                </a:lnTo>
                <a:lnTo>
                  <a:pt x="4550804" y="0"/>
                </a:lnTo>
                <a:lnTo>
                  <a:pt x="4575466" y="0"/>
                </a:lnTo>
                <a:lnTo>
                  <a:pt x="4596771" y="0"/>
                </a:lnTo>
                <a:lnTo>
                  <a:pt x="4607507" y="0"/>
                </a:lnTo>
                <a:lnTo>
                  <a:pt x="4646054" y="0"/>
                </a:lnTo>
                <a:lnTo>
                  <a:pt x="4653474" y="0"/>
                </a:lnTo>
                <a:lnTo>
                  <a:pt x="4671162" y="0"/>
                </a:lnTo>
                <a:lnTo>
                  <a:pt x="4702757" y="0"/>
                </a:lnTo>
                <a:lnTo>
                  <a:pt x="4717129" y="0"/>
                </a:lnTo>
                <a:lnTo>
                  <a:pt x="4727865" y="0"/>
                </a:lnTo>
                <a:lnTo>
                  <a:pt x="4760355" y="0"/>
                </a:lnTo>
                <a:lnTo>
                  <a:pt x="4766412" y="0"/>
                </a:lnTo>
                <a:lnTo>
                  <a:pt x="4773832" y="0"/>
                </a:lnTo>
                <a:lnTo>
                  <a:pt x="4806322" y="0"/>
                </a:lnTo>
                <a:lnTo>
                  <a:pt x="4817058" y="0"/>
                </a:lnTo>
                <a:lnTo>
                  <a:pt x="4823115" y="0"/>
                </a:lnTo>
                <a:lnTo>
                  <a:pt x="4855605" y="0"/>
                </a:lnTo>
                <a:lnTo>
                  <a:pt x="4863025" y="0"/>
                </a:lnTo>
                <a:lnTo>
                  <a:pt x="4880713" y="0"/>
                </a:lnTo>
                <a:lnTo>
                  <a:pt x="4912308" y="0"/>
                </a:lnTo>
                <a:lnTo>
                  <a:pt x="4926680" y="0"/>
                </a:lnTo>
                <a:lnTo>
                  <a:pt x="4937416" y="0"/>
                </a:lnTo>
                <a:lnTo>
                  <a:pt x="4975963" y="0"/>
                </a:lnTo>
                <a:lnTo>
                  <a:pt x="4983383" y="0"/>
                </a:lnTo>
                <a:lnTo>
                  <a:pt x="5032666" y="0"/>
                </a:lnTo>
                <a:lnTo>
                  <a:pt x="4927891" y="419100"/>
                </a:lnTo>
                <a:lnTo>
                  <a:pt x="4878608" y="419100"/>
                </a:lnTo>
                <a:lnTo>
                  <a:pt x="4871188" y="419100"/>
                </a:lnTo>
                <a:lnTo>
                  <a:pt x="4832641" y="419100"/>
                </a:lnTo>
                <a:lnTo>
                  <a:pt x="4821905" y="419100"/>
                </a:lnTo>
                <a:lnTo>
                  <a:pt x="4807533" y="419100"/>
                </a:lnTo>
                <a:lnTo>
                  <a:pt x="4775938" y="419100"/>
                </a:lnTo>
                <a:lnTo>
                  <a:pt x="4758250" y="419100"/>
                </a:lnTo>
                <a:lnTo>
                  <a:pt x="4750830" y="419100"/>
                </a:lnTo>
                <a:lnTo>
                  <a:pt x="4718340" y="419100"/>
                </a:lnTo>
                <a:lnTo>
                  <a:pt x="4712283" y="419100"/>
                </a:lnTo>
                <a:lnTo>
                  <a:pt x="4701547" y="419100"/>
                </a:lnTo>
                <a:lnTo>
                  <a:pt x="4669057" y="419100"/>
                </a:lnTo>
                <a:lnTo>
                  <a:pt x="4661637" y="419100"/>
                </a:lnTo>
                <a:lnTo>
                  <a:pt x="4655580" y="419100"/>
                </a:lnTo>
                <a:lnTo>
                  <a:pt x="4623090" y="419100"/>
                </a:lnTo>
                <a:lnTo>
                  <a:pt x="4612354" y="419100"/>
                </a:lnTo>
                <a:lnTo>
                  <a:pt x="4597982" y="419100"/>
                </a:lnTo>
                <a:lnTo>
                  <a:pt x="4566387" y="419100"/>
                </a:lnTo>
                <a:lnTo>
                  <a:pt x="4548699" y="419100"/>
                </a:lnTo>
                <a:lnTo>
                  <a:pt x="4541279" y="419100"/>
                </a:lnTo>
                <a:lnTo>
                  <a:pt x="4502732" y="419100"/>
                </a:lnTo>
                <a:lnTo>
                  <a:pt x="4491996" y="419100"/>
                </a:lnTo>
                <a:lnTo>
                  <a:pt x="4470691" y="419100"/>
                </a:lnTo>
                <a:lnTo>
                  <a:pt x="4446029" y="419100"/>
                </a:lnTo>
                <a:lnTo>
                  <a:pt x="4421408" y="419100"/>
                </a:lnTo>
                <a:lnTo>
                  <a:pt x="4413988" y="419100"/>
                </a:lnTo>
                <a:lnTo>
                  <a:pt x="4375441" y="419100"/>
                </a:lnTo>
                <a:lnTo>
                  <a:pt x="4364705" y="419100"/>
                </a:lnTo>
                <a:lnTo>
                  <a:pt x="4350333" y="419100"/>
                </a:lnTo>
                <a:lnTo>
                  <a:pt x="4318738" y="419100"/>
                </a:lnTo>
                <a:lnTo>
                  <a:pt x="4301050" y="419100"/>
                </a:lnTo>
                <a:lnTo>
                  <a:pt x="4293630" y="419100"/>
                </a:lnTo>
                <a:lnTo>
                  <a:pt x="4282337" y="419100"/>
                </a:lnTo>
                <a:lnTo>
                  <a:pt x="4261140" y="419100"/>
                </a:lnTo>
                <a:lnTo>
                  <a:pt x="4255083" y="419100"/>
                </a:lnTo>
                <a:lnTo>
                  <a:pt x="4244347" y="419100"/>
                </a:lnTo>
                <a:lnTo>
                  <a:pt x="4233054" y="419100"/>
                </a:lnTo>
                <a:lnTo>
                  <a:pt x="4225634" y="419100"/>
                </a:lnTo>
                <a:lnTo>
                  <a:pt x="4211857" y="419100"/>
                </a:lnTo>
                <a:lnTo>
                  <a:pt x="4204437" y="419100"/>
                </a:lnTo>
                <a:lnTo>
                  <a:pt x="4198380" y="419100"/>
                </a:lnTo>
                <a:lnTo>
                  <a:pt x="4187087" y="419100"/>
                </a:lnTo>
                <a:lnTo>
                  <a:pt x="4176351" y="419100"/>
                </a:lnTo>
                <a:lnTo>
                  <a:pt x="4165890" y="419100"/>
                </a:lnTo>
                <a:lnTo>
                  <a:pt x="4161979" y="419100"/>
                </a:lnTo>
                <a:lnTo>
                  <a:pt x="4155154" y="419100"/>
                </a:lnTo>
                <a:lnTo>
                  <a:pt x="4140782" y="419100"/>
                </a:lnTo>
                <a:lnTo>
                  <a:pt x="4130384" y="419100"/>
                </a:lnTo>
                <a:lnTo>
                  <a:pt x="4112696" y="419100"/>
                </a:lnTo>
                <a:lnTo>
                  <a:pt x="4109187" y="419100"/>
                </a:lnTo>
                <a:lnTo>
                  <a:pt x="4105276" y="419100"/>
                </a:lnTo>
                <a:lnTo>
                  <a:pt x="4091499" y="419100"/>
                </a:lnTo>
                <a:lnTo>
                  <a:pt x="4084079" y="419100"/>
                </a:lnTo>
                <a:lnTo>
                  <a:pt x="4072786" y="419100"/>
                </a:lnTo>
                <a:lnTo>
                  <a:pt x="4066729" y="419100"/>
                </a:lnTo>
                <a:lnTo>
                  <a:pt x="4055993" y="419100"/>
                </a:lnTo>
                <a:lnTo>
                  <a:pt x="4045532" y="419100"/>
                </a:lnTo>
                <a:lnTo>
                  <a:pt x="4034796" y="419100"/>
                </a:lnTo>
                <a:lnTo>
                  <a:pt x="4023503" y="419100"/>
                </a:lnTo>
                <a:lnTo>
                  <a:pt x="4016083" y="419100"/>
                </a:lnTo>
                <a:lnTo>
                  <a:pt x="4010026" y="419100"/>
                </a:lnTo>
                <a:lnTo>
                  <a:pt x="3988829" y="419100"/>
                </a:lnTo>
                <a:lnTo>
                  <a:pt x="3977536" y="419100"/>
                </a:lnTo>
                <a:lnTo>
                  <a:pt x="3966800" y="419100"/>
                </a:lnTo>
                <a:lnTo>
                  <a:pt x="3952428" y="419100"/>
                </a:lnTo>
                <a:lnTo>
                  <a:pt x="3920833" y="419100"/>
                </a:lnTo>
                <a:lnTo>
                  <a:pt x="3903145" y="419100"/>
                </a:lnTo>
                <a:lnTo>
                  <a:pt x="3895725" y="419100"/>
                </a:lnTo>
                <a:lnTo>
                  <a:pt x="3857178" y="419100"/>
                </a:lnTo>
                <a:lnTo>
                  <a:pt x="3846442" y="419100"/>
                </a:lnTo>
                <a:lnTo>
                  <a:pt x="3825137" y="419100"/>
                </a:lnTo>
                <a:lnTo>
                  <a:pt x="3800475" y="419100"/>
                </a:lnTo>
                <a:lnTo>
                  <a:pt x="3775854" y="419100"/>
                </a:lnTo>
                <a:lnTo>
                  <a:pt x="3768434" y="419100"/>
                </a:lnTo>
                <a:lnTo>
                  <a:pt x="3729887" y="419100"/>
                </a:lnTo>
                <a:lnTo>
                  <a:pt x="3719151" y="419100"/>
                </a:lnTo>
                <a:lnTo>
                  <a:pt x="3704779" y="419100"/>
                </a:lnTo>
                <a:lnTo>
                  <a:pt x="3673184" y="419100"/>
                </a:lnTo>
                <a:lnTo>
                  <a:pt x="3655496" y="419100"/>
                </a:lnTo>
                <a:lnTo>
                  <a:pt x="3648076" y="419100"/>
                </a:lnTo>
                <a:lnTo>
                  <a:pt x="3615586" y="419100"/>
                </a:lnTo>
                <a:lnTo>
                  <a:pt x="3609529" y="419100"/>
                </a:lnTo>
                <a:lnTo>
                  <a:pt x="3598793" y="419100"/>
                </a:lnTo>
                <a:lnTo>
                  <a:pt x="3566303" y="419100"/>
                </a:lnTo>
                <a:lnTo>
                  <a:pt x="3558883" y="419100"/>
                </a:lnTo>
                <a:lnTo>
                  <a:pt x="3552826" y="419100"/>
                </a:lnTo>
                <a:lnTo>
                  <a:pt x="3537241" y="419100"/>
                </a:lnTo>
                <a:lnTo>
                  <a:pt x="3520336" y="419100"/>
                </a:lnTo>
                <a:lnTo>
                  <a:pt x="3509600" y="419100"/>
                </a:lnTo>
                <a:lnTo>
                  <a:pt x="3495228" y="419100"/>
                </a:lnTo>
                <a:lnTo>
                  <a:pt x="3487958" y="419100"/>
                </a:lnTo>
                <a:lnTo>
                  <a:pt x="3480538" y="419100"/>
                </a:lnTo>
                <a:lnTo>
                  <a:pt x="3463633" y="419100"/>
                </a:lnTo>
                <a:lnTo>
                  <a:pt x="3445945" y="419100"/>
                </a:lnTo>
                <a:lnTo>
                  <a:pt x="3441991" y="419100"/>
                </a:lnTo>
                <a:lnTo>
                  <a:pt x="3438525" y="419100"/>
                </a:lnTo>
                <a:lnTo>
                  <a:pt x="3431255" y="419100"/>
                </a:lnTo>
                <a:lnTo>
                  <a:pt x="3416883" y="419100"/>
                </a:lnTo>
                <a:lnTo>
                  <a:pt x="3399978" y="419100"/>
                </a:lnTo>
                <a:lnTo>
                  <a:pt x="3389242" y="419100"/>
                </a:lnTo>
                <a:lnTo>
                  <a:pt x="3385288" y="419100"/>
                </a:lnTo>
                <a:lnTo>
                  <a:pt x="3367600" y="419100"/>
                </a:lnTo>
                <a:lnTo>
                  <a:pt x="3360180" y="419100"/>
                </a:lnTo>
                <a:lnTo>
                  <a:pt x="3343275" y="419100"/>
                </a:lnTo>
                <a:lnTo>
                  <a:pt x="3327690" y="419100"/>
                </a:lnTo>
                <a:lnTo>
                  <a:pt x="3321633" y="419100"/>
                </a:lnTo>
                <a:lnTo>
                  <a:pt x="3310897" y="419100"/>
                </a:lnTo>
                <a:lnTo>
                  <a:pt x="3278407" y="419100"/>
                </a:lnTo>
                <a:lnTo>
                  <a:pt x="3270987" y="419100"/>
                </a:lnTo>
                <a:lnTo>
                  <a:pt x="3264930" y="419100"/>
                </a:lnTo>
                <a:lnTo>
                  <a:pt x="3232440" y="419100"/>
                </a:lnTo>
                <a:lnTo>
                  <a:pt x="3221704" y="419100"/>
                </a:lnTo>
                <a:lnTo>
                  <a:pt x="3207332" y="419100"/>
                </a:lnTo>
                <a:lnTo>
                  <a:pt x="3175737" y="419100"/>
                </a:lnTo>
                <a:lnTo>
                  <a:pt x="3158049" y="419100"/>
                </a:lnTo>
                <a:lnTo>
                  <a:pt x="3150629" y="419100"/>
                </a:lnTo>
                <a:lnTo>
                  <a:pt x="3112082" y="419100"/>
                </a:lnTo>
                <a:lnTo>
                  <a:pt x="3101346" y="419100"/>
                </a:lnTo>
                <a:lnTo>
                  <a:pt x="3080041" y="419100"/>
                </a:lnTo>
                <a:lnTo>
                  <a:pt x="3055379" y="419100"/>
                </a:lnTo>
                <a:lnTo>
                  <a:pt x="3030758" y="419100"/>
                </a:lnTo>
                <a:lnTo>
                  <a:pt x="3023338" y="419100"/>
                </a:lnTo>
                <a:lnTo>
                  <a:pt x="2984791" y="419100"/>
                </a:lnTo>
                <a:lnTo>
                  <a:pt x="2975266" y="419100"/>
                </a:lnTo>
                <a:lnTo>
                  <a:pt x="2974055" y="419100"/>
                </a:lnTo>
                <a:lnTo>
                  <a:pt x="2959683" y="419100"/>
                </a:lnTo>
                <a:lnTo>
                  <a:pt x="2928088" y="419100"/>
                </a:lnTo>
                <a:lnTo>
                  <a:pt x="2925983" y="419100"/>
                </a:lnTo>
                <a:lnTo>
                  <a:pt x="2918563" y="419100"/>
                </a:lnTo>
                <a:lnTo>
                  <a:pt x="2910400" y="419100"/>
                </a:lnTo>
                <a:lnTo>
                  <a:pt x="2902980" y="419100"/>
                </a:lnTo>
                <a:lnTo>
                  <a:pt x="2891687" y="419100"/>
                </a:lnTo>
                <a:lnTo>
                  <a:pt x="2880016" y="419100"/>
                </a:lnTo>
                <a:lnTo>
                  <a:pt x="2870490" y="419100"/>
                </a:lnTo>
                <a:lnTo>
                  <a:pt x="2869280" y="419100"/>
                </a:lnTo>
                <a:lnTo>
                  <a:pt x="2864433" y="419100"/>
                </a:lnTo>
                <a:lnTo>
                  <a:pt x="2854908" y="419100"/>
                </a:lnTo>
                <a:lnTo>
                  <a:pt x="2853697" y="419100"/>
                </a:lnTo>
                <a:lnTo>
                  <a:pt x="2842404" y="419100"/>
                </a:lnTo>
                <a:lnTo>
                  <a:pt x="2834984" y="419100"/>
                </a:lnTo>
                <a:lnTo>
                  <a:pt x="2823313" y="419100"/>
                </a:lnTo>
                <a:lnTo>
                  <a:pt x="2821207" y="419100"/>
                </a:lnTo>
                <a:lnTo>
                  <a:pt x="2813787" y="419100"/>
                </a:lnTo>
                <a:lnTo>
                  <a:pt x="2807730" y="419100"/>
                </a:lnTo>
                <a:lnTo>
                  <a:pt x="2805625" y="419100"/>
                </a:lnTo>
                <a:lnTo>
                  <a:pt x="2798205" y="419100"/>
                </a:lnTo>
                <a:lnTo>
                  <a:pt x="2796437" y="419100"/>
                </a:lnTo>
                <a:lnTo>
                  <a:pt x="2785701" y="419100"/>
                </a:lnTo>
                <a:lnTo>
                  <a:pt x="2775240" y="419100"/>
                </a:lnTo>
                <a:lnTo>
                  <a:pt x="2771329" y="419100"/>
                </a:lnTo>
                <a:lnTo>
                  <a:pt x="2765715" y="419100"/>
                </a:lnTo>
                <a:lnTo>
                  <a:pt x="2764504" y="419100"/>
                </a:lnTo>
                <a:lnTo>
                  <a:pt x="2759658" y="419100"/>
                </a:lnTo>
                <a:lnTo>
                  <a:pt x="2750132" y="419100"/>
                </a:lnTo>
                <a:lnTo>
                  <a:pt x="2748922" y="419100"/>
                </a:lnTo>
                <a:lnTo>
                  <a:pt x="2739734" y="419100"/>
                </a:lnTo>
                <a:lnTo>
                  <a:pt x="2722046" y="419100"/>
                </a:lnTo>
                <a:lnTo>
                  <a:pt x="2718537" y="419100"/>
                </a:lnTo>
                <a:lnTo>
                  <a:pt x="2716432" y="419100"/>
                </a:lnTo>
                <a:lnTo>
                  <a:pt x="2714626" y="419100"/>
                </a:lnTo>
                <a:lnTo>
                  <a:pt x="2709012" y="419100"/>
                </a:lnTo>
                <a:lnTo>
                  <a:pt x="2702955" y="419100"/>
                </a:lnTo>
                <a:lnTo>
                  <a:pt x="2700849" y="419100"/>
                </a:lnTo>
                <a:lnTo>
                  <a:pt x="2693429" y="419100"/>
                </a:lnTo>
                <a:lnTo>
                  <a:pt x="2682136" y="419100"/>
                </a:lnTo>
                <a:lnTo>
                  <a:pt x="2676079" y="419100"/>
                </a:lnTo>
                <a:lnTo>
                  <a:pt x="2670465" y="419100"/>
                </a:lnTo>
                <a:lnTo>
                  <a:pt x="2665343" y="419100"/>
                </a:lnTo>
                <a:lnTo>
                  <a:pt x="2659729" y="419100"/>
                </a:lnTo>
                <a:lnTo>
                  <a:pt x="2654882" y="419100"/>
                </a:lnTo>
                <a:lnTo>
                  <a:pt x="2645357" y="419100"/>
                </a:lnTo>
                <a:lnTo>
                  <a:pt x="2644146" y="419100"/>
                </a:lnTo>
                <a:lnTo>
                  <a:pt x="2632853" y="419100"/>
                </a:lnTo>
                <a:lnTo>
                  <a:pt x="2625433" y="419100"/>
                </a:lnTo>
                <a:lnTo>
                  <a:pt x="2619376" y="419100"/>
                </a:lnTo>
                <a:lnTo>
                  <a:pt x="2613762" y="419100"/>
                </a:lnTo>
                <a:lnTo>
                  <a:pt x="2598179" y="419100"/>
                </a:lnTo>
                <a:lnTo>
                  <a:pt x="2596074" y="419100"/>
                </a:lnTo>
                <a:lnTo>
                  <a:pt x="2588654" y="419100"/>
                </a:lnTo>
                <a:lnTo>
                  <a:pt x="2586886" y="419100"/>
                </a:lnTo>
                <a:lnTo>
                  <a:pt x="2576150" y="419100"/>
                </a:lnTo>
                <a:lnTo>
                  <a:pt x="2561778" y="419100"/>
                </a:lnTo>
                <a:lnTo>
                  <a:pt x="2550107" y="419100"/>
                </a:lnTo>
                <a:lnTo>
                  <a:pt x="2539371" y="419100"/>
                </a:lnTo>
                <a:lnTo>
                  <a:pt x="2530183" y="419100"/>
                </a:lnTo>
                <a:lnTo>
                  <a:pt x="2518066" y="419100"/>
                </a:lnTo>
                <a:lnTo>
                  <a:pt x="2512495" y="419100"/>
                </a:lnTo>
                <a:lnTo>
                  <a:pt x="2505075" y="419100"/>
                </a:lnTo>
                <a:lnTo>
                  <a:pt x="2493404" y="419100"/>
                </a:lnTo>
                <a:lnTo>
                  <a:pt x="2468783" y="419100"/>
                </a:lnTo>
                <a:lnTo>
                  <a:pt x="2466528" y="419100"/>
                </a:lnTo>
                <a:lnTo>
                  <a:pt x="2461363" y="419100"/>
                </a:lnTo>
                <a:lnTo>
                  <a:pt x="2455792" y="419100"/>
                </a:lnTo>
                <a:lnTo>
                  <a:pt x="2434487" y="419100"/>
                </a:lnTo>
                <a:lnTo>
                  <a:pt x="2422816" y="419100"/>
                </a:lnTo>
                <a:lnTo>
                  <a:pt x="2412080" y="419100"/>
                </a:lnTo>
                <a:lnTo>
                  <a:pt x="2409825" y="419100"/>
                </a:lnTo>
                <a:lnTo>
                  <a:pt x="2397708" y="419100"/>
                </a:lnTo>
                <a:lnTo>
                  <a:pt x="2385204" y="419100"/>
                </a:lnTo>
                <a:lnTo>
                  <a:pt x="2377784" y="419100"/>
                </a:lnTo>
                <a:lnTo>
                  <a:pt x="2366113" y="419100"/>
                </a:lnTo>
                <a:lnTo>
                  <a:pt x="2348425" y="419100"/>
                </a:lnTo>
                <a:lnTo>
                  <a:pt x="2341005" y="419100"/>
                </a:lnTo>
                <a:lnTo>
                  <a:pt x="2339237" y="419100"/>
                </a:lnTo>
                <a:lnTo>
                  <a:pt x="2329712" y="419100"/>
                </a:lnTo>
                <a:lnTo>
                  <a:pt x="2328501" y="419100"/>
                </a:lnTo>
                <a:lnTo>
                  <a:pt x="2314129" y="419100"/>
                </a:lnTo>
                <a:lnTo>
                  <a:pt x="2308515" y="419100"/>
                </a:lnTo>
                <a:lnTo>
                  <a:pt x="2302458" y="419100"/>
                </a:lnTo>
                <a:lnTo>
                  <a:pt x="2291722" y="419100"/>
                </a:lnTo>
                <a:lnTo>
                  <a:pt x="2282534" y="419100"/>
                </a:lnTo>
                <a:lnTo>
                  <a:pt x="2280429" y="419100"/>
                </a:lnTo>
                <a:lnTo>
                  <a:pt x="2273009" y="419100"/>
                </a:lnTo>
                <a:lnTo>
                  <a:pt x="2264846" y="419100"/>
                </a:lnTo>
                <a:lnTo>
                  <a:pt x="2259232" y="419100"/>
                </a:lnTo>
                <a:lnTo>
                  <a:pt x="2257426" y="419100"/>
                </a:lnTo>
                <a:lnTo>
                  <a:pt x="2251812" y="419100"/>
                </a:lnTo>
                <a:lnTo>
                  <a:pt x="2245755" y="419100"/>
                </a:lnTo>
                <a:lnTo>
                  <a:pt x="2234462" y="419100"/>
                </a:lnTo>
                <a:lnTo>
                  <a:pt x="2224936" y="419100"/>
                </a:lnTo>
                <a:lnTo>
                  <a:pt x="2223726" y="419100"/>
                </a:lnTo>
                <a:lnTo>
                  <a:pt x="2218879" y="419100"/>
                </a:lnTo>
                <a:lnTo>
                  <a:pt x="2213265" y="419100"/>
                </a:lnTo>
                <a:lnTo>
                  <a:pt x="2209354" y="419100"/>
                </a:lnTo>
                <a:lnTo>
                  <a:pt x="2208143" y="419100"/>
                </a:lnTo>
                <a:lnTo>
                  <a:pt x="2202529" y="419100"/>
                </a:lnTo>
                <a:lnTo>
                  <a:pt x="2188157" y="419100"/>
                </a:lnTo>
                <a:lnTo>
                  <a:pt x="2177759" y="419100"/>
                </a:lnTo>
                <a:lnTo>
                  <a:pt x="2175653" y="419100"/>
                </a:lnTo>
                <a:lnTo>
                  <a:pt x="2168233" y="419100"/>
                </a:lnTo>
                <a:lnTo>
                  <a:pt x="2162176" y="419100"/>
                </a:lnTo>
                <a:lnTo>
                  <a:pt x="2160071" y="419100"/>
                </a:lnTo>
                <a:lnTo>
                  <a:pt x="2156562" y="419100"/>
                </a:lnTo>
                <a:lnTo>
                  <a:pt x="2152651" y="419100"/>
                </a:lnTo>
                <a:lnTo>
                  <a:pt x="2138874" y="419100"/>
                </a:lnTo>
                <a:lnTo>
                  <a:pt x="2131454" y="419100"/>
                </a:lnTo>
                <a:lnTo>
                  <a:pt x="2129686" y="419100"/>
                </a:lnTo>
                <a:lnTo>
                  <a:pt x="2120161" y="419100"/>
                </a:lnTo>
                <a:lnTo>
                  <a:pt x="2118950" y="419100"/>
                </a:lnTo>
                <a:lnTo>
                  <a:pt x="2114104" y="419100"/>
                </a:lnTo>
                <a:lnTo>
                  <a:pt x="2104578" y="419100"/>
                </a:lnTo>
                <a:lnTo>
                  <a:pt x="2103368" y="419100"/>
                </a:lnTo>
                <a:lnTo>
                  <a:pt x="2092907" y="419100"/>
                </a:lnTo>
                <a:lnTo>
                  <a:pt x="2082171" y="419100"/>
                </a:lnTo>
                <a:lnTo>
                  <a:pt x="2072983" y="419100"/>
                </a:lnTo>
                <a:lnTo>
                  <a:pt x="2070878" y="419100"/>
                </a:lnTo>
                <a:lnTo>
                  <a:pt x="2063458" y="419100"/>
                </a:lnTo>
                <a:lnTo>
                  <a:pt x="2057401" y="419100"/>
                </a:lnTo>
                <a:lnTo>
                  <a:pt x="2055295" y="419100"/>
                </a:lnTo>
                <a:lnTo>
                  <a:pt x="2047875" y="419100"/>
                </a:lnTo>
                <a:lnTo>
                  <a:pt x="2036204" y="419100"/>
                </a:lnTo>
                <a:lnTo>
                  <a:pt x="2024911" y="419100"/>
                </a:lnTo>
                <a:lnTo>
                  <a:pt x="2014175" y="419100"/>
                </a:lnTo>
                <a:lnTo>
                  <a:pt x="2009328" y="419100"/>
                </a:lnTo>
                <a:lnTo>
                  <a:pt x="1999803" y="419100"/>
                </a:lnTo>
                <a:lnTo>
                  <a:pt x="1998592" y="419100"/>
                </a:lnTo>
                <a:lnTo>
                  <a:pt x="1968208" y="419100"/>
                </a:lnTo>
                <a:lnTo>
                  <a:pt x="1952625" y="419100"/>
                </a:lnTo>
                <a:lnTo>
                  <a:pt x="1950520" y="419100"/>
                </a:lnTo>
                <a:lnTo>
                  <a:pt x="1943100" y="419100"/>
                </a:lnTo>
                <a:lnTo>
                  <a:pt x="1904553" y="419100"/>
                </a:lnTo>
                <a:lnTo>
                  <a:pt x="1893817" y="419100"/>
                </a:lnTo>
                <a:lnTo>
                  <a:pt x="1872512" y="419100"/>
                </a:lnTo>
                <a:lnTo>
                  <a:pt x="1847850" y="419100"/>
                </a:lnTo>
                <a:lnTo>
                  <a:pt x="1823229" y="419100"/>
                </a:lnTo>
                <a:lnTo>
                  <a:pt x="1815809" y="419100"/>
                </a:lnTo>
                <a:lnTo>
                  <a:pt x="1777262" y="419100"/>
                </a:lnTo>
                <a:lnTo>
                  <a:pt x="1766526" y="419100"/>
                </a:lnTo>
                <a:lnTo>
                  <a:pt x="1752154" y="419100"/>
                </a:lnTo>
                <a:lnTo>
                  <a:pt x="1720559" y="419100"/>
                </a:lnTo>
                <a:lnTo>
                  <a:pt x="1702871" y="419100"/>
                </a:lnTo>
                <a:lnTo>
                  <a:pt x="1695451" y="419100"/>
                </a:lnTo>
                <a:lnTo>
                  <a:pt x="1662961" y="419100"/>
                </a:lnTo>
                <a:lnTo>
                  <a:pt x="1656904" y="419100"/>
                </a:lnTo>
                <a:lnTo>
                  <a:pt x="1646168" y="419100"/>
                </a:lnTo>
                <a:lnTo>
                  <a:pt x="1613678" y="419100"/>
                </a:lnTo>
                <a:lnTo>
                  <a:pt x="1606258" y="419100"/>
                </a:lnTo>
                <a:lnTo>
                  <a:pt x="1600201" y="419100"/>
                </a:lnTo>
                <a:lnTo>
                  <a:pt x="1584616" y="419100"/>
                </a:lnTo>
                <a:lnTo>
                  <a:pt x="1567711" y="419100"/>
                </a:lnTo>
                <a:lnTo>
                  <a:pt x="1556975" y="419100"/>
                </a:lnTo>
                <a:lnTo>
                  <a:pt x="1542603" y="419100"/>
                </a:lnTo>
                <a:lnTo>
                  <a:pt x="1535333" y="419100"/>
                </a:lnTo>
                <a:lnTo>
                  <a:pt x="1527913" y="419100"/>
                </a:lnTo>
                <a:lnTo>
                  <a:pt x="1511008" y="419100"/>
                </a:lnTo>
                <a:lnTo>
                  <a:pt x="1493320" y="419100"/>
                </a:lnTo>
                <a:lnTo>
                  <a:pt x="1489366" y="419100"/>
                </a:lnTo>
                <a:lnTo>
                  <a:pt x="1485900" y="419100"/>
                </a:lnTo>
                <a:lnTo>
                  <a:pt x="1478630" y="419100"/>
                </a:lnTo>
                <a:lnTo>
                  <a:pt x="1464258" y="419100"/>
                </a:lnTo>
                <a:lnTo>
                  <a:pt x="1447353" y="419100"/>
                </a:lnTo>
                <a:lnTo>
                  <a:pt x="1436617" y="419100"/>
                </a:lnTo>
                <a:lnTo>
                  <a:pt x="1432663" y="419100"/>
                </a:lnTo>
                <a:lnTo>
                  <a:pt x="1414975" y="419100"/>
                </a:lnTo>
                <a:lnTo>
                  <a:pt x="1407555" y="419100"/>
                </a:lnTo>
                <a:lnTo>
                  <a:pt x="1390650" y="419100"/>
                </a:lnTo>
                <a:lnTo>
                  <a:pt x="1375065" y="419100"/>
                </a:lnTo>
                <a:lnTo>
                  <a:pt x="1369008" y="419100"/>
                </a:lnTo>
                <a:lnTo>
                  <a:pt x="1358272" y="419100"/>
                </a:lnTo>
                <a:lnTo>
                  <a:pt x="1325782" y="419100"/>
                </a:lnTo>
                <a:lnTo>
                  <a:pt x="1318362" y="419100"/>
                </a:lnTo>
                <a:lnTo>
                  <a:pt x="1312305" y="419100"/>
                </a:lnTo>
                <a:lnTo>
                  <a:pt x="1279815" y="419100"/>
                </a:lnTo>
                <a:lnTo>
                  <a:pt x="1269079" y="419100"/>
                </a:lnTo>
                <a:lnTo>
                  <a:pt x="1254707" y="419100"/>
                </a:lnTo>
                <a:lnTo>
                  <a:pt x="1223112" y="419100"/>
                </a:lnTo>
                <a:lnTo>
                  <a:pt x="1205424" y="419100"/>
                </a:lnTo>
                <a:lnTo>
                  <a:pt x="1198004" y="419100"/>
                </a:lnTo>
                <a:lnTo>
                  <a:pt x="1159457" y="419100"/>
                </a:lnTo>
                <a:lnTo>
                  <a:pt x="1148721" y="419100"/>
                </a:lnTo>
                <a:lnTo>
                  <a:pt x="1127416" y="419100"/>
                </a:lnTo>
                <a:lnTo>
                  <a:pt x="1102754" y="419100"/>
                </a:lnTo>
                <a:lnTo>
                  <a:pt x="1078133" y="419100"/>
                </a:lnTo>
                <a:lnTo>
                  <a:pt x="1070713" y="419100"/>
                </a:lnTo>
                <a:lnTo>
                  <a:pt x="1032166" y="419100"/>
                </a:lnTo>
                <a:lnTo>
                  <a:pt x="1021430" y="419100"/>
                </a:lnTo>
                <a:lnTo>
                  <a:pt x="1007058" y="419100"/>
                </a:lnTo>
                <a:lnTo>
                  <a:pt x="975463" y="419100"/>
                </a:lnTo>
                <a:lnTo>
                  <a:pt x="957775" y="419100"/>
                </a:lnTo>
                <a:lnTo>
                  <a:pt x="950355" y="419100"/>
                </a:lnTo>
                <a:lnTo>
                  <a:pt x="939062" y="419100"/>
                </a:lnTo>
                <a:lnTo>
                  <a:pt x="917865" y="419100"/>
                </a:lnTo>
                <a:lnTo>
                  <a:pt x="911808" y="419100"/>
                </a:lnTo>
                <a:lnTo>
                  <a:pt x="901072" y="419100"/>
                </a:lnTo>
                <a:lnTo>
                  <a:pt x="889779" y="419100"/>
                </a:lnTo>
                <a:lnTo>
                  <a:pt x="882359" y="419100"/>
                </a:lnTo>
                <a:lnTo>
                  <a:pt x="868582" y="419100"/>
                </a:lnTo>
                <a:lnTo>
                  <a:pt x="861162" y="419100"/>
                </a:lnTo>
                <a:lnTo>
                  <a:pt x="855105" y="419100"/>
                </a:lnTo>
                <a:lnTo>
                  <a:pt x="843812" y="419100"/>
                </a:lnTo>
                <a:lnTo>
                  <a:pt x="833076" y="419100"/>
                </a:lnTo>
                <a:lnTo>
                  <a:pt x="822615" y="419100"/>
                </a:lnTo>
                <a:lnTo>
                  <a:pt x="818704" y="419100"/>
                </a:lnTo>
                <a:lnTo>
                  <a:pt x="811879" y="419100"/>
                </a:lnTo>
                <a:lnTo>
                  <a:pt x="797507" y="419100"/>
                </a:lnTo>
                <a:lnTo>
                  <a:pt x="787109" y="419100"/>
                </a:lnTo>
                <a:lnTo>
                  <a:pt x="769421" y="419100"/>
                </a:lnTo>
                <a:lnTo>
                  <a:pt x="765912" y="419100"/>
                </a:lnTo>
                <a:lnTo>
                  <a:pt x="762001" y="419100"/>
                </a:lnTo>
                <a:lnTo>
                  <a:pt x="748224" y="419100"/>
                </a:lnTo>
                <a:lnTo>
                  <a:pt x="740804" y="419100"/>
                </a:lnTo>
                <a:lnTo>
                  <a:pt x="729511" y="419100"/>
                </a:lnTo>
                <a:lnTo>
                  <a:pt x="723454" y="419100"/>
                </a:lnTo>
                <a:lnTo>
                  <a:pt x="712718" y="419100"/>
                </a:lnTo>
                <a:lnTo>
                  <a:pt x="702257" y="419100"/>
                </a:lnTo>
                <a:lnTo>
                  <a:pt x="691521" y="419100"/>
                </a:lnTo>
                <a:lnTo>
                  <a:pt x="680228" y="419100"/>
                </a:lnTo>
                <a:lnTo>
                  <a:pt x="672808" y="419100"/>
                </a:lnTo>
                <a:lnTo>
                  <a:pt x="666751" y="419100"/>
                </a:lnTo>
                <a:lnTo>
                  <a:pt x="645554" y="419100"/>
                </a:lnTo>
                <a:lnTo>
                  <a:pt x="634261" y="419100"/>
                </a:lnTo>
                <a:lnTo>
                  <a:pt x="623525" y="419100"/>
                </a:lnTo>
                <a:lnTo>
                  <a:pt x="609153" y="419100"/>
                </a:lnTo>
                <a:lnTo>
                  <a:pt x="577558" y="419100"/>
                </a:lnTo>
                <a:lnTo>
                  <a:pt x="559870" y="419100"/>
                </a:lnTo>
                <a:lnTo>
                  <a:pt x="552450" y="419100"/>
                </a:lnTo>
                <a:lnTo>
                  <a:pt x="513903" y="419100"/>
                </a:lnTo>
                <a:lnTo>
                  <a:pt x="503167" y="419100"/>
                </a:lnTo>
                <a:lnTo>
                  <a:pt x="481862" y="419100"/>
                </a:lnTo>
                <a:lnTo>
                  <a:pt x="457200" y="419100"/>
                </a:lnTo>
                <a:lnTo>
                  <a:pt x="432579" y="419100"/>
                </a:lnTo>
                <a:lnTo>
                  <a:pt x="425159" y="419100"/>
                </a:lnTo>
                <a:lnTo>
                  <a:pt x="386612" y="419100"/>
                </a:lnTo>
                <a:lnTo>
                  <a:pt x="375876" y="419100"/>
                </a:lnTo>
                <a:lnTo>
                  <a:pt x="361504" y="419100"/>
                </a:lnTo>
                <a:lnTo>
                  <a:pt x="329909" y="419100"/>
                </a:lnTo>
                <a:lnTo>
                  <a:pt x="312221" y="419100"/>
                </a:lnTo>
                <a:lnTo>
                  <a:pt x="304801" y="419100"/>
                </a:lnTo>
                <a:lnTo>
                  <a:pt x="272311" y="419100"/>
                </a:lnTo>
                <a:lnTo>
                  <a:pt x="266254" y="419100"/>
                </a:lnTo>
                <a:lnTo>
                  <a:pt x="255518" y="419100"/>
                </a:lnTo>
                <a:lnTo>
                  <a:pt x="223028" y="419100"/>
                </a:lnTo>
                <a:lnTo>
                  <a:pt x="215608" y="419100"/>
                </a:lnTo>
                <a:lnTo>
                  <a:pt x="209551" y="419100"/>
                </a:lnTo>
                <a:lnTo>
                  <a:pt x="177061" y="419100"/>
                </a:lnTo>
                <a:lnTo>
                  <a:pt x="166325" y="419100"/>
                </a:lnTo>
                <a:lnTo>
                  <a:pt x="151953" y="419100"/>
                </a:lnTo>
                <a:lnTo>
                  <a:pt x="120358" y="419100"/>
                </a:lnTo>
                <a:lnTo>
                  <a:pt x="102670" y="419100"/>
                </a:lnTo>
                <a:lnTo>
                  <a:pt x="95250" y="419100"/>
                </a:lnTo>
                <a:lnTo>
                  <a:pt x="56703" y="419100"/>
                </a:lnTo>
                <a:lnTo>
                  <a:pt x="45967" y="419100"/>
                </a:lnTo>
                <a:lnTo>
                  <a:pt x="0" y="41910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0" name="组合 88"/>
          <p:cNvGrpSpPr/>
          <p:nvPr/>
        </p:nvGrpSpPr>
        <p:grpSpPr>
          <a:xfrm>
            <a:off x="-391195" y="-1"/>
            <a:ext cx="1417774" cy="723901"/>
            <a:chOff x="-391195" y="-1"/>
            <a:chExt cx="1697596" cy="866775"/>
          </a:xfrm>
        </p:grpSpPr>
        <p:sp>
          <p:nvSpPr>
            <p:cNvPr id="90" name="任意多边形 89"/>
            <p:cNvSpPr/>
            <p:nvPr/>
          </p:nvSpPr>
          <p:spPr>
            <a:xfrm>
              <a:off x="238265" y="-1"/>
              <a:ext cx="333967" cy="866775"/>
            </a:xfrm>
            <a:custGeom>
              <a:avLst/>
              <a:gdLst>
                <a:gd name="connsiteX0" fmla="*/ 895550 w 1380209"/>
                <a:gd name="connsiteY0" fmla="*/ 0 h 3582188"/>
                <a:gd name="connsiteX1" fmla="*/ 1380209 w 1380209"/>
                <a:gd name="connsiteY1" fmla="*/ 0 h 3582188"/>
                <a:gd name="connsiteX2" fmla="*/ 484659 w 1380209"/>
                <a:gd name="connsiteY2" fmla="*/ 3582188 h 3582188"/>
                <a:gd name="connsiteX3" fmla="*/ 0 w 1380209"/>
                <a:gd name="connsiteY3" fmla="*/ 3582188 h 35821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80209" h="3582188">
                  <a:moveTo>
                    <a:pt x="895550" y="0"/>
                  </a:moveTo>
                  <a:lnTo>
                    <a:pt x="1380209" y="0"/>
                  </a:lnTo>
                  <a:lnTo>
                    <a:pt x="484659" y="3582188"/>
                  </a:lnTo>
                  <a:lnTo>
                    <a:pt x="0" y="3582188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1" name="任意多边形 90"/>
            <p:cNvSpPr/>
            <p:nvPr/>
          </p:nvSpPr>
          <p:spPr>
            <a:xfrm>
              <a:off x="421807" y="-1"/>
              <a:ext cx="333967" cy="866775"/>
            </a:xfrm>
            <a:custGeom>
              <a:avLst/>
              <a:gdLst>
                <a:gd name="connsiteX0" fmla="*/ 895550 w 1380209"/>
                <a:gd name="connsiteY0" fmla="*/ 0 h 3582188"/>
                <a:gd name="connsiteX1" fmla="*/ 1380209 w 1380209"/>
                <a:gd name="connsiteY1" fmla="*/ 0 h 3582188"/>
                <a:gd name="connsiteX2" fmla="*/ 484659 w 1380209"/>
                <a:gd name="connsiteY2" fmla="*/ 3582188 h 3582188"/>
                <a:gd name="connsiteX3" fmla="*/ 0 w 1380209"/>
                <a:gd name="connsiteY3" fmla="*/ 3582188 h 35821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80209" h="3582188">
                  <a:moveTo>
                    <a:pt x="895550" y="0"/>
                  </a:moveTo>
                  <a:lnTo>
                    <a:pt x="1380209" y="0"/>
                  </a:lnTo>
                  <a:lnTo>
                    <a:pt x="484659" y="3582188"/>
                  </a:lnTo>
                  <a:lnTo>
                    <a:pt x="0" y="3582188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2" name="任意多边形 91"/>
            <p:cNvSpPr/>
            <p:nvPr/>
          </p:nvSpPr>
          <p:spPr>
            <a:xfrm>
              <a:off x="605349" y="-1"/>
              <a:ext cx="333967" cy="866775"/>
            </a:xfrm>
            <a:custGeom>
              <a:avLst/>
              <a:gdLst>
                <a:gd name="connsiteX0" fmla="*/ 895550 w 1380209"/>
                <a:gd name="connsiteY0" fmla="*/ 0 h 3582188"/>
                <a:gd name="connsiteX1" fmla="*/ 1380209 w 1380209"/>
                <a:gd name="connsiteY1" fmla="*/ 0 h 3582188"/>
                <a:gd name="connsiteX2" fmla="*/ 484659 w 1380209"/>
                <a:gd name="connsiteY2" fmla="*/ 3582188 h 3582188"/>
                <a:gd name="connsiteX3" fmla="*/ 0 w 1380209"/>
                <a:gd name="connsiteY3" fmla="*/ 3582188 h 35821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80209" h="3582188">
                  <a:moveTo>
                    <a:pt x="895550" y="0"/>
                  </a:moveTo>
                  <a:lnTo>
                    <a:pt x="1380209" y="0"/>
                  </a:lnTo>
                  <a:lnTo>
                    <a:pt x="484659" y="3582188"/>
                  </a:lnTo>
                  <a:lnTo>
                    <a:pt x="0" y="3582188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3" name="任意多边形 92"/>
            <p:cNvSpPr/>
            <p:nvPr/>
          </p:nvSpPr>
          <p:spPr>
            <a:xfrm>
              <a:off x="788891" y="-1"/>
              <a:ext cx="333967" cy="866775"/>
            </a:xfrm>
            <a:custGeom>
              <a:avLst/>
              <a:gdLst>
                <a:gd name="connsiteX0" fmla="*/ 895550 w 1380209"/>
                <a:gd name="connsiteY0" fmla="*/ 0 h 3582188"/>
                <a:gd name="connsiteX1" fmla="*/ 1380209 w 1380209"/>
                <a:gd name="connsiteY1" fmla="*/ 0 h 3582188"/>
                <a:gd name="connsiteX2" fmla="*/ 484659 w 1380209"/>
                <a:gd name="connsiteY2" fmla="*/ 3582188 h 3582188"/>
                <a:gd name="connsiteX3" fmla="*/ 0 w 1380209"/>
                <a:gd name="connsiteY3" fmla="*/ 3582188 h 35821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80209" h="3582188">
                  <a:moveTo>
                    <a:pt x="895550" y="0"/>
                  </a:moveTo>
                  <a:lnTo>
                    <a:pt x="1380209" y="0"/>
                  </a:lnTo>
                  <a:lnTo>
                    <a:pt x="484659" y="3582188"/>
                  </a:lnTo>
                  <a:lnTo>
                    <a:pt x="0" y="3582188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4" name="任意多边形 93"/>
            <p:cNvSpPr/>
            <p:nvPr/>
          </p:nvSpPr>
          <p:spPr>
            <a:xfrm>
              <a:off x="972434" y="-1"/>
              <a:ext cx="333967" cy="866775"/>
            </a:xfrm>
            <a:custGeom>
              <a:avLst/>
              <a:gdLst>
                <a:gd name="connsiteX0" fmla="*/ 895550 w 1380209"/>
                <a:gd name="connsiteY0" fmla="*/ 0 h 3582188"/>
                <a:gd name="connsiteX1" fmla="*/ 1380209 w 1380209"/>
                <a:gd name="connsiteY1" fmla="*/ 0 h 3582188"/>
                <a:gd name="connsiteX2" fmla="*/ 484659 w 1380209"/>
                <a:gd name="connsiteY2" fmla="*/ 3582188 h 3582188"/>
                <a:gd name="connsiteX3" fmla="*/ 0 w 1380209"/>
                <a:gd name="connsiteY3" fmla="*/ 3582188 h 35821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80209" h="3582188">
                  <a:moveTo>
                    <a:pt x="895550" y="0"/>
                  </a:moveTo>
                  <a:lnTo>
                    <a:pt x="1380209" y="0"/>
                  </a:lnTo>
                  <a:lnTo>
                    <a:pt x="484659" y="3582188"/>
                  </a:lnTo>
                  <a:lnTo>
                    <a:pt x="0" y="3582188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5" name="任意多边形 94"/>
            <p:cNvSpPr/>
            <p:nvPr/>
          </p:nvSpPr>
          <p:spPr>
            <a:xfrm>
              <a:off x="-391195" y="-1"/>
              <a:ext cx="779885" cy="866775"/>
            </a:xfrm>
            <a:custGeom>
              <a:avLst/>
              <a:gdLst>
                <a:gd name="connsiteX0" fmla="*/ 167467 w 602715"/>
                <a:gd name="connsiteY0" fmla="*/ 0 h 669866"/>
                <a:gd name="connsiteX1" fmla="*/ 240938 w 602715"/>
                <a:gd name="connsiteY1" fmla="*/ 0 h 669866"/>
                <a:gd name="connsiteX2" fmla="*/ 258098 w 602715"/>
                <a:gd name="connsiteY2" fmla="*/ 0 h 669866"/>
                <a:gd name="connsiteX3" fmla="*/ 319710 w 602715"/>
                <a:gd name="connsiteY3" fmla="*/ 0 h 669866"/>
                <a:gd name="connsiteX4" fmla="*/ 331569 w 602715"/>
                <a:gd name="connsiteY4" fmla="*/ 0 h 669866"/>
                <a:gd name="connsiteX5" fmla="*/ 359841 w 602715"/>
                <a:gd name="connsiteY5" fmla="*/ 0 h 669866"/>
                <a:gd name="connsiteX6" fmla="*/ 410341 w 602715"/>
                <a:gd name="connsiteY6" fmla="*/ 0 h 669866"/>
                <a:gd name="connsiteX7" fmla="*/ 433312 w 602715"/>
                <a:gd name="connsiteY7" fmla="*/ 0 h 669866"/>
                <a:gd name="connsiteX8" fmla="*/ 450472 w 602715"/>
                <a:gd name="connsiteY8" fmla="*/ 0 h 669866"/>
                <a:gd name="connsiteX9" fmla="*/ 512084 w 602715"/>
                <a:gd name="connsiteY9" fmla="*/ 0 h 669866"/>
                <a:gd name="connsiteX10" fmla="*/ 523943 w 602715"/>
                <a:gd name="connsiteY10" fmla="*/ 0 h 669866"/>
                <a:gd name="connsiteX11" fmla="*/ 602715 w 602715"/>
                <a:gd name="connsiteY11" fmla="*/ 0 h 669866"/>
                <a:gd name="connsiteX12" fmla="*/ 435248 w 602715"/>
                <a:gd name="connsiteY12" fmla="*/ 669866 h 669866"/>
                <a:gd name="connsiteX13" fmla="*/ 356476 w 602715"/>
                <a:gd name="connsiteY13" fmla="*/ 669866 h 669866"/>
                <a:gd name="connsiteX14" fmla="*/ 344617 w 602715"/>
                <a:gd name="connsiteY14" fmla="*/ 669866 h 669866"/>
                <a:gd name="connsiteX15" fmla="*/ 283005 w 602715"/>
                <a:gd name="connsiteY15" fmla="*/ 669866 h 669866"/>
                <a:gd name="connsiteX16" fmla="*/ 265845 w 602715"/>
                <a:gd name="connsiteY16" fmla="*/ 669866 h 669866"/>
                <a:gd name="connsiteX17" fmla="*/ 242874 w 602715"/>
                <a:gd name="connsiteY17" fmla="*/ 669866 h 669866"/>
                <a:gd name="connsiteX18" fmla="*/ 192374 w 602715"/>
                <a:gd name="connsiteY18" fmla="*/ 669866 h 669866"/>
                <a:gd name="connsiteX19" fmla="*/ 164102 w 602715"/>
                <a:gd name="connsiteY19" fmla="*/ 669866 h 669866"/>
                <a:gd name="connsiteX20" fmla="*/ 152243 w 602715"/>
                <a:gd name="connsiteY20" fmla="*/ 669866 h 669866"/>
                <a:gd name="connsiteX21" fmla="*/ 90631 w 602715"/>
                <a:gd name="connsiteY21" fmla="*/ 669866 h 669866"/>
                <a:gd name="connsiteX22" fmla="*/ 73471 w 602715"/>
                <a:gd name="connsiteY22" fmla="*/ 669866 h 669866"/>
                <a:gd name="connsiteX23" fmla="*/ 0 w 602715"/>
                <a:gd name="connsiteY23" fmla="*/ 669866 h 669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2715" h="669866">
                  <a:moveTo>
                    <a:pt x="167467" y="0"/>
                  </a:moveTo>
                  <a:lnTo>
                    <a:pt x="240938" y="0"/>
                  </a:lnTo>
                  <a:lnTo>
                    <a:pt x="258098" y="0"/>
                  </a:lnTo>
                  <a:lnTo>
                    <a:pt x="319710" y="0"/>
                  </a:lnTo>
                  <a:lnTo>
                    <a:pt x="331569" y="0"/>
                  </a:lnTo>
                  <a:lnTo>
                    <a:pt x="359841" y="0"/>
                  </a:lnTo>
                  <a:lnTo>
                    <a:pt x="410341" y="0"/>
                  </a:lnTo>
                  <a:lnTo>
                    <a:pt x="433312" y="0"/>
                  </a:lnTo>
                  <a:lnTo>
                    <a:pt x="450472" y="0"/>
                  </a:lnTo>
                  <a:lnTo>
                    <a:pt x="512084" y="0"/>
                  </a:lnTo>
                  <a:lnTo>
                    <a:pt x="523943" y="0"/>
                  </a:lnTo>
                  <a:lnTo>
                    <a:pt x="602715" y="0"/>
                  </a:lnTo>
                  <a:lnTo>
                    <a:pt x="435248" y="669866"/>
                  </a:lnTo>
                  <a:lnTo>
                    <a:pt x="356476" y="669866"/>
                  </a:lnTo>
                  <a:lnTo>
                    <a:pt x="344617" y="669866"/>
                  </a:lnTo>
                  <a:lnTo>
                    <a:pt x="283005" y="669866"/>
                  </a:lnTo>
                  <a:lnTo>
                    <a:pt x="265845" y="669866"/>
                  </a:lnTo>
                  <a:lnTo>
                    <a:pt x="242874" y="669866"/>
                  </a:lnTo>
                  <a:lnTo>
                    <a:pt x="192374" y="669866"/>
                  </a:lnTo>
                  <a:lnTo>
                    <a:pt x="164102" y="669866"/>
                  </a:lnTo>
                  <a:lnTo>
                    <a:pt x="152243" y="669866"/>
                  </a:lnTo>
                  <a:lnTo>
                    <a:pt x="90631" y="669866"/>
                  </a:lnTo>
                  <a:lnTo>
                    <a:pt x="73471" y="669866"/>
                  </a:lnTo>
                  <a:lnTo>
                    <a:pt x="0" y="66986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cxnSp>
        <p:nvCxnSpPr>
          <p:cNvPr id="96" name="直接连接符 95"/>
          <p:cNvCxnSpPr/>
          <p:nvPr/>
        </p:nvCxnSpPr>
        <p:spPr>
          <a:xfrm>
            <a:off x="1026579" y="549329"/>
            <a:ext cx="11165421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文本框 96"/>
          <p:cNvSpPr txBox="1"/>
          <p:nvPr/>
        </p:nvSpPr>
        <p:spPr>
          <a:xfrm>
            <a:off x="1052166" y="663551"/>
            <a:ext cx="3877986" cy="5847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zh-CN" altLang="en-US" sz="3200" b="1" dirty="0">
                <a:solidFill>
                  <a:schemeClr val="tx2"/>
                </a:solidFill>
                <a:latin typeface="Century Gothic" panose="020B0502020202020204" pitchFamily="34" charset="0"/>
                <a:ea typeface="+mj-ea"/>
              </a:rPr>
              <a:t>产品内容概览－人社</a:t>
            </a:r>
          </a:p>
        </p:txBody>
      </p:sp>
      <p:grpSp>
        <p:nvGrpSpPr>
          <p:cNvPr id="11" name="组合 83"/>
          <p:cNvGrpSpPr>
            <a:grpSpLocks noChangeAspect="1"/>
          </p:cNvGrpSpPr>
          <p:nvPr/>
        </p:nvGrpSpPr>
        <p:grpSpPr>
          <a:xfrm>
            <a:off x="8444539" y="2055413"/>
            <a:ext cx="2502624" cy="2517596"/>
            <a:chOff x="6907302" y="1666875"/>
            <a:chExt cx="2862421" cy="2879546"/>
          </a:xfrm>
        </p:grpSpPr>
        <p:grpSp>
          <p:nvGrpSpPr>
            <p:cNvPr id="12" name="iṩļiďê"/>
            <p:cNvGrpSpPr/>
            <p:nvPr/>
          </p:nvGrpSpPr>
          <p:grpSpPr>
            <a:xfrm>
              <a:off x="7152873" y="1926172"/>
              <a:ext cx="2395286" cy="2393983"/>
              <a:chOff x="6211860" y="2498961"/>
              <a:chExt cx="2848032" cy="2846478"/>
            </a:xfrm>
          </p:grpSpPr>
          <p:sp>
            <p:nvSpPr>
              <p:cNvPr id="114" name="ïṡļiḑê"/>
              <p:cNvSpPr/>
              <p:nvPr/>
            </p:nvSpPr>
            <p:spPr bwMode="auto">
              <a:xfrm>
                <a:off x="8133816" y="3110139"/>
                <a:ext cx="846963" cy="598769"/>
              </a:xfrm>
              <a:custGeom>
                <a:avLst/>
                <a:gdLst>
                  <a:gd name="T0" fmla="*/ 73 w 1093"/>
                  <a:gd name="T1" fmla="*/ 771 h 771"/>
                  <a:gd name="T2" fmla="*/ 1093 w 1093"/>
                  <a:gd name="T3" fmla="*/ 441 h 771"/>
                  <a:gd name="T4" fmla="*/ 1093 w 1093"/>
                  <a:gd name="T5" fmla="*/ 441 h 771"/>
                  <a:gd name="T6" fmla="*/ 1071 w 1093"/>
                  <a:gd name="T7" fmla="*/ 381 h 771"/>
                  <a:gd name="T8" fmla="*/ 1047 w 1093"/>
                  <a:gd name="T9" fmla="*/ 324 h 771"/>
                  <a:gd name="T10" fmla="*/ 1022 w 1093"/>
                  <a:gd name="T11" fmla="*/ 267 h 771"/>
                  <a:gd name="T12" fmla="*/ 995 w 1093"/>
                  <a:gd name="T13" fmla="*/ 211 h 771"/>
                  <a:gd name="T14" fmla="*/ 965 w 1093"/>
                  <a:gd name="T15" fmla="*/ 157 h 771"/>
                  <a:gd name="T16" fmla="*/ 934 w 1093"/>
                  <a:gd name="T17" fmla="*/ 103 h 771"/>
                  <a:gd name="T18" fmla="*/ 902 w 1093"/>
                  <a:gd name="T19" fmla="*/ 51 h 771"/>
                  <a:gd name="T20" fmla="*/ 868 w 1093"/>
                  <a:gd name="T21" fmla="*/ 0 h 771"/>
                  <a:gd name="T22" fmla="*/ 0 w 1093"/>
                  <a:gd name="T23" fmla="*/ 630 h 771"/>
                  <a:gd name="T24" fmla="*/ 0 w 1093"/>
                  <a:gd name="T25" fmla="*/ 630 h 771"/>
                  <a:gd name="T26" fmla="*/ 20 w 1093"/>
                  <a:gd name="T27" fmla="*/ 664 h 771"/>
                  <a:gd name="T28" fmla="*/ 39 w 1093"/>
                  <a:gd name="T29" fmla="*/ 699 h 771"/>
                  <a:gd name="T30" fmla="*/ 57 w 1093"/>
                  <a:gd name="T31" fmla="*/ 735 h 771"/>
                  <a:gd name="T32" fmla="*/ 73 w 1093"/>
                  <a:gd name="T33" fmla="*/ 771 h 771"/>
                  <a:gd name="T34" fmla="*/ 73 w 1093"/>
                  <a:gd name="T35" fmla="*/ 771 h 7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093" h="771">
                    <a:moveTo>
                      <a:pt x="73" y="771"/>
                    </a:moveTo>
                    <a:lnTo>
                      <a:pt x="1093" y="441"/>
                    </a:lnTo>
                    <a:lnTo>
                      <a:pt x="1093" y="441"/>
                    </a:lnTo>
                    <a:lnTo>
                      <a:pt x="1071" y="381"/>
                    </a:lnTo>
                    <a:lnTo>
                      <a:pt x="1047" y="324"/>
                    </a:lnTo>
                    <a:lnTo>
                      <a:pt x="1022" y="267"/>
                    </a:lnTo>
                    <a:lnTo>
                      <a:pt x="995" y="211"/>
                    </a:lnTo>
                    <a:lnTo>
                      <a:pt x="965" y="157"/>
                    </a:lnTo>
                    <a:lnTo>
                      <a:pt x="934" y="103"/>
                    </a:lnTo>
                    <a:lnTo>
                      <a:pt x="902" y="51"/>
                    </a:lnTo>
                    <a:lnTo>
                      <a:pt x="868" y="0"/>
                    </a:lnTo>
                    <a:lnTo>
                      <a:pt x="0" y="630"/>
                    </a:lnTo>
                    <a:lnTo>
                      <a:pt x="0" y="630"/>
                    </a:lnTo>
                    <a:lnTo>
                      <a:pt x="20" y="664"/>
                    </a:lnTo>
                    <a:lnTo>
                      <a:pt x="39" y="699"/>
                    </a:lnTo>
                    <a:lnTo>
                      <a:pt x="57" y="735"/>
                    </a:lnTo>
                    <a:lnTo>
                      <a:pt x="73" y="771"/>
                    </a:lnTo>
                    <a:lnTo>
                      <a:pt x="73" y="771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15" name="îš1iḍe"/>
              <p:cNvSpPr/>
              <p:nvPr/>
            </p:nvSpPr>
            <p:spPr bwMode="auto">
              <a:xfrm>
                <a:off x="7666900" y="2498961"/>
                <a:ext cx="380048" cy="850066"/>
              </a:xfrm>
              <a:custGeom>
                <a:avLst/>
                <a:gdLst>
                  <a:gd name="T0" fmla="*/ 158 w 490"/>
                  <a:gd name="T1" fmla="*/ 1097 h 1097"/>
                  <a:gd name="T2" fmla="*/ 490 w 490"/>
                  <a:gd name="T3" fmla="*/ 77 h 1097"/>
                  <a:gd name="T4" fmla="*/ 490 w 490"/>
                  <a:gd name="T5" fmla="*/ 77 h 1097"/>
                  <a:gd name="T6" fmla="*/ 430 w 490"/>
                  <a:gd name="T7" fmla="*/ 60 h 1097"/>
                  <a:gd name="T8" fmla="*/ 371 w 490"/>
                  <a:gd name="T9" fmla="*/ 46 h 1097"/>
                  <a:gd name="T10" fmla="*/ 311 w 490"/>
                  <a:gd name="T11" fmla="*/ 32 h 1097"/>
                  <a:gd name="T12" fmla="*/ 250 w 490"/>
                  <a:gd name="T13" fmla="*/ 22 h 1097"/>
                  <a:gd name="T14" fmla="*/ 188 w 490"/>
                  <a:gd name="T15" fmla="*/ 13 h 1097"/>
                  <a:gd name="T16" fmla="*/ 127 w 490"/>
                  <a:gd name="T17" fmla="*/ 7 h 1097"/>
                  <a:gd name="T18" fmla="*/ 63 w 490"/>
                  <a:gd name="T19" fmla="*/ 3 h 1097"/>
                  <a:gd name="T20" fmla="*/ 0 w 490"/>
                  <a:gd name="T21" fmla="*/ 0 h 1097"/>
                  <a:gd name="T22" fmla="*/ 0 w 490"/>
                  <a:gd name="T23" fmla="*/ 1072 h 1097"/>
                  <a:gd name="T24" fmla="*/ 0 w 490"/>
                  <a:gd name="T25" fmla="*/ 1072 h 1097"/>
                  <a:gd name="T26" fmla="*/ 41 w 490"/>
                  <a:gd name="T27" fmla="*/ 1075 h 1097"/>
                  <a:gd name="T28" fmla="*/ 80 w 490"/>
                  <a:gd name="T29" fmla="*/ 1080 h 1097"/>
                  <a:gd name="T30" fmla="*/ 119 w 490"/>
                  <a:gd name="T31" fmla="*/ 1087 h 1097"/>
                  <a:gd name="T32" fmla="*/ 158 w 490"/>
                  <a:gd name="T33" fmla="*/ 1097 h 1097"/>
                  <a:gd name="T34" fmla="*/ 158 w 490"/>
                  <a:gd name="T35" fmla="*/ 1097 h 10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90" h="1097">
                    <a:moveTo>
                      <a:pt x="158" y="1097"/>
                    </a:moveTo>
                    <a:lnTo>
                      <a:pt x="490" y="77"/>
                    </a:lnTo>
                    <a:lnTo>
                      <a:pt x="490" y="77"/>
                    </a:lnTo>
                    <a:lnTo>
                      <a:pt x="430" y="60"/>
                    </a:lnTo>
                    <a:lnTo>
                      <a:pt x="371" y="46"/>
                    </a:lnTo>
                    <a:lnTo>
                      <a:pt x="311" y="32"/>
                    </a:lnTo>
                    <a:lnTo>
                      <a:pt x="250" y="22"/>
                    </a:lnTo>
                    <a:lnTo>
                      <a:pt x="188" y="13"/>
                    </a:lnTo>
                    <a:lnTo>
                      <a:pt x="127" y="7"/>
                    </a:lnTo>
                    <a:lnTo>
                      <a:pt x="63" y="3"/>
                    </a:lnTo>
                    <a:lnTo>
                      <a:pt x="0" y="0"/>
                    </a:lnTo>
                    <a:lnTo>
                      <a:pt x="0" y="1072"/>
                    </a:lnTo>
                    <a:lnTo>
                      <a:pt x="0" y="1072"/>
                    </a:lnTo>
                    <a:lnTo>
                      <a:pt x="41" y="1075"/>
                    </a:lnTo>
                    <a:lnTo>
                      <a:pt x="80" y="1080"/>
                    </a:lnTo>
                    <a:lnTo>
                      <a:pt x="119" y="1087"/>
                    </a:lnTo>
                    <a:lnTo>
                      <a:pt x="158" y="1097"/>
                    </a:lnTo>
                    <a:lnTo>
                      <a:pt x="158" y="1097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16" name="îSľide"/>
              <p:cNvSpPr/>
              <p:nvPr/>
            </p:nvSpPr>
            <p:spPr bwMode="auto">
              <a:xfrm>
                <a:off x="8009719" y="2789038"/>
                <a:ext cx="760095" cy="760095"/>
              </a:xfrm>
              <a:custGeom>
                <a:avLst/>
                <a:gdLst>
                  <a:gd name="T0" fmla="*/ 113 w 980"/>
                  <a:gd name="T1" fmla="*/ 981 h 981"/>
                  <a:gd name="T2" fmla="*/ 980 w 980"/>
                  <a:gd name="T3" fmla="*/ 349 h 981"/>
                  <a:gd name="T4" fmla="*/ 980 w 980"/>
                  <a:gd name="T5" fmla="*/ 349 h 981"/>
                  <a:gd name="T6" fmla="*/ 942 w 980"/>
                  <a:gd name="T7" fmla="*/ 301 h 981"/>
                  <a:gd name="T8" fmla="*/ 902 w 980"/>
                  <a:gd name="T9" fmla="*/ 254 h 981"/>
                  <a:gd name="T10" fmla="*/ 860 w 980"/>
                  <a:gd name="T11" fmla="*/ 208 h 981"/>
                  <a:gd name="T12" fmla="*/ 817 w 980"/>
                  <a:gd name="T13" fmla="*/ 162 h 981"/>
                  <a:gd name="T14" fmla="*/ 773 w 980"/>
                  <a:gd name="T15" fmla="*/ 119 h 981"/>
                  <a:gd name="T16" fmla="*/ 727 w 980"/>
                  <a:gd name="T17" fmla="*/ 78 h 981"/>
                  <a:gd name="T18" fmla="*/ 679 w 980"/>
                  <a:gd name="T19" fmla="*/ 39 h 981"/>
                  <a:gd name="T20" fmla="*/ 631 w 980"/>
                  <a:gd name="T21" fmla="*/ 0 h 981"/>
                  <a:gd name="T22" fmla="*/ 0 w 980"/>
                  <a:gd name="T23" fmla="*/ 868 h 981"/>
                  <a:gd name="T24" fmla="*/ 0 w 980"/>
                  <a:gd name="T25" fmla="*/ 868 h 981"/>
                  <a:gd name="T26" fmla="*/ 30 w 980"/>
                  <a:gd name="T27" fmla="*/ 893 h 981"/>
                  <a:gd name="T28" fmla="*/ 59 w 980"/>
                  <a:gd name="T29" fmla="*/ 921 h 981"/>
                  <a:gd name="T30" fmla="*/ 86 w 980"/>
                  <a:gd name="T31" fmla="*/ 950 h 981"/>
                  <a:gd name="T32" fmla="*/ 113 w 980"/>
                  <a:gd name="T33" fmla="*/ 981 h 981"/>
                  <a:gd name="T34" fmla="*/ 113 w 980"/>
                  <a:gd name="T35" fmla="*/ 981 h 9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980" h="981">
                    <a:moveTo>
                      <a:pt x="113" y="981"/>
                    </a:moveTo>
                    <a:lnTo>
                      <a:pt x="980" y="349"/>
                    </a:lnTo>
                    <a:lnTo>
                      <a:pt x="980" y="349"/>
                    </a:lnTo>
                    <a:lnTo>
                      <a:pt x="942" y="301"/>
                    </a:lnTo>
                    <a:lnTo>
                      <a:pt x="902" y="254"/>
                    </a:lnTo>
                    <a:lnTo>
                      <a:pt x="860" y="208"/>
                    </a:lnTo>
                    <a:lnTo>
                      <a:pt x="817" y="162"/>
                    </a:lnTo>
                    <a:lnTo>
                      <a:pt x="773" y="119"/>
                    </a:lnTo>
                    <a:lnTo>
                      <a:pt x="727" y="78"/>
                    </a:lnTo>
                    <a:lnTo>
                      <a:pt x="679" y="39"/>
                    </a:lnTo>
                    <a:lnTo>
                      <a:pt x="631" y="0"/>
                    </a:lnTo>
                    <a:lnTo>
                      <a:pt x="0" y="868"/>
                    </a:lnTo>
                    <a:lnTo>
                      <a:pt x="0" y="868"/>
                    </a:lnTo>
                    <a:lnTo>
                      <a:pt x="30" y="893"/>
                    </a:lnTo>
                    <a:lnTo>
                      <a:pt x="59" y="921"/>
                    </a:lnTo>
                    <a:lnTo>
                      <a:pt x="86" y="950"/>
                    </a:lnTo>
                    <a:lnTo>
                      <a:pt x="113" y="981"/>
                    </a:lnTo>
                    <a:lnTo>
                      <a:pt x="113" y="981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17" name="íŝľíde"/>
              <p:cNvSpPr/>
              <p:nvPr/>
            </p:nvSpPr>
            <p:spPr bwMode="auto">
              <a:xfrm>
                <a:off x="8208274" y="3511904"/>
                <a:ext cx="851618" cy="378496"/>
              </a:xfrm>
              <a:custGeom>
                <a:avLst/>
                <a:gdLst>
                  <a:gd name="T0" fmla="*/ 25 w 1098"/>
                  <a:gd name="T1" fmla="*/ 488 h 488"/>
                  <a:gd name="T2" fmla="*/ 1098 w 1098"/>
                  <a:gd name="T3" fmla="*/ 488 h 488"/>
                  <a:gd name="T4" fmla="*/ 1098 w 1098"/>
                  <a:gd name="T5" fmla="*/ 488 h 488"/>
                  <a:gd name="T6" fmla="*/ 1095 w 1098"/>
                  <a:gd name="T7" fmla="*/ 425 h 488"/>
                  <a:gd name="T8" fmla="*/ 1090 w 1098"/>
                  <a:gd name="T9" fmla="*/ 363 h 488"/>
                  <a:gd name="T10" fmla="*/ 1085 w 1098"/>
                  <a:gd name="T11" fmla="*/ 300 h 488"/>
                  <a:gd name="T12" fmla="*/ 1075 w 1098"/>
                  <a:gd name="T13" fmla="*/ 239 h 488"/>
                  <a:gd name="T14" fmla="*/ 1064 w 1098"/>
                  <a:gd name="T15" fmla="*/ 178 h 488"/>
                  <a:gd name="T16" fmla="*/ 1052 w 1098"/>
                  <a:gd name="T17" fmla="*/ 118 h 488"/>
                  <a:gd name="T18" fmla="*/ 1038 w 1098"/>
                  <a:gd name="T19" fmla="*/ 58 h 488"/>
                  <a:gd name="T20" fmla="*/ 1020 w 1098"/>
                  <a:gd name="T21" fmla="*/ 0 h 488"/>
                  <a:gd name="T22" fmla="*/ 0 w 1098"/>
                  <a:gd name="T23" fmla="*/ 331 h 488"/>
                  <a:gd name="T24" fmla="*/ 0 w 1098"/>
                  <a:gd name="T25" fmla="*/ 331 h 488"/>
                  <a:gd name="T26" fmla="*/ 9 w 1098"/>
                  <a:gd name="T27" fmla="*/ 370 h 488"/>
                  <a:gd name="T28" fmla="*/ 16 w 1098"/>
                  <a:gd name="T29" fmla="*/ 409 h 488"/>
                  <a:gd name="T30" fmla="*/ 21 w 1098"/>
                  <a:gd name="T31" fmla="*/ 448 h 488"/>
                  <a:gd name="T32" fmla="*/ 25 w 1098"/>
                  <a:gd name="T33" fmla="*/ 488 h 488"/>
                  <a:gd name="T34" fmla="*/ 25 w 1098"/>
                  <a:gd name="T35" fmla="*/ 488 h 4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098" h="488">
                    <a:moveTo>
                      <a:pt x="25" y="488"/>
                    </a:moveTo>
                    <a:lnTo>
                      <a:pt x="1098" y="488"/>
                    </a:lnTo>
                    <a:lnTo>
                      <a:pt x="1098" y="488"/>
                    </a:lnTo>
                    <a:lnTo>
                      <a:pt x="1095" y="425"/>
                    </a:lnTo>
                    <a:lnTo>
                      <a:pt x="1090" y="363"/>
                    </a:lnTo>
                    <a:lnTo>
                      <a:pt x="1085" y="300"/>
                    </a:lnTo>
                    <a:lnTo>
                      <a:pt x="1075" y="239"/>
                    </a:lnTo>
                    <a:lnTo>
                      <a:pt x="1064" y="178"/>
                    </a:lnTo>
                    <a:lnTo>
                      <a:pt x="1052" y="118"/>
                    </a:lnTo>
                    <a:lnTo>
                      <a:pt x="1038" y="58"/>
                    </a:lnTo>
                    <a:lnTo>
                      <a:pt x="1020" y="0"/>
                    </a:lnTo>
                    <a:lnTo>
                      <a:pt x="0" y="331"/>
                    </a:lnTo>
                    <a:lnTo>
                      <a:pt x="0" y="331"/>
                    </a:lnTo>
                    <a:lnTo>
                      <a:pt x="9" y="370"/>
                    </a:lnTo>
                    <a:lnTo>
                      <a:pt x="16" y="409"/>
                    </a:lnTo>
                    <a:lnTo>
                      <a:pt x="21" y="448"/>
                    </a:lnTo>
                    <a:lnTo>
                      <a:pt x="25" y="488"/>
                    </a:lnTo>
                    <a:lnTo>
                      <a:pt x="25" y="488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18" name="îṥľîdè"/>
              <p:cNvSpPr/>
              <p:nvPr/>
            </p:nvSpPr>
            <p:spPr bwMode="auto">
              <a:xfrm>
                <a:off x="7224804" y="4495373"/>
                <a:ext cx="380048" cy="850066"/>
              </a:xfrm>
              <a:custGeom>
                <a:avLst/>
                <a:gdLst>
                  <a:gd name="T0" fmla="*/ 332 w 490"/>
                  <a:gd name="T1" fmla="*/ 0 h 1097"/>
                  <a:gd name="T2" fmla="*/ 0 w 490"/>
                  <a:gd name="T3" fmla="*/ 1020 h 1097"/>
                  <a:gd name="T4" fmla="*/ 0 w 490"/>
                  <a:gd name="T5" fmla="*/ 1020 h 1097"/>
                  <a:gd name="T6" fmla="*/ 60 w 490"/>
                  <a:gd name="T7" fmla="*/ 1037 h 1097"/>
                  <a:gd name="T8" fmla="*/ 119 w 490"/>
                  <a:gd name="T9" fmla="*/ 1051 h 1097"/>
                  <a:gd name="T10" fmla="*/ 179 w 490"/>
                  <a:gd name="T11" fmla="*/ 1063 h 1097"/>
                  <a:gd name="T12" fmla="*/ 240 w 490"/>
                  <a:gd name="T13" fmla="*/ 1074 h 1097"/>
                  <a:gd name="T14" fmla="*/ 302 w 490"/>
                  <a:gd name="T15" fmla="*/ 1084 h 1097"/>
                  <a:gd name="T16" fmla="*/ 363 w 490"/>
                  <a:gd name="T17" fmla="*/ 1090 h 1097"/>
                  <a:gd name="T18" fmla="*/ 427 w 490"/>
                  <a:gd name="T19" fmla="*/ 1094 h 1097"/>
                  <a:gd name="T20" fmla="*/ 490 w 490"/>
                  <a:gd name="T21" fmla="*/ 1097 h 1097"/>
                  <a:gd name="T22" fmla="*/ 490 w 490"/>
                  <a:gd name="T23" fmla="*/ 25 h 1097"/>
                  <a:gd name="T24" fmla="*/ 490 w 490"/>
                  <a:gd name="T25" fmla="*/ 25 h 1097"/>
                  <a:gd name="T26" fmla="*/ 449 w 490"/>
                  <a:gd name="T27" fmla="*/ 22 h 1097"/>
                  <a:gd name="T28" fmla="*/ 410 w 490"/>
                  <a:gd name="T29" fmla="*/ 17 h 1097"/>
                  <a:gd name="T30" fmla="*/ 371 w 490"/>
                  <a:gd name="T31" fmla="*/ 8 h 1097"/>
                  <a:gd name="T32" fmla="*/ 332 w 490"/>
                  <a:gd name="T33" fmla="*/ 0 h 1097"/>
                  <a:gd name="T34" fmla="*/ 332 w 490"/>
                  <a:gd name="T35" fmla="*/ 0 h 10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90" h="1097">
                    <a:moveTo>
                      <a:pt x="332" y="0"/>
                    </a:moveTo>
                    <a:lnTo>
                      <a:pt x="0" y="1020"/>
                    </a:lnTo>
                    <a:lnTo>
                      <a:pt x="0" y="1020"/>
                    </a:lnTo>
                    <a:lnTo>
                      <a:pt x="60" y="1037"/>
                    </a:lnTo>
                    <a:lnTo>
                      <a:pt x="119" y="1051"/>
                    </a:lnTo>
                    <a:lnTo>
                      <a:pt x="179" y="1063"/>
                    </a:lnTo>
                    <a:lnTo>
                      <a:pt x="240" y="1074"/>
                    </a:lnTo>
                    <a:lnTo>
                      <a:pt x="302" y="1084"/>
                    </a:lnTo>
                    <a:lnTo>
                      <a:pt x="363" y="1090"/>
                    </a:lnTo>
                    <a:lnTo>
                      <a:pt x="427" y="1094"/>
                    </a:lnTo>
                    <a:lnTo>
                      <a:pt x="490" y="1097"/>
                    </a:lnTo>
                    <a:lnTo>
                      <a:pt x="490" y="25"/>
                    </a:lnTo>
                    <a:lnTo>
                      <a:pt x="490" y="25"/>
                    </a:lnTo>
                    <a:lnTo>
                      <a:pt x="449" y="22"/>
                    </a:lnTo>
                    <a:lnTo>
                      <a:pt x="410" y="17"/>
                    </a:lnTo>
                    <a:lnTo>
                      <a:pt x="371" y="8"/>
                    </a:lnTo>
                    <a:lnTo>
                      <a:pt x="332" y="0"/>
                    </a:lnTo>
                    <a:lnTo>
                      <a:pt x="332" y="0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19" name="îsḷïḑe"/>
              <p:cNvSpPr/>
              <p:nvPr/>
            </p:nvSpPr>
            <p:spPr bwMode="auto">
              <a:xfrm>
                <a:off x="7848392" y="2576522"/>
                <a:ext cx="600321" cy="848514"/>
              </a:xfrm>
              <a:custGeom>
                <a:avLst/>
                <a:gdLst>
                  <a:gd name="T0" fmla="*/ 141 w 773"/>
                  <a:gd name="T1" fmla="*/ 1094 h 1094"/>
                  <a:gd name="T2" fmla="*/ 773 w 773"/>
                  <a:gd name="T3" fmla="*/ 226 h 1094"/>
                  <a:gd name="T4" fmla="*/ 773 w 773"/>
                  <a:gd name="T5" fmla="*/ 226 h 1094"/>
                  <a:gd name="T6" fmla="*/ 721 w 773"/>
                  <a:gd name="T7" fmla="*/ 191 h 1094"/>
                  <a:gd name="T8" fmla="*/ 668 w 773"/>
                  <a:gd name="T9" fmla="*/ 158 h 1094"/>
                  <a:gd name="T10" fmla="*/ 616 w 773"/>
                  <a:gd name="T11" fmla="*/ 127 h 1094"/>
                  <a:gd name="T12" fmla="*/ 561 w 773"/>
                  <a:gd name="T13" fmla="*/ 98 h 1094"/>
                  <a:gd name="T14" fmla="*/ 506 w 773"/>
                  <a:gd name="T15" fmla="*/ 71 h 1094"/>
                  <a:gd name="T16" fmla="*/ 448 w 773"/>
                  <a:gd name="T17" fmla="*/ 45 h 1094"/>
                  <a:gd name="T18" fmla="*/ 390 w 773"/>
                  <a:gd name="T19" fmla="*/ 23 h 1094"/>
                  <a:gd name="T20" fmla="*/ 332 w 773"/>
                  <a:gd name="T21" fmla="*/ 0 h 1094"/>
                  <a:gd name="T22" fmla="*/ 0 w 773"/>
                  <a:gd name="T23" fmla="*/ 1021 h 1094"/>
                  <a:gd name="T24" fmla="*/ 0 w 773"/>
                  <a:gd name="T25" fmla="*/ 1021 h 1094"/>
                  <a:gd name="T26" fmla="*/ 36 w 773"/>
                  <a:gd name="T27" fmla="*/ 1036 h 1094"/>
                  <a:gd name="T28" fmla="*/ 73 w 773"/>
                  <a:gd name="T29" fmla="*/ 1053 h 1094"/>
                  <a:gd name="T30" fmla="*/ 108 w 773"/>
                  <a:gd name="T31" fmla="*/ 1072 h 1094"/>
                  <a:gd name="T32" fmla="*/ 141 w 773"/>
                  <a:gd name="T33" fmla="*/ 1094 h 1094"/>
                  <a:gd name="T34" fmla="*/ 141 w 773"/>
                  <a:gd name="T35" fmla="*/ 1094 h 10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773" h="1094">
                    <a:moveTo>
                      <a:pt x="141" y="1094"/>
                    </a:moveTo>
                    <a:lnTo>
                      <a:pt x="773" y="226"/>
                    </a:lnTo>
                    <a:lnTo>
                      <a:pt x="773" y="226"/>
                    </a:lnTo>
                    <a:lnTo>
                      <a:pt x="721" y="191"/>
                    </a:lnTo>
                    <a:lnTo>
                      <a:pt x="668" y="158"/>
                    </a:lnTo>
                    <a:lnTo>
                      <a:pt x="616" y="127"/>
                    </a:lnTo>
                    <a:lnTo>
                      <a:pt x="561" y="98"/>
                    </a:lnTo>
                    <a:lnTo>
                      <a:pt x="506" y="71"/>
                    </a:lnTo>
                    <a:lnTo>
                      <a:pt x="448" y="45"/>
                    </a:lnTo>
                    <a:lnTo>
                      <a:pt x="390" y="23"/>
                    </a:lnTo>
                    <a:lnTo>
                      <a:pt x="332" y="0"/>
                    </a:lnTo>
                    <a:lnTo>
                      <a:pt x="0" y="1021"/>
                    </a:lnTo>
                    <a:lnTo>
                      <a:pt x="0" y="1021"/>
                    </a:lnTo>
                    <a:lnTo>
                      <a:pt x="36" y="1036"/>
                    </a:lnTo>
                    <a:lnTo>
                      <a:pt x="73" y="1053"/>
                    </a:lnTo>
                    <a:lnTo>
                      <a:pt x="108" y="1072"/>
                    </a:lnTo>
                    <a:lnTo>
                      <a:pt x="141" y="1094"/>
                    </a:lnTo>
                    <a:lnTo>
                      <a:pt x="141" y="1094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20" name="ï$ḷîḍé"/>
              <p:cNvSpPr/>
              <p:nvPr/>
            </p:nvSpPr>
            <p:spPr bwMode="auto">
              <a:xfrm>
                <a:off x="7666900" y="4495373"/>
                <a:ext cx="380048" cy="850066"/>
              </a:xfrm>
              <a:custGeom>
                <a:avLst/>
                <a:gdLst>
                  <a:gd name="T0" fmla="*/ 0 w 490"/>
                  <a:gd name="T1" fmla="*/ 25 h 1097"/>
                  <a:gd name="T2" fmla="*/ 0 w 490"/>
                  <a:gd name="T3" fmla="*/ 1097 h 1097"/>
                  <a:gd name="T4" fmla="*/ 0 w 490"/>
                  <a:gd name="T5" fmla="*/ 1097 h 1097"/>
                  <a:gd name="T6" fmla="*/ 63 w 490"/>
                  <a:gd name="T7" fmla="*/ 1094 h 1097"/>
                  <a:gd name="T8" fmla="*/ 127 w 490"/>
                  <a:gd name="T9" fmla="*/ 1090 h 1097"/>
                  <a:gd name="T10" fmla="*/ 188 w 490"/>
                  <a:gd name="T11" fmla="*/ 1084 h 1097"/>
                  <a:gd name="T12" fmla="*/ 250 w 490"/>
                  <a:gd name="T13" fmla="*/ 1074 h 1097"/>
                  <a:gd name="T14" fmla="*/ 311 w 490"/>
                  <a:gd name="T15" fmla="*/ 1063 h 1097"/>
                  <a:gd name="T16" fmla="*/ 371 w 490"/>
                  <a:gd name="T17" fmla="*/ 1051 h 1097"/>
                  <a:gd name="T18" fmla="*/ 430 w 490"/>
                  <a:gd name="T19" fmla="*/ 1037 h 1097"/>
                  <a:gd name="T20" fmla="*/ 490 w 490"/>
                  <a:gd name="T21" fmla="*/ 1020 h 1097"/>
                  <a:gd name="T22" fmla="*/ 158 w 490"/>
                  <a:gd name="T23" fmla="*/ 0 h 1097"/>
                  <a:gd name="T24" fmla="*/ 158 w 490"/>
                  <a:gd name="T25" fmla="*/ 0 h 1097"/>
                  <a:gd name="T26" fmla="*/ 119 w 490"/>
                  <a:gd name="T27" fmla="*/ 8 h 1097"/>
                  <a:gd name="T28" fmla="*/ 80 w 490"/>
                  <a:gd name="T29" fmla="*/ 17 h 1097"/>
                  <a:gd name="T30" fmla="*/ 41 w 490"/>
                  <a:gd name="T31" fmla="*/ 22 h 1097"/>
                  <a:gd name="T32" fmla="*/ 0 w 490"/>
                  <a:gd name="T33" fmla="*/ 25 h 1097"/>
                  <a:gd name="T34" fmla="*/ 0 w 490"/>
                  <a:gd name="T35" fmla="*/ 25 h 10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90" h="1097">
                    <a:moveTo>
                      <a:pt x="0" y="25"/>
                    </a:moveTo>
                    <a:lnTo>
                      <a:pt x="0" y="1097"/>
                    </a:lnTo>
                    <a:lnTo>
                      <a:pt x="0" y="1097"/>
                    </a:lnTo>
                    <a:lnTo>
                      <a:pt x="63" y="1094"/>
                    </a:lnTo>
                    <a:lnTo>
                      <a:pt x="127" y="1090"/>
                    </a:lnTo>
                    <a:lnTo>
                      <a:pt x="188" y="1084"/>
                    </a:lnTo>
                    <a:lnTo>
                      <a:pt x="250" y="1074"/>
                    </a:lnTo>
                    <a:lnTo>
                      <a:pt x="311" y="1063"/>
                    </a:lnTo>
                    <a:lnTo>
                      <a:pt x="371" y="1051"/>
                    </a:lnTo>
                    <a:lnTo>
                      <a:pt x="430" y="1037"/>
                    </a:lnTo>
                    <a:lnTo>
                      <a:pt x="490" y="1020"/>
                    </a:lnTo>
                    <a:lnTo>
                      <a:pt x="158" y="0"/>
                    </a:lnTo>
                    <a:lnTo>
                      <a:pt x="158" y="0"/>
                    </a:lnTo>
                    <a:lnTo>
                      <a:pt x="119" y="8"/>
                    </a:lnTo>
                    <a:lnTo>
                      <a:pt x="80" y="17"/>
                    </a:lnTo>
                    <a:lnTo>
                      <a:pt x="41" y="22"/>
                    </a:lnTo>
                    <a:lnTo>
                      <a:pt x="0" y="25"/>
                    </a:lnTo>
                    <a:lnTo>
                      <a:pt x="0" y="25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21" name="îš1ïḓê"/>
              <p:cNvSpPr/>
              <p:nvPr/>
            </p:nvSpPr>
            <p:spPr bwMode="auto">
              <a:xfrm>
                <a:off x="8208274" y="3952448"/>
                <a:ext cx="851618" cy="380047"/>
              </a:xfrm>
              <a:custGeom>
                <a:avLst/>
                <a:gdLst>
                  <a:gd name="T0" fmla="*/ 25 w 1098"/>
                  <a:gd name="T1" fmla="*/ 0 h 489"/>
                  <a:gd name="T2" fmla="*/ 25 w 1098"/>
                  <a:gd name="T3" fmla="*/ 0 h 489"/>
                  <a:gd name="T4" fmla="*/ 21 w 1098"/>
                  <a:gd name="T5" fmla="*/ 40 h 489"/>
                  <a:gd name="T6" fmla="*/ 16 w 1098"/>
                  <a:gd name="T7" fmla="*/ 80 h 489"/>
                  <a:gd name="T8" fmla="*/ 9 w 1098"/>
                  <a:gd name="T9" fmla="*/ 119 h 489"/>
                  <a:gd name="T10" fmla="*/ 0 w 1098"/>
                  <a:gd name="T11" fmla="*/ 157 h 489"/>
                  <a:gd name="T12" fmla="*/ 1020 w 1098"/>
                  <a:gd name="T13" fmla="*/ 489 h 489"/>
                  <a:gd name="T14" fmla="*/ 1020 w 1098"/>
                  <a:gd name="T15" fmla="*/ 489 h 489"/>
                  <a:gd name="T16" fmla="*/ 1038 w 1098"/>
                  <a:gd name="T17" fmla="*/ 430 h 489"/>
                  <a:gd name="T18" fmla="*/ 1052 w 1098"/>
                  <a:gd name="T19" fmla="*/ 371 h 489"/>
                  <a:gd name="T20" fmla="*/ 1064 w 1098"/>
                  <a:gd name="T21" fmla="*/ 310 h 489"/>
                  <a:gd name="T22" fmla="*/ 1075 w 1098"/>
                  <a:gd name="T23" fmla="*/ 250 h 489"/>
                  <a:gd name="T24" fmla="*/ 1085 w 1098"/>
                  <a:gd name="T25" fmla="*/ 188 h 489"/>
                  <a:gd name="T26" fmla="*/ 1090 w 1098"/>
                  <a:gd name="T27" fmla="*/ 126 h 489"/>
                  <a:gd name="T28" fmla="*/ 1095 w 1098"/>
                  <a:gd name="T29" fmla="*/ 63 h 489"/>
                  <a:gd name="T30" fmla="*/ 1098 w 1098"/>
                  <a:gd name="T31" fmla="*/ 0 h 489"/>
                  <a:gd name="T32" fmla="*/ 25 w 1098"/>
                  <a:gd name="T33" fmla="*/ 0 h 4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098" h="489">
                    <a:moveTo>
                      <a:pt x="25" y="0"/>
                    </a:moveTo>
                    <a:lnTo>
                      <a:pt x="25" y="0"/>
                    </a:lnTo>
                    <a:lnTo>
                      <a:pt x="21" y="40"/>
                    </a:lnTo>
                    <a:lnTo>
                      <a:pt x="16" y="80"/>
                    </a:lnTo>
                    <a:lnTo>
                      <a:pt x="9" y="119"/>
                    </a:lnTo>
                    <a:lnTo>
                      <a:pt x="0" y="157"/>
                    </a:lnTo>
                    <a:lnTo>
                      <a:pt x="1020" y="489"/>
                    </a:lnTo>
                    <a:lnTo>
                      <a:pt x="1020" y="489"/>
                    </a:lnTo>
                    <a:lnTo>
                      <a:pt x="1038" y="430"/>
                    </a:lnTo>
                    <a:lnTo>
                      <a:pt x="1052" y="371"/>
                    </a:lnTo>
                    <a:lnTo>
                      <a:pt x="1064" y="310"/>
                    </a:lnTo>
                    <a:lnTo>
                      <a:pt x="1075" y="250"/>
                    </a:lnTo>
                    <a:lnTo>
                      <a:pt x="1085" y="188"/>
                    </a:lnTo>
                    <a:lnTo>
                      <a:pt x="1090" y="126"/>
                    </a:lnTo>
                    <a:lnTo>
                      <a:pt x="1095" y="63"/>
                    </a:lnTo>
                    <a:lnTo>
                      <a:pt x="1098" y="0"/>
                    </a:lnTo>
                    <a:lnTo>
                      <a:pt x="25" y="0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22" name="ïṥ1íďé"/>
              <p:cNvSpPr/>
              <p:nvPr/>
            </p:nvSpPr>
            <p:spPr bwMode="auto">
              <a:xfrm>
                <a:off x="8133816" y="4133941"/>
                <a:ext cx="846963" cy="600319"/>
              </a:xfrm>
              <a:custGeom>
                <a:avLst/>
                <a:gdLst>
                  <a:gd name="T0" fmla="*/ 0 w 1093"/>
                  <a:gd name="T1" fmla="*/ 143 h 773"/>
                  <a:gd name="T2" fmla="*/ 868 w 1093"/>
                  <a:gd name="T3" fmla="*/ 773 h 773"/>
                  <a:gd name="T4" fmla="*/ 868 w 1093"/>
                  <a:gd name="T5" fmla="*/ 773 h 773"/>
                  <a:gd name="T6" fmla="*/ 902 w 1093"/>
                  <a:gd name="T7" fmla="*/ 722 h 773"/>
                  <a:gd name="T8" fmla="*/ 934 w 1093"/>
                  <a:gd name="T9" fmla="*/ 670 h 773"/>
                  <a:gd name="T10" fmla="*/ 965 w 1093"/>
                  <a:gd name="T11" fmla="*/ 616 h 773"/>
                  <a:gd name="T12" fmla="*/ 995 w 1093"/>
                  <a:gd name="T13" fmla="*/ 561 h 773"/>
                  <a:gd name="T14" fmla="*/ 1022 w 1093"/>
                  <a:gd name="T15" fmla="*/ 506 h 773"/>
                  <a:gd name="T16" fmla="*/ 1047 w 1093"/>
                  <a:gd name="T17" fmla="*/ 449 h 773"/>
                  <a:gd name="T18" fmla="*/ 1071 w 1093"/>
                  <a:gd name="T19" fmla="*/ 392 h 773"/>
                  <a:gd name="T20" fmla="*/ 1093 w 1093"/>
                  <a:gd name="T21" fmla="*/ 332 h 773"/>
                  <a:gd name="T22" fmla="*/ 73 w 1093"/>
                  <a:gd name="T23" fmla="*/ 0 h 773"/>
                  <a:gd name="T24" fmla="*/ 73 w 1093"/>
                  <a:gd name="T25" fmla="*/ 0 h 773"/>
                  <a:gd name="T26" fmla="*/ 57 w 1093"/>
                  <a:gd name="T27" fmla="*/ 38 h 773"/>
                  <a:gd name="T28" fmla="*/ 39 w 1093"/>
                  <a:gd name="T29" fmla="*/ 74 h 773"/>
                  <a:gd name="T30" fmla="*/ 20 w 1093"/>
                  <a:gd name="T31" fmla="*/ 109 h 773"/>
                  <a:gd name="T32" fmla="*/ 0 w 1093"/>
                  <a:gd name="T33" fmla="*/ 143 h 773"/>
                  <a:gd name="T34" fmla="*/ 0 w 1093"/>
                  <a:gd name="T35" fmla="*/ 143 h 7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093" h="773">
                    <a:moveTo>
                      <a:pt x="0" y="143"/>
                    </a:moveTo>
                    <a:lnTo>
                      <a:pt x="868" y="773"/>
                    </a:lnTo>
                    <a:lnTo>
                      <a:pt x="868" y="773"/>
                    </a:lnTo>
                    <a:lnTo>
                      <a:pt x="902" y="722"/>
                    </a:lnTo>
                    <a:lnTo>
                      <a:pt x="934" y="670"/>
                    </a:lnTo>
                    <a:lnTo>
                      <a:pt x="965" y="616"/>
                    </a:lnTo>
                    <a:lnTo>
                      <a:pt x="995" y="561"/>
                    </a:lnTo>
                    <a:lnTo>
                      <a:pt x="1022" y="506"/>
                    </a:lnTo>
                    <a:lnTo>
                      <a:pt x="1047" y="449"/>
                    </a:lnTo>
                    <a:lnTo>
                      <a:pt x="1071" y="392"/>
                    </a:lnTo>
                    <a:lnTo>
                      <a:pt x="1093" y="332"/>
                    </a:lnTo>
                    <a:lnTo>
                      <a:pt x="73" y="0"/>
                    </a:lnTo>
                    <a:lnTo>
                      <a:pt x="73" y="0"/>
                    </a:lnTo>
                    <a:lnTo>
                      <a:pt x="57" y="38"/>
                    </a:lnTo>
                    <a:lnTo>
                      <a:pt x="39" y="74"/>
                    </a:lnTo>
                    <a:lnTo>
                      <a:pt x="20" y="109"/>
                    </a:lnTo>
                    <a:lnTo>
                      <a:pt x="0" y="143"/>
                    </a:lnTo>
                    <a:lnTo>
                      <a:pt x="0" y="143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24" name="îSḷîḑè"/>
              <p:cNvSpPr/>
              <p:nvPr/>
            </p:nvSpPr>
            <p:spPr bwMode="auto">
              <a:xfrm>
                <a:off x="8009719" y="4295267"/>
                <a:ext cx="760095" cy="760095"/>
              </a:xfrm>
              <a:custGeom>
                <a:avLst/>
                <a:gdLst>
                  <a:gd name="T0" fmla="*/ 0 w 980"/>
                  <a:gd name="T1" fmla="*/ 113 h 981"/>
                  <a:gd name="T2" fmla="*/ 631 w 980"/>
                  <a:gd name="T3" fmla="*/ 981 h 981"/>
                  <a:gd name="T4" fmla="*/ 631 w 980"/>
                  <a:gd name="T5" fmla="*/ 981 h 981"/>
                  <a:gd name="T6" fmla="*/ 679 w 980"/>
                  <a:gd name="T7" fmla="*/ 942 h 981"/>
                  <a:gd name="T8" fmla="*/ 727 w 980"/>
                  <a:gd name="T9" fmla="*/ 902 h 981"/>
                  <a:gd name="T10" fmla="*/ 773 w 980"/>
                  <a:gd name="T11" fmla="*/ 860 h 981"/>
                  <a:gd name="T12" fmla="*/ 817 w 980"/>
                  <a:gd name="T13" fmla="*/ 817 h 981"/>
                  <a:gd name="T14" fmla="*/ 860 w 980"/>
                  <a:gd name="T15" fmla="*/ 773 h 981"/>
                  <a:gd name="T16" fmla="*/ 902 w 980"/>
                  <a:gd name="T17" fmla="*/ 727 h 981"/>
                  <a:gd name="T18" fmla="*/ 942 w 980"/>
                  <a:gd name="T19" fmla="*/ 680 h 981"/>
                  <a:gd name="T20" fmla="*/ 980 w 980"/>
                  <a:gd name="T21" fmla="*/ 631 h 981"/>
                  <a:gd name="T22" fmla="*/ 113 w 980"/>
                  <a:gd name="T23" fmla="*/ 0 h 981"/>
                  <a:gd name="T24" fmla="*/ 113 w 980"/>
                  <a:gd name="T25" fmla="*/ 0 h 981"/>
                  <a:gd name="T26" fmla="*/ 86 w 980"/>
                  <a:gd name="T27" fmla="*/ 31 h 981"/>
                  <a:gd name="T28" fmla="*/ 59 w 980"/>
                  <a:gd name="T29" fmla="*/ 60 h 981"/>
                  <a:gd name="T30" fmla="*/ 30 w 980"/>
                  <a:gd name="T31" fmla="*/ 88 h 981"/>
                  <a:gd name="T32" fmla="*/ 0 w 980"/>
                  <a:gd name="T33" fmla="*/ 113 h 981"/>
                  <a:gd name="T34" fmla="*/ 0 w 980"/>
                  <a:gd name="T35" fmla="*/ 113 h 9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980" h="981">
                    <a:moveTo>
                      <a:pt x="0" y="113"/>
                    </a:moveTo>
                    <a:lnTo>
                      <a:pt x="631" y="981"/>
                    </a:lnTo>
                    <a:lnTo>
                      <a:pt x="631" y="981"/>
                    </a:lnTo>
                    <a:lnTo>
                      <a:pt x="679" y="942"/>
                    </a:lnTo>
                    <a:lnTo>
                      <a:pt x="727" y="902"/>
                    </a:lnTo>
                    <a:lnTo>
                      <a:pt x="773" y="860"/>
                    </a:lnTo>
                    <a:lnTo>
                      <a:pt x="817" y="817"/>
                    </a:lnTo>
                    <a:lnTo>
                      <a:pt x="860" y="773"/>
                    </a:lnTo>
                    <a:lnTo>
                      <a:pt x="902" y="727"/>
                    </a:lnTo>
                    <a:lnTo>
                      <a:pt x="942" y="680"/>
                    </a:lnTo>
                    <a:lnTo>
                      <a:pt x="980" y="631"/>
                    </a:lnTo>
                    <a:lnTo>
                      <a:pt x="113" y="0"/>
                    </a:lnTo>
                    <a:lnTo>
                      <a:pt x="113" y="0"/>
                    </a:lnTo>
                    <a:lnTo>
                      <a:pt x="86" y="31"/>
                    </a:lnTo>
                    <a:lnTo>
                      <a:pt x="59" y="60"/>
                    </a:lnTo>
                    <a:lnTo>
                      <a:pt x="30" y="88"/>
                    </a:lnTo>
                    <a:lnTo>
                      <a:pt x="0" y="113"/>
                    </a:lnTo>
                    <a:lnTo>
                      <a:pt x="0" y="113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25" name="íŝľídê"/>
              <p:cNvSpPr/>
              <p:nvPr/>
            </p:nvSpPr>
            <p:spPr bwMode="auto">
              <a:xfrm>
                <a:off x="7848392" y="4419364"/>
                <a:ext cx="600321" cy="846963"/>
              </a:xfrm>
              <a:custGeom>
                <a:avLst/>
                <a:gdLst>
                  <a:gd name="T0" fmla="*/ 0 w 773"/>
                  <a:gd name="T1" fmla="*/ 73 h 1093"/>
                  <a:gd name="T2" fmla="*/ 332 w 773"/>
                  <a:gd name="T3" fmla="*/ 1093 h 1093"/>
                  <a:gd name="T4" fmla="*/ 332 w 773"/>
                  <a:gd name="T5" fmla="*/ 1093 h 1093"/>
                  <a:gd name="T6" fmla="*/ 390 w 773"/>
                  <a:gd name="T7" fmla="*/ 1071 h 1093"/>
                  <a:gd name="T8" fmla="*/ 448 w 773"/>
                  <a:gd name="T9" fmla="*/ 1049 h 1093"/>
                  <a:gd name="T10" fmla="*/ 506 w 773"/>
                  <a:gd name="T11" fmla="*/ 1023 h 1093"/>
                  <a:gd name="T12" fmla="*/ 561 w 773"/>
                  <a:gd name="T13" fmla="*/ 995 h 1093"/>
                  <a:gd name="T14" fmla="*/ 616 w 773"/>
                  <a:gd name="T15" fmla="*/ 967 h 1093"/>
                  <a:gd name="T16" fmla="*/ 668 w 773"/>
                  <a:gd name="T17" fmla="*/ 936 h 1093"/>
                  <a:gd name="T18" fmla="*/ 721 w 773"/>
                  <a:gd name="T19" fmla="*/ 902 h 1093"/>
                  <a:gd name="T20" fmla="*/ 773 w 773"/>
                  <a:gd name="T21" fmla="*/ 868 h 1093"/>
                  <a:gd name="T22" fmla="*/ 141 w 773"/>
                  <a:gd name="T23" fmla="*/ 0 h 1093"/>
                  <a:gd name="T24" fmla="*/ 141 w 773"/>
                  <a:gd name="T25" fmla="*/ 0 h 1093"/>
                  <a:gd name="T26" fmla="*/ 108 w 773"/>
                  <a:gd name="T27" fmla="*/ 22 h 1093"/>
                  <a:gd name="T28" fmla="*/ 73 w 773"/>
                  <a:gd name="T29" fmla="*/ 41 h 1093"/>
                  <a:gd name="T30" fmla="*/ 36 w 773"/>
                  <a:gd name="T31" fmla="*/ 58 h 1093"/>
                  <a:gd name="T32" fmla="*/ 0 w 773"/>
                  <a:gd name="T33" fmla="*/ 73 h 1093"/>
                  <a:gd name="T34" fmla="*/ 0 w 773"/>
                  <a:gd name="T35" fmla="*/ 73 h 10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773" h="1093">
                    <a:moveTo>
                      <a:pt x="0" y="73"/>
                    </a:moveTo>
                    <a:lnTo>
                      <a:pt x="332" y="1093"/>
                    </a:lnTo>
                    <a:lnTo>
                      <a:pt x="332" y="1093"/>
                    </a:lnTo>
                    <a:lnTo>
                      <a:pt x="390" y="1071"/>
                    </a:lnTo>
                    <a:lnTo>
                      <a:pt x="448" y="1049"/>
                    </a:lnTo>
                    <a:lnTo>
                      <a:pt x="506" y="1023"/>
                    </a:lnTo>
                    <a:lnTo>
                      <a:pt x="561" y="995"/>
                    </a:lnTo>
                    <a:lnTo>
                      <a:pt x="616" y="967"/>
                    </a:lnTo>
                    <a:lnTo>
                      <a:pt x="668" y="936"/>
                    </a:lnTo>
                    <a:lnTo>
                      <a:pt x="721" y="902"/>
                    </a:lnTo>
                    <a:lnTo>
                      <a:pt x="773" y="868"/>
                    </a:lnTo>
                    <a:lnTo>
                      <a:pt x="141" y="0"/>
                    </a:lnTo>
                    <a:lnTo>
                      <a:pt x="141" y="0"/>
                    </a:lnTo>
                    <a:lnTo>
                      <a:pt x="108" y="22"/>
                    </a:lnTo>
                    <a:lnTo>
                      <a:pt x="73" y="41"/>
                    </a:lnTo>
                    <a:lnTo>
                      <a:pt x="36" y="58"/>
                    </a:lnTo>
                    <a:lnTo>
                      <a:pt x="0" y="73"/>
                    </a:lnTo>
                    <a:lnTo>
                      <a:pt x="0" y="73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26" name="išlïḓè"/>
              <p:cNvSpPr/>
              <p:nvPr/>
            </p:nvSpPr>
            <p:spPr bwMode="auto">
              <a:xfrm>
                <a:off x="6211860" y="3952448"/>
                <a:ext cx="851618" cy="380047"/>
              </a:xfrm>
              <a:custGeom>
                <a:avLst/>
                <a:gdLst>
                  <a:gd name="T0" fmla="*/ 1073 w 1098"/>
                  <a:gd name="T1" fmla="*/ 0 h 489"/>
                  <a:gd name="T2" fmla="*/ 0 w 1098"/>
                  <a:gd name="T3" fmla="*/ 0 h 489"/>
                  <a:gd name="T4" fmla="*/ 0 w 1098"/>
                  <a:gd name="T5" fmla="*/ 0 h 489"/>
                  <a:gd name="T6" fmla="*/ 3 w 1098"/>
                  <a:gd name="T7" fmla="*/ 63 h 489"/>
                  <a:gd name="T8" fmla="*/ 8 w 1098"/>
                  <a:gd name="T9" fmla="*/ 126 h 489"/>
                  <a:gd name="T10" fmla="*/ 13 w 1098"/>
                  <a:gd name="T11" fmla="*/ 188 h 489"/>
                  <a:gd name="T12" fmla="*/ 23 w 1098"/>
                  <a:gd name="T13" fmla="*/ 250 h 489"/>
                  <a:gd name="T14" fmla="*/ 34 w 1098"/>
                  <a:gd name="T15" fmla="*/ 310 h 489"/>
                  <a:gd name="T16" fmla="*/ 46 w 1098"/>
                  <a:gd name="T17" fmla="*/ 371 h 489"/>
                  <a:gd name="T18" fmla="*/ 60 w 1098"/>
                  <a:gd name="T19" fmla="*/ 430 h 489"/>
                  <a:gd name="T20" fmla="*/ 78 w 1098"/>
                  <a:gd name="T21" fmla="*/ 489 h 489"/>
                  <a:gd name="T22" fmla="*/ 1098 w 1098"/>
                  <a:gd name="T23" fmla="*/ 157 h 489"/>
                  <a:gd name="T24" fmla="*/ 1098 w 1098"/>
                  <a:gd name="T25" fmla="*/ 157 h 489"/>
                  <a:gd name="T26" fmla="*/ 1089 w 1098"/>
                  <a:gd name="T27" fmla="*/ 119 h 489"/>
                  <a:gd name="T28" fmla="*/ 1082 w 1098"/>
                  <a:gd name="T29" fmla="*/ 80 h 489"/>
                  <a:gd name="T30" fmla="*/ 1077 w 1098"/>
                  <a:gd name="T31" fmla="*/ 40 h 489"/>
                  <a:gd name="T32" fmla="*/ 1073 w 1098"/>
                  <a:gd name="T33" fmla="*/ 0 h 489"/>
                  <a:gd name="T34" fmla="*/ 1073 w 1098"/>
                  <a:gd name="T35" fmla="*/ 0 h 4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098" h="489">
                    <a:moveTo>
                      <a:pt x="1073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3" y="63"/>
                    </a:lnTo>
                    <a:lnTo>
                      <a:pt x="8" y="126"/>
                    </a:lnTo>
                    <a:lnTo>
                      <a:pt x="13" y="188"/>
                    </a:lnTo>
                    <a:lnTo>
                      <a:pt x="23" y="250"/>
                    </a:lnTo>
                    <a:lnTo>
                      <a:pt x="34" y="310"/>
                    </a:lnTo>
                    <a:lnTo>
                      <a:pt x="46" y="371"/>
                    </a:lnTo>
                    <a:lnTo>
                      <a:pt x="60" y="430"/>
                    </a:lnTo>
                    <a:lnTo>
                      <a:pt x="78" y="489"/>
                    </a:lnTo>
                    <a:lnTo>
                      <a:pt x="1098" y="157"/>
                    </a:lnTo>
                    <a:lnTo>
                      <a:pt x="1098" y="157"/>
                    </a:lnTo>
                    <a:lnTo>
                      <a:pt x="1089" y="119"/>
                    </a:lnTo>
                    <a:lnTo>
                      <a:pt x="1082" y="80"/>
                    </a:lnTo>
                    <a:lnTo>
                      <a:pt x="1077" y="40"/>
                    </a:lnTo>
                    <a:lnTo>
                      <a:pt x="1073" y="0"/>
                    </a:lnTo>
                    <a:lnTo>
                      <a:pt x="1073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27" name="iṧḷíḓé"/>
              <p:cNvSpPr/>
              <p:nvPr/>
            </p:nvSpPr>
            <p:spPr bwMode="auto">
              <a:xfrm>
                <a:off x="6824590" y="4419364"/>
                <a:ext cx="598769" cy="846963"/>
              </a:xfrm>
              <a:custGeom>
                <a:avLst/>
                <a:gdLst>
                  <a:gd name="T0" fmla="*/ 631 w 772"/>
                  <a:gd name="T1" fmla="*/ 0 h 1093"/>
                  <a:gd name="T2" fmla="*/ 0 w 772"/>
                  <a:gd name="T3" fmla="*/ 868 h 1093"/>
                  <a:gd name="T4" fmla="*/ 0 w 772"/>
                  <a:gd name="T5" fmla="*/ 868 h 1093"/>
                  <a:gd name="T6" fmla="*/ 51 w 772"/>
                  <a:gd name="T7" fmla="*/ 902 h 1093"/>
                  <a:gd name="T8" fmla="*/ 104 w 772"/>
                  <a:gd name="T9" fmla="*/ 936 h 1093"/>
                  <a:gd name="T10" fmla="*/ 156 w 772"/>
                  <a:gd name="T11" fmla="*/ 967 h 1093"/>
                  <a:gd name="T12" fmla="*/ 211 w 772"/>
                  <a:gd name="T13" fmla="*/ 995 h 1093"/>
                  <a:gd name="T14" fmla="*/ 266 w 772"/>
                  <a:gd name="T15" fmla="*/ 1023 h 1093"/>
                  <a:gd name="T16" fmla="*/ 324 w 772"/>
                  <a:gd name="T17" fmla="*/ 1049 h 1093"/>
                  <a:gd name="T18" fmla="*/ 382 w 772"/>
                  <a:gd name="T19" fmla="*/ 1071 h 1093"/>
                  <a:gd name="T20" fmla="*/ 440 w 772"/>
                  <a:gd name="T21" fmla="*/ 1093 h 1093"/>
                  <a:gd name="T22" fmla="*/ 772 w 772"/>
                  <a:gd name="T23" fmla="*/ 73 h 1093"/>
                  <a:gd name="T24" fmla="*/ 772 w 772"/>
                  <a:gd name="T25" fmla="*/ 73 h 1093"/>
                  <a:gd name="T26" fmla="*/ 736 w 772"/>
                  <a:gd name="T27" fmla="*/ 58 h 1093"/>
                  <a:gd name="T28" fmla="*/ 699 w 772"/>
                  <a:gd name="T29" fmla="*/ 41 h 1093"/>
                  <a:gd name="T30" fmla="*/ 664 w 772"/>
                  <a:gd name="T31" fmla="*/ 22 h 1093"/>
                  <a:gd name="T32" fmla="*/ 631 w 772"/>
                  <a:gd name="T33" fmla="*/ 0 h 1093"/>
                  <a:gd name="T34" fmla="*/ 631 w 772"/>
                  <a:gd name="T35" fmla="*/ 0 h 10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772" h="1093">
                    <a:moveTo>
                      <a:pt x="631" y="0"/>
                    </a:moveTo>
                    <a:lnTo>
                      <a:pt x="0" y="868"/>
                    </a:lnTo>
                    <a:lnTo>
                      <a:pt x="0" y="868"/>
                    </a:lnTo>
                    <a:lnTo>
                      <a:pt x="51" y="902"/>
                    </a:lnTo>
                    <a:lnTo>
                      <a:pt x="104" y="936"/>
                    </a:lnTo>
                    <a:lnTo>
                      <a:pt x="156" y="967"/>
                    </a:lnTo>
                    <a:lnTo>
                      <a:pt x="211" y="995"/>
                    </a:lnTo>
                    <a:lnTo>
                      <a:pt x="266" y="1023"/>
                    </a:lnTo>
                    <a:lnTo>
                      <a:pt x="324" y="1049"/>
                    </a:lnTo>
                    <a:lnTo>
                      <a:pt x="382" y="1071"/>
                    </a:lnTo>
                    <a:lnTo>
                      <a:pt x="440" y="1093"/>
                    </a:lnTo>
                    <a:lnTo>
                      <a:pt x="772" y="73"/>
                    </a:lnTo>
                    <a:lnTo>
                      <a:pt x="772" y="73"/>
                    </a:lnTo>
                    <a:lnTo>
                      <a:pt x="736" y="58"/>
                    </a:lnTo>
                    <a:lnTo>
                      <a:pt x="699" y="41"/>
                    </a:lnTo>
                    <a:lnTo>
                      <a:pt x="664" y="22"/>
                    </a:lnTo>
                    <a:lnTo>
                      <a:pt x="631" y="0"/>
                    </a:lnTo>
                    <a:lnTo>
                      <a:pt x="631" y="0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28" name="is1iḑê"/>
              <p:cNvSpPr/>
              <p:nvPr/>
            </p:nvSpPr>
            <p:spPr bwMode="auto">
              <a:xfrm>
                <a:off x="6211860" y="3511904"/>
                <a:ext cx="851618" cy="378496"/>
              </a:xfrm>
              <a:custGeom>
                <a:avLst/>
                <a:gdLst>
                  <a:gd name="T0" fmla="*/ 1098 w 1098"/>
                  <a:gd name="T1" fmla="*/ 331 h 488"/>
                  <a:gd name="T2" fmla="*/ 78 w 1098"/>
                  <a:gd name="T3" fmla="*/ 0 h 488"/>
                  <a:gd name="T4" fmla="*/ 78 w 1098"/>
                  <a:gd name="T5" fmla="*/ 0 h 488"/>
                  <a:gd name="T6" fmla="*/ 60 w 1098"/>
                  <a:gd name="T7" fmla="*/ 58 h 488"/>
                  <a:gd name="T8" fmla="*/ 46 w 1098"/>
                  <a:gd name="T9" fmla="*/ 118 h 488"/>
                  <a:gd name="T10" fmla="*/ 34 w 1098"/>
                  <a:gd name="T11" fmla="*/ 178 h 488"/>
                  <a:gd name="T12" fmla="*/ 23 w 1098"/>
                  <a:gd name="T13" fmla="*/ 239 h 488"/>
                  <a:gd name="T14" fmla="*/ 13 w 1098"/>
                  <a:gd name="T15" fmla="*/ 300 h 488"/>
                  <a:gd name="T16" fmla="*/ 8 w 1098"/>
                  <a:gd name="T17" fmla="*/ 363 h 488"/>
                  <a:gd name="T18" fmla="*/ 3 w 1098"/>
                  <a:gd name="T19" fmla="*/ 425 h 488"/>
                  <a:gd name="T20" fmla="*/ 0 w 1098"/>
                  <a:gd name="T21" fmla="*/ 488 h 488"/>
                  <a:gd name="T22" fmla="*/ 1073 w 1098"/>
                  <a:gd name="T23" fmla="*/ 488 h 488"/>
                  <a:gd name="T24" fmla="*/ 1073 w 1098"/>
                  <a:gd name="T25" fmla="*/ 488 h 488"/>
                  <a:gd name="T26" fmla="*/ 1077 w 1098"/>
                  <a:gd name="T27" fmla="*/ 448 h 488"/>
                  <a:gd name="T28" fmla="*/ 1082 w 1098"/>
                  <a:gd name="T29" fmla="*/ 409 h 488"/>
                  <a:gd name="T30" fmla="*/ 1089 w 1098"/>
                  <a:gd name="T31" fmla="*/ 370 h 488"/>
                  <a:gd name="T32" fmla="*/ 1098 w 1098"/>
                  <a:gd name="T33" fmla="*/ 331 h 488"/>
                  <a:gd name="T34" fmla="*/ 1098 w 1098"/>
                  <a:gd name="T35" fmla="*/ 331 h 4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098" h="488">
                    <a:moveTo>
                      <a:pt x="1098" y="331"/>
                    </a:moveTo>
                    <a:lnTo>
                      <a:pt x="78" y="0"/>
                    </a:lnTo>
                    <a:lnTo>
                      <a:pt x="78" y="0"/>
                    </a:lnTo>
                    <a:lnTo>
                      <a:pt x="60" y="58"/>
                    </a:lnTo>
                    <a:lnTo>
                      <a:pt x="46" y="118"/>
                    </a:lnTo>
                    <a:lnTo>
                      <a:pt x="34" y="178"/>
                    </a:lnTo>
                    <a:lnTo>
                      <a:pt x="23" y="239"/>
                    </a:lnTo>
                    <a:lnTo>
                      <a:pt x="13" y="300"/>
                    </a:lnTo>
                    <a:lnTo>
                      <a:pt x="8" y="363"/>
                    </a:lnTo>
                    <a:lnTo>
                      <a:pt x="3" y="425"/>
                    </a:lnTo>
                    <a:lnTo>
                      <a:pt x="0" y="488"/>
                    </a:lnTo>
                    <a:lnTo>
                      <a:pt x="1073" y="488"/>
                    </a:lnTo>
                    <a:lnTo>
                      <a:pt x="1073" y="488"/>
                    </a:lnTo>
                    <a:lnTo>
                      <a:pt x="1077" y="448"/>
                    </a:lnTo>
                    <a:lnTo>
                      <a:pt x="1082" y="409"/>
                    </a:lnTo>
                    <a:lnTo>
                      <a:pt x="1089" y="370"/>
                    </a:lnTo>
                    <a:lnTo>
                      <a:pt x="1098" y="331"/>
                    </a:lnTo>
                    <a:lnTo>
                      <a:pt x="1098" y="33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29" name="ïṥḷîďè"/>
              <p:cNvSpPr/>
              <p:nvPr/>
            </p:nvSpPr>
            <p:spPr bwMode="auto">
              <a:xfrm>
                <a:off x="6823039" y="2576522"/>
                <a:ext cx="600321" cy="848514"/>
              </a:xfrm>
              <a:custGeom>
                <a:avLst/>
                <a:gdLst>
                  <a:gd name="T0" fmla="*/ 773 w 773"/>
                  <a:gd name="T1" fmla="*/ 1021 h 1094"/>
                  <a:gd name="T2" fmla="*/ 441 w 773"/>
                  <a:gd name="T3" fmla="*/ 0 h 1094"/>
                  <a:gd name="T4" fmla="*/ 441 w 773"/>
                  <a:gd name="T5" fmla="*/ 0 h 1094"/>
                  <a:gd name="T6" fmla="*/ 383 w 773"/>
                  <a:gd name="T7" fmla="*/ 23 h 1094"/>
                  <a:gd name="T8" fmla="*/ 325 w 773"/>
                  <a:gd name="T9" fmla="*/ 45 h 1094"/>
                  <a:gd name="T10" fmla="*/ 267 w 773"/>
                  <a:gd name="T11" fmla="*/ 71 h 1094"/>
                  <a:gd name="T12" fmla="*/ 212 w 773"/>
                  <a:gd name="T13" fmla="*/ 98 h 1094"/>
                  <a:gd name="T14" fmla="*/ 157 w 773"/>
                  <a:gd name="T15" fmla="*/ 127 h 1094"/>
                  <a:gd name="T16" fmla="*/ 105 w 773"/>
                  <a:gd name="T17" fmla="*/ 158 h 1094"/>
                  <a:gd name="T18" fmla="*/ 52 w 773"/>
                  <a:gd name="T19" fmla="*/ 191 h 1094"/>
                  <a:gd name="T20" fmla="*/ 0 w 773"/>
                  <a:gd name="T21" fmla="*/ 226 h 1094"/>
                  <a:gd name="T22" fmla="*/ 632 w 773"/>
                  <a:gd name="T23" fmla="*/ 1094 h 1094"/>
                  <a:gd name="T24" fmla="*/ 632 w 773"/>
                  <a:gd name="T25" fmla="*/ 1094 h 1094"/>
                  <a:gd name="T26" fmla="*/ 665 w 773"/>
                  <a:gd name="T27" fmla="*/ 1072 h 1094"/>
                  <a:gd name="T28" fmla="*/ 700 w 773"/>
                  <a:gd name="T29" fmla="*/ 1053 h 1094"/>
                  <a:gd name="T30" fmla="*/ 737 w 773"/>
                  <a:gd name="T31" fmla="*/ 1036 h 1094"/>
                  <a:gd name="T32" fmla="*/ 773 w 773"/>
                  <a:gd name="T33" fmla="*/ 1021 h 1094"/>
                  <a:gd name="T34" fmla="*/ 773 w 773"/>
                  <a:gd name="T35" fmla="*/ 1021 h 10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773" h="1094">
                    <a:moveTo>
                      <a:pt x="773" y="1021"/>
                    </a:moveTo>
                    <a:lnTo>
                      <a:pt x="441" y="0"/>
                    </a:lnTo>
                    <a:lnTo>
                      <a:pt x="441" y="0"/>
                    </a:lnTo>
                    <a:lnTo>
                      <a:pt x="383" y="23"/>
                    </a:lnTo>
                    <a:lnTo>
                      <a:pt x="325" y="45"/>
                    </a:lnTo>
                    <a:lnTo>
                      <a:pt x="267" y="71"/>
                    </a:lnTo>
                    <a:lnTo>
                      <a:pt x="212" y="98"/>
                    </a:lnTo>
                    <a:lnTo>
                      <a:pt x="157" y="127"/>
                    </a:lnTo>
                    <a:lnTo>
                      <a:pt x="105" y="158"/>
                    </a:lnTo>
                    <a:lnTo>
                      <a:pt x="52" y="191"/>
                    </a:lnTo>
                    <a:lnTo>
                      <a:pt x="0" y="226"/>
                    </a:lnTo>
                    <a:lnTo>
                      <a:pt x="632" y="1094"/>
                    </a:lnTo>
                    <a:lnTo>
                      <a:pt x="632" y="1094"/>
                    </a:lnTo>
                    <a:lnTo>
                      <a:pt x="665" y="1072"/>
                    </a:lnTo>
                    <a:lnTo>
                      <a:pt x="700" y="1053"/>
                    </a:lnTo>
                    <a:lnTo>
                      <a:pt x="737" y="1036"/>
                    </a:lnTo>
                    <a:lnTo>
                      <a:pt x="773" y="1021"/>
                    </a:lnTo>
                    <a:lnTo>
                      <a:pt x="773" y="102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30" name="ïšlïḍe"/>
              <p:cNvSpPr/>
              <p:nvPr/>
            </p:nvSpPr>
            <p:spPr bwMode="auto">
              <a:xfrm>
                <a:off x="6290972" y="3110139"/>
                <a:ext cx="846963" cy="598769"/>
              </a:xfrm>
              <a:custGeom>
                <a:avLst/>
                <a:gdLst>
                  <a:gd name="T0" fmla="*/ 1093 w 1093"/>
                  <a:gd name="T1" fmla="*/ 630 h 771"/>
                  <a:gd name="T2" fmla="*/ 225 w 1093"/>
                  <a:gd name="T3" fmla="*/ 0 h 771"/>
                  <a:gd name="T4" fmla="*/ 225 w 1093"/>
                  <a:gd name="T5" fmla="*/ 0 h 771"/>
                  <a:gd name="T6" fmla="*/ 191 w 1093"/>
                  <a:gd name="T7" fmla="*/ 51 h 771"/>
                  <a:gd name="T8" fmla="*/ 159 w 1093"/>
                  <a:gd name="T9" fmla="*/ 103 h 771"/>
                  <a:gd name="T10" fmla="*/ 128 w 1093"/>
                  <a:gd name="T11" fmla="*/ 157 h 771"/>
                  <a:gd name="T12" fmla="*/ 98 w 1093"/>
                  <a:gd name="T13" fmla="*/ 211 h 771"/>
                  <a:gd name="T14" fmla="*/ 71 w 1093"/>
                  <a:gd name="T15" fmla="*/ 267 h 771"/>
                  <a:gd name="T16" fmla="*/ 46 w 1093"/>
                  <a:gd name="T17" fmla="*/ 324 h 771"/>
                  <a:gd name="T18" fmla="*/ 22 w 1093"/>
                  <a:gd name="T19" fmla="*/ 381 h 771"/>
                  <a:gd name="T20" fmla="*/ 0 w 1093"/>
                  <a:gd name="T21" fmla="*/ 441 h 771"/>
                  <a:gd name="T22" fmla="*/ 1020 w 1093"/>
                  <a:gd name="T23" fmla="*/ 771 h 771"/>
                  <a:gd name="T24" fmla="*/ 1020 w 1093"/>
                  <a:gd name="T25" fmla="*/ 771 h 771"/>
                  <a:gd name="T26" fmla="*/ 1036 w 1093"/>
                  <a:gd name="T27" fmla="*/ 735 h 771"/>
                  <a:gd name="T28" fmla="*/ 1054 w 1093"/>
                  <a:gd name="T29" fmla="*/ 699 h 771"/>
                  <a:gd name="T30" fmla="*/ 1073 w 1093"/>
                  <a:gd name="T31" fmla="*/ 664 h 771"/>
                  <a:gd name="T32" fmla="*/ 1093 w 1093"/>
                  <a:gd name="T33" fmla="*/ 630 h 771"/>
                  <a:gd name="T34" fmla="*/ 1093 w 1093"/>
                  <a:gd name="T35" fmla="*/ 630 h 7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093" h="771">
                    <a:moveTo>
                      <a:pt x="1093" y="630"/>
                    </a:moveTo>
                    <a:lnTo>
                      <a:pt x="225" y="0"/>
                    </a:lnTo>
                    <a:lnTo>
                      <a:pt x="225" y="0"/>
                    </a:lnTo>
                    <a:lnTo>
                      <a:pt x="191" y="51"/>
                    </a:lnTo>
                    <a:lnTo>
                      <a:pt x="159" y="103"/>
                    </a:lnTo>
                    <a:lnTo>
                      <a:pt x="128" y="157"/>
                    </a:lnTo>
                    <a:lnTo>
                      <a:pt x="98" y="211"/>
                    </a:lnTo>
                    <a:lnTo>
                      <a:pt x="71" y="267"/>
                    </a:lnTo>
                    <a:lnTo>
                      <a:pt x="46" y="324"/>
                    </a:lnTo>
                    <a:lnTo>
                      <a:pt x="22" y="381"/>
                    </a:lnTo>
                    <a:lnTo>
                      <a:pt x="0" y="441"/>
                    </a:lnTo>
                    <a:lnTo>
                      <a:pt x="1020" y="771"/>
                    </a:lnTo>
                    <a:lnTo>
                      <a:pt x="1020" y="771"/>
                    </a:lnTo>
                    <a:lnTo>
                      <a:pt x="1036" y="735"/>
                    </a:lnTo>
                    <a:lnTo>
                      <a:pt x="1054" y="699"/>
                    </a:lnTo>
                    <a:lnTo>
                      <a:pt x="1073" y="664"/>
                    </a:lnTo>
                    <a:lnTo>
                      <a:pt x="1093" y="630"/>
                    </a:lnTo>
                    <a:lnTo>
                      <a:pt x="1093" y="63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31" name="îṥľiḋe"/>
              <p:cNvSpPr/>
              <p:nvPr/>
            </p:nvSpPr>
            <p:spPr bwMode="auto">
              <a:xfrm>
                <a:off x="6501938" y="2789038"/>
                <a:ext cx="760095" cy="760095"/>
              </a:xfrm>
              <a:custGeom>
                <a:avLst/>
                <a:gdLst>
                  <a:gd name="T0" fmla="*/ 980 w 980"/>
                  <a:gd name="T1" fmla="*/ 868 h 981"/>
                  <a:gd name="T2" fmla="*/ 349 w 980"/>
                  <a:gd name="T3" fmla="*/ 0 h 981"/>
                  <a:gd name="T4" fmla="*/ 349 w 980"/>
                  <a:gd name="T5" fmla="*/ 0 h 981"/>
                  <a:gd name="T6" fmla="*/ 301 w 980"/>
                  <a:gd name="T7" fmla="*/ 39 h 981"/>
                  <a:gd name="T8" fmla="*/ 253 w 980"/>
                  <a:gd name="T9" fmla="*/ 78 h 981"/>
                  <a:gd name="T10" fmla="*/ 207 w 980"/>
                  <a:gd name="T11" fmla="*/ 119 h 981"/>
                  <a:gd name="T12" fmla="*/ 163 w 980"/>
                  <a:gd name="T13" fmla="*/ 162 h 981"/>
                  <a:gd name="T14" fmla="*/ 120 w 980"/>
                  <a:gd name="T15" fmla="*/ 208 h 981"/>
                  <a:gd name="T16" fmla="*/ 78 w 980"/>
                  <a:gd name="T17" fmla="*/ 254 h 981"/>
                  <a:gd name="T18" fmla="*/ 38 w 980"/>
                  <a:gd name="T19" fmla="*/ 301 h 981"/>
                  <a:gd name="T20" fmla="*/ 0 w 980"/>
                  <a:gd name="T21" fmla="*/ 349 h 981"/>
                  <a:gd name="T22" fmla="*/ 867 w 980"/>
                  <a:gd name="T23" fmla="*/ 981 h 981"/>
                  <a:gd name="T24" fmla="*/ 867 w 980"/>
                  <a:gd name="T25" fmla="*/ 981 h 981"/>
                  <a:gd name="T26" fmla="*/ 894 w 980"/>
                  <a:gd name="T27" fmla="*/ 950 h 981"/>
                  <a:gd name="T28" fmla="*/ 921 w 980"/>
                  <a:gd name="T29" fmla="*/ 921 h 981"/>
                  <a:gd name="T30" fmla="*/ 950 w 980"/>
                  <a:gd name="T31" fmla="*/ 893 h 981"/>
                  <a:gd name="T32" fmla="*/ 980 w 980"/>
                  <a:gd name="T33" fmla="*/ 868 h 981"/>
                  <a:gd name="T34" fmla="*/ 980 w 980"/>
                  <a:gd name="T35" fmla="*/ 868 h 9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980" h="981">
                    <a:moveTo>
                      <a:pt x="980" y="868"/>
                    </a:moveTo>
                    <a:lnTo>
                      <a:pt x="349" y="0"/>
                    </a:lnTo>
                    <a:lnTo>
                      <a:pt x="349" y="0"/>
                    </a:lnTo>
                    <a:lnTo>
                      <a:pt x="301" y="39"/>
                    </a:lnTo>
                    <a:lnTo>
                      <a:pt x="253" y="78"/>
                    </a:lnTo>
                    <a:lnTo>
                      <a:pt x="207" y="119"/>
                    </a:lnTo>
                    <a:lnTo>
                      <a:pt x="163" y="162"/>
                    </a:lnTo>
                    <a:lnTo>
                      <a:pt x="120" y="208"/>
                    </a:lnTo>
                    <a:lnTo>
                      <a:pt x="78" y="254"/>
                    </a:lnTo>
                    <a:lnTo>
                      <a:pt x="38" y="301"/>
                    </a:lnTo>
                    <a:lnTo>
                      <a:pt x="0" y="349"/>
                    </a:lnTo>
                    <a:lnTo>
                      <a:pt x="867" y="981"/>
                    </a:lnTo>
                    <a:lnTo>
                      <a:pt x="867" y="981"/>
                    </a:lnTo>
                    <a:lnTo>
                      <a:pt x="894" y="950"/>
                    </a:lnTo>
                    <a:lnTo>
                      <a:pt x="921" y="921"/>
                    </a:lnTo>
                    <a:lnTo>
                      <a:pt x="950" y="893"/>
                    </a:lnTo>
                    <a:lnTo>
                      <a:pt x="980" y="868"/>
                    </a:lnTo>
                    <a:lnTo>
                      <a:pt x="980" y="868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32" name="íṣḻïḋé"/>
              <p:cNvSpPr/>
              <p:nvPr/>
            </p:nvSpPr>
            <p:spPr bwMode="auto">
              <a:xfrm>
                <a:off x="7224804" y="2498961"/>
                <a:ext cx="380048" cy="850066"/>
              </a:xfrm>
              <a:custGeom>
                <a:avLst/>
                <a:gdLst>
                  <a:gd name="T0" fmla="*/ 490 w 490"/>
                  <a:gd name="T1" fmla="*/ 1072 h 1097"/>
                  <a:gd name="T2" fmla="*/ 490 w 490"/>
                  <a:gd name="T3" fmla="*/ 0 h 1097"/>
                  <a:gd name="T4" fmla="*/ 490 w 490"/>
                  <a:gd name="T5" fmla="*/ 0 h 1097"/>
                  <a:gd name="T6" fmla="*/ 427 w 490"/>
                  <a:gd name="T7" fmla="*/ 3 h 1097"/>
                  <a:gd name="T8" fmla="*/ 363 w 490"/>
                  <a:gd name="T9" fmla="*/ 7 h 1097"/>
                  <a:gd name="T10" fmla="*/ 302 w 490"/>
                  <a:gd name="T11" fmla="*/ 13 h 1097"/>
                  <a:gd name="T12" fmla="*/ 240 w 490"/>
                  <a:gd name="T13" fmla="*/ 22 h 1097"/>
                  <a:gd name="T14" fmla="*/ 179 w 490"/>
                  <a:gd name="T15" fmla="*/ 32 h 1097"/>
                  <a:gd name="T16" fmla="*/ 119 w 490"/>
                  <a:gd name="T17" fmla="*/ 46 h 1097"/>
                  <a:gd name="T18" fmla="*/ 60 w 490"/>
                  <a:gd name="T19" fmla="*/ 60 h 1097"/>
                  <a:gd name="T20" fmla="*/ 0 w 490"/>
                  <a:gd name="T21" fmla="*/ 77 h 1097"/>
                  <a:gd name="T22" fmla="*/ 332 w 490"/>
                  <a:gd name="T23" fmla="*/ 1097 h 1097"/>
                  <a:gd name="T24" fmla="*/ 332 w 490"/>
                  <a:gd name="T25" fmla="*/ 1097 h 1097"/>
                  <a:gd name="T26" fmla="*/ 371 w 490"/>
                  <a:gd name="T27" fmla="*/ 1087 h 1097"/>
                  <a:gd name="T28" fmla="*/ 410 w 490"/>
                  <a:gd name="T29" fmla="*/ 1080 h 1097"/>
                  <a:gd name="T30" fmla="*/ 449 w 490"/>
                  <a:gd name="T31" fmla="*/ 1075 h 1097"/>
                  <a:gd name="T32" fmla="*/ 490 w 490"/>
                  <a:gd name="T33" fmla="*/ 1072 h 1097"/>
                  <a:gd name="T34" fmla="*/ 490 w 490"/>
                  <a:gd name="T35" fmla="*/ 1072 h 10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90" h="1097">
                    <a:moveTo>
                      <a:pt x="490" y="1072"/>
                    </a:moveTo>
                    <a:lnTo>
                      <a:pt x="490" y="0"/>
                    </a:lnTo>
                    <a:lnTo>
                      <a:pt x="490" y="0"/>
                    </a:lnTo>
                    <a:lnTo>
                      <a:pt x="427" y="3"/>
                    </a:lnTo>
                    <a:lnTo>
                      <a:pt x="363" y="7"/>
                    </a:lnTo>
                    <a:lnTo>
                      <a:pt x="302" y="13"/>
                    </a:lnTo>
                    <a:lnTo>
                      <a:pt x="240" y="22"/>
                    </a:lnTo>
                    <a:lnTo>
                      <a:pt x="179" y="32"/>
                    </a:lnTo>
                    <a:lnTo>
                      <a:pt x="119" y="46"/>
                    </a:lnTo>
                    <a:lnTo>
                      <a:pt x="60" y="60"/>
                    </a:lnTo>
                    <a:lnTo>
                      <a:pt x="0" y="77"/>
                    </a:lnTo>
                    <a:lnTo>
                      <a:pt x="332" y="1097"/>
                    </a:lnTo>
                    <a:lnTo>
                      <a:pt x="332" y="1097"/>
                    </a:lnTo>
                    <a:lnTo>
                      <a:pt x="371" y="1087"/>
                    </a:lnTo>
                    <a:lnTo>
                      <a:pt x="410" y="1080"/>
                    </a:lnTo>
                    <a:lnTo>
                      <a:pt x="449" y="1075"/>
                    </a:lnTo>
                    <a:lnTo>
                      <a:pt x="490" y="1072"/>
                    </a:lnTo>
                    <a:lnTo>
                      <a:pt x="490" y="1072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  <p:grpSp>
          <p:nvGrpSpPr>
            <p:cNvPr id="13" name="íṩľidè"/>
            <p:cNvGrpSpPr/>
            <p:nvPr/>
          </p:nvGrpSpPr>
          <p:grpSpPr>
            <a:xfrm>
              <a:off x="6907302" y="1666875"/>
              <a:ext cx="2862421" cy="2879546"/>
              <a:chOff x="907879" y="2281904"/>
              <a:chExt cx="3158296" cy="3287240"/>
            </a:xfrm>
          </p:grpSpPr>
          <p:cxnSp>
            <p:nvCxnSpPr>
              <p:cNvPr id="104" name="Straight Connector 62"/>
              <p:cNvCxnSpPr/>
              <p:nvPr/>
            </p:nvCxnSpPr>
            <p:spPr>
              <a:xfrm flipV="1">
                <a:off x="2482623" y="2281904"/>
                <a:ext cx="0" cy="72000"/>
              </a:xfrm>
              <a:prstGeom prst="line">
                <a:avLst/>
              </a:prstGeom>
              <a:ln w="28575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" name="Straight Connector 63"/>
              <p:cNvCxnSpPr/>
              <p:nvPr/>
            </p:nvCxnSpPr>
            <p:spPr>
              <a:xfrm flipV="1">
                <a:off x="2482623" y="5497144"/>
                <a:ext cx="0" cy="72000"/>
              </a:xfrm>
              <a:prstGeom prst="line">
                <a:avLst/>
              </a:prstGeom>
              <a:ln w="28575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" name="Straight Connector 64"/>
              <p:cNvCxnSpPr/>
              <p:nvPr/>
            </p:nvCxnSpPr>
            <p:spPr>
              <a:xfrm rot="2160000" flipV="1">
                <a:off x="3431504" y="2586790"/>
                <a:ext cx="0" cy="72000"/>
              </a:xfrm>
              <a:prstGeom prst="line">
                <a:avLst/>
              </a:prstGeom>
              <a:ln w="28575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Straight Connector 65"/>
              <p:cNvCxnSpPr/>
              <p:nvPr/>
            </p:nvCxnSpPr>
            <p:spPr>
              <a:xfrm rot="2160000" flipV="1">
                <a:off x="1537009" y="5185843"/>
                <a:ext cx="0" cy="72000"/>
              </a:xfrm>
              <a:prstGeom prst="line">
                <a:avLst/>
              </a:prstGeom>
              <a:ln w="28575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Straight Connector 66"/>
              <p:cNvCxnSpPr/>
              <p:nvPr/>
            </p:nvCxnSpPr>
            <p:spPr>
              <a:xfrm rot="4320000" flipV="1">
                <a:off x="4018698" y="3395911"/>
                <a:ext cx="0" cy="72000"/>
              </a:xfrm>
              <a:prstGeom prst="line">
                <a:avLst/>
              </a:prstGeom>
              <a:ln w="28575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" name="Straight Connector 67"/>
              <p:cNvCxnSpPr/>
              <p:nvPr/>
            </p:nvCxnSpPr>
            <p:spPr>
              <a:xfrm rot="4320000" flipV="1">
                <a:off x="943879" y="4384963"/>
                <a:ext cx="0" cy="72000"/>
              </a:xfrm>
              <a:prstGeom prst="line">
                <a:avLst/>
              </a:prstGeom>
              <a:ln w="28575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Straight Connector 68"/>
              <p:cNvCxnSpPr/>
              <p:nvPr/>
            </p:nvCxnSpPr>
            <p:spPr>
              <a:xfrm rot="19440000">
                <a:off x="3426004" y="5195394"/>
                <a:ext cx="0" cy="72000"/>
              </a:xfrm>
              <a:prstGeom prst="line">
                <a:avLst/>
              </a:prstGeom>
              <a:ln w="28575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Straight Connector 69"/>
              <p:cNvCxnSpPr/>
              <p:nvPr/>
            </p:nvCxnSpPr>
            <p:spPr>
              <a:xfrm rot="19440000">
                <a:off x="1539142" y="2584578"/>
                <a:ext cx="0" cy="72000"/>
              </a:xfrm>
              <a:prstGeom prst="line">
                <a:avLst/>
              </a:prstGeom>
              <a:ln w="28575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2" name="Straight Connector 70"/>
              <p:cNvCxnSpPr/>
              <p:nvPr/>
            </p:nvCxnSpPr>
            <p:spPr>
              <a:xfrm rot="17280000">
                <a:off x="4030175" y="4369891"/>
                <a:ext cx="0" cy="72000"/>
              </a:xfrm>
              <a:prstGeom prst="line">
                <a:avLst/>
              </a:prstGeom>
              <a:ln w="28575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" name="Straight Connector 71"/>
              <p:cNvCxnSpPr/>
              <p:nvPr/>
            </p:nvCxnSpPr>
            <p:spPr>
              <a:xfrm rot="17280000">
                <a:off x="956790" y="3393699"/>
                <a:ext cx="0" cy="72000"/>
              </a:xfrm>
              <a:prstGeom prst="line">
                <a:avLst/>
              </a:prstGeom>
              <a:ln w="28575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1" name="iṩḻïďê"/>
            <p:cNvSpPr/>
            <p:nvPr/>
          </p:nvSpPr>
          <p:spPr>
            <a:xfrm>
              <a:off x="7425632" y="2198416"/>
              <a:ext cx="1849779" cy="184977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02" name="ïśľïḓe"/>
            <p:cNvSpPr txBox="1"/>
            <p:nvPr/>
          </p:nvSpPr>
          <p:spPr>
            <a:xfrm>
              <a:off x="7802729" y="3239340"/>
              <a:ext cx="1095586" cy="406324"/>
            </a:xfrm>
            <a:prstGeom prst="rect">
              <a:avLst/>
            </a:prstGeom>
          </p:spPr>
          <p:txBody>
            <a:bodyPr wrap="none" lIns="0" tIns="0" rIns="0" bIns="0">
              <a:noAutofit/>
              <a:scene3d>
                <a:camera prst="orthographicFront"/>
                <a:lightRig rig="threePt" dir="t"/>
              </a:scene3d>
              <a:sp3d contourW="12700">
                <a:bevelT w="0" h="0"/>
              </a:sp3d>
            </a:bodyPr>
            <a:lstStyle/>
            <a:p>
              <a:pPr algn="ctr">
                <a:spcBef>
                  <a:spcPct val="0"/>
                </a:spcBef>
                <a:tabLst>
                  <a:tab pos="180975" algn="l"/>
                </a:tabLst>
              </a:pPr>
              <a:r>
                <a:rPr lang="zh-TW" altLang="en-US" sz="2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</a:rPr>
                <a:t>篇</a:t>
              </a:r>
              <a:endParaRPr lang="en-US" altLang="ko-KR" sz="2400" spc="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135" name="文本框 86"/>
          <p:cNvSpPr txBox="1"/>
          <p:nvPr/>
        </p:nvSpPr>
        <p:spPr>
          <a:xfrm>
            <a:off x="8220380" y="4750081"/>
            <a:ext cx="3011054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zh-CN" alt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学位论文</a:t>
            </a:r>
          </a:p>
        </p:txBody>
      </p:sp>
      <p:sp>
        <p:nvSpPr>
          <p:cNvPr id="134" name="íšḷîḍè"/>
          <p:cNvSpPr txBox="1"/>
          <p:nvPr/>
        </p:nvSpPr>
        <p:spPr>
          <a:xfrm>
            <a:off x="1733660" y="2931706"/>
            <a:ext cx="1490525" cy="641342"/>
          </a:xfrm>
          <a:prstGeom prst="rect">
            <a:avLst/>
          </a:prstGeom>
        </p:spPr>
        <p:txBody>
          <a:bodyPr wrap="none" lIns="0" tIns="0" rIns="0" bIns="0">
            <a:noAutofit/>
            <a:scene3d>
              <a:camera prst="orthographicFront"/>
              <a:lightRig rig="threePt" dir="t"/>
            </a:scene3d>
            <a:sp3d contourW="12700">
              <a:bevelT w="0" h="0"/>
            </a:sp3d>
          </a:bodyPr>
          <a:lstStyle/>
          <a:p>
            <a:pPr algn="ctr">
              <a:spcBef>
                <a:spcPct val="0"/>
              </a:spcBef>
              <a:tabLst>
                <a:tab pos="180975" algn="l"/>
              </a:tabLst>
            </a:pPr>
            <a:r>
              <a:rPr lang="en-US" altLang="zh-TW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1,335</a:t>
            </a:r>
          </a:p>
        </p:txBody>
      </p:sp>
      <p:sp>
        <p:nvSpPr>
          <p:cNvPr id="136" name="íšḷîḍè"/>
          <p:cNvSpPr txBox="1"/>
          <p:nvPr/>
        </p:nvSpPr>
        <p:spPr>
          <a:xfrm>
            <a:off x="5149850" y="2936112"/>
            <a:ext cx="1645489" cy="641342"/>
          </a:xfrm>
          <a:prstGeom prst="rect">
            <a:avLst/>
          </a:prstGeom>
        </p:spPr>
        <p:txBody>
          <a:bodyPr wrap="none" lIns="0" tIns="0" rIns="0" bIns="0">
            <a:noAutofit/>
            <a:scene3d>
              <a:camera prst="orthographicFront"/>
              <a:lightRig rig="threePt" dir="t"/>
            </a:scene3d>
            <a:sp3d contourW="12700">
              <a:bevelT w="0" h="0"/>
            </a:sp3d>
          </a:bodyPr>
          <a:lstStyle/>
          <a:p>
            <a:pPr algn="ctr">
              <a:spcBef>
                <a:spcPct val="0"/>
              </a:spcBef>
              <a:tabLst>
                <a:tab pos="180975" algn="l"/>
              </a:tabLst>
            </a:pPr>
            <a:r>
              <a:rPr lang="en-US" altLang="zh-TW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299,080</a:t>
            </a:r>
          </a:p>
        </p:txBody>
      </p:sp>
      <p:sp>
        <p:nvSpPr>
          <p:cNvPr id="137" name="íšḷîḍè"/>
          <p:cNvSpPr txBox="1"/>
          <p:nvPr/>
        </p:nvSpPr>
        <p:spPr>
          <a:xfrm>
            <a:off x="8946676" y="2929948"/>
            <a:ext cx="1490525" cy="641342"/>
          </a:xfrm>
          <a:prstGeom prst="rect">
            <a:avLst/>
          </a:prstGeom>
        </p:spPr>
        <p:txBody>
          <a:bodyPr wrap="none" lIns="0" tIns="0" rIns="0" bIns="0">
            <a:noAutofit/>
            <a:scene3d>
              <a:camera prst="orthographicFront"/>
              <a:lightRig rig="threePt" dir="t"/>
            </a:scene3d>
            <a:sp3d contourW="12700">
              <a:bevelT w="0" h="0"/>
            </a:sp3d>
          </a:bodyPr>
          <a:lstStyle/>
          <a:p>
            <a:pPr algn="ctr">
              <a:spcBef>
                <a:spcPct val="0"/>
              </a:spcBef>
              <a:tabLst>
                <a:tab pos="180975" algn="l"/>
              </a:tabLst>
            </a:pPr>
            <a:r>
              <a:rPr lang="en-US" altLang="zh-TW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53,103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任意多边形 62"/>
          <p:cNvSpPr/>
          <p:nvPr/>
        </p:nvSpPr>
        <p:spPr>
          <a:xfrm>
            <a:off x="-134021" y="2"/>
            <a:ext cx="5032666" cy="419100"/>
          </a:xfrm>
          <a:custGeom>
            <a:avLst/>
            <a:gdLst>
              <a:gd name="connsiteX0" fmla="*/ 104775 w 5032666"/>
              <a:gd name="connsiteY0" fmla="*/ 0 h 419100"/>
              <a:gd name="connsiteX1" fmla="*/ 150742 w 5032666"/>
              <a:gd name="connsiteY1" fmla="*/ 0 h 419100"/>
              <a:gd name="connsiteX2" fmla="*/ 161478 w 5032666"/>
              <a:gd name="connsiteY2" fmla="*/ 0 h 419100"/>
              <a:gd name="connsiteX3" fmla="*/ 200025 w 5032666"/>
              <a:gd name="connsiteY3" fmla="*/ 0 h 419100"/>
              <a:gd name="connsiteX4" fmla="*/ 207445 w 5032666"/>
              <a:gd name="connsiteY4" fmla="*/ 0 h 419100"/>
              <a:gd name="connsiteX5" fmla="*/ 225133 w 5032666"/>
              <a:gd name="connsiteY5" fmla="*/ 0 h 419100"/>
              <a:gd name="connsiteX6" fmla="*/ 256728 w 5032666"/>
              <a:gd name="connsiteY6" fmla="*/ 0 h 419100"/>
              <a:gd name="connsiteX7" fmla="*/ 271100 w 5032666"/>
              <a:gd name="connsiteY7" fmla="*/ 0 h 419100"/>
              <a:gd name="connsiteX8" fmla="*/ 281836 w 5032666"/>
              <a:gd name="connsiteY8" fmla="*/ 0 h 419100"/>
              <a:gd name="connsiteX9" fmla="*/ 314326 w 5032666"/>
              <a:gd name="connsiteY9" fmla="*/ 0 h 419100"/>
              <a:gd name="connsiteX10" fmla="*/ 320383 w 5032666"/>
              <a:gd name="connsiteY10" fmla="*/ 0 h 419100"/>
              <a:gd name="connsiteX11" fmla="*/ 327803 w 5032666"/>
              <a:gd name="connsiteY11" fmla="*/ 0 h 419100"/>
              <a:gd name="connsiteX12" fmla="*/ 360293 w 5032666"/>
              <a:gd name="connsiteY12" fmla="*/ 0 h 419100"/>
              <a:gd name="connsiteX13" fmla="*/ 371029 w 5032666"/>
              <a:gd name="connsiteY13" fmla="*/ 0 h 419100"/>
              <a:gd name="connsiteX14" fmla="*/ 377086 w 5032666"/>
              <a:gd name="connsiteY14" fmla="*/ 0 h 419100"/>
              <a:gd name="connsiteX15" fmla="*/ 409576 w 5032666"/>
              <a:gd name="connsiteY15" fmla="*/ 0 h 419100"/>
              <a:gd name="connsiteX16" fmla="*/ 416996 w 5032666"/>
              <a:gd name="connsiteY16" fmla="*/ 0 h 419100"/>
              <a:gd name="connsiteX17" fmla="*/ 434684 w 5032666"/>
              <a:gd name="connsiteY17" fmla="*/ 0 h 419100"/>
              <a:gd name="connsiteX18" fmla="*/ 466279 w 5032666"/>
              <a:gd name="connsiteY18" fmla="*/ 0 h 419100"/>
              <a:gd name="connsiteX19" fmla="*/ 480651 w 5032666"/>
              <a:gd name="connsiteY19" fmla="*/ 0 h 419100"/>
              <a:gd name="connsiteX20" fmla="*/ 491387 w 5032666"/>
              <a:gd name="connsiteY20" fmla="*/ 0 h 419100"/>
              <a:gd name="connsiteX21" fmla="*/ 529934 w 5032666"/>
              <a:gd name="connsiteY21" fmla="*/ 0 h 419100"/>
              <a:gd name="connsiteX22" fmla="*/ 537354 w 5032666"/>
              <a:gd name="connsiteY22" fmla="*/ 0 h 419100"/>
              <a:gd name="connsiteX23" fmla="*/ 561975 w 5032666"/>
              <a:gd name="connsiteY23" fmla="*/ 0 h 419100"/>
              <a:gd name="connsiteX24" fmla="*/ 586637 w 5032666"/>
              <a:gd name="connsiteY24" fmla="*/ 0 h 419100"/>
              <a:gd name="connsiteX25" fmla="*/ 607942 w 5032666"/>
              <a:gd name="connsiteY25" fmla="*/ 0 h 419100"/>
              <a:gd name="connsiteX26" fmla="*/ 618678 w 5032666"/>
              <a:gd name="connsiteY26" fmla="*/ 0 h 419100"/>
              <a:gd name="connsiteX27" fmla="*/ 657225 w 5032666"/>
              <a:gd name="connsiteY27" fmla="*/ 0 h 419100"/>
              <a:gd name="connsiteX28" fmla="*/ 664645 w 5032666"/>
              <a:gd name="connsiteY28" fmla="*/ 0 h 419100"/>
              <a:gd name="connsiteX29" fmla="*/ 682333 w 5032666"/>
              <a:gd name="connsiteY29" fmla="*/ 0 h 419100"/>
              <a:gd name="connsiteX30" fmla="*/ 713928 w 5032666"/>
              <a:gd name="connsiteY30" fmla="*/ 0 h 419100"/>
              <a:gd name="connsiteX31" fmla="*/ 728300 w 5032666"/>
              <a:gd name="connsiteY31" fmla="*/ 0 h 419100"/>
              <a:gd name="connsiteX32" fmla="*/ 739036 w 5032666"/>
              <a:gd name="connsiteY32" fmla="*/ 0 h 419100"/>
              <a:gd name="connsiteX33" fmla="*/ 750329 w 5032666"/>
              <a:gd name="connsiteY33" fmla="*/ 0 h 419100"/>
              <a:gd name="connsiteX34" fmla="*/ 771526 w 5032666"/>
              <a:gd name="connsiteY34" fmla="*/ 0 h 419100"/>
              <a:gd name="connsiteX35" fmla="*/ 777583 w 5032666"/>
              <a:gd name="connsiteY35" fmla="*/ 0 h 419100"/>
              <a:gd name="connsiteX36" fmla="*/ 785003 w 5032666"/>
              <a:gd name="connsiteY36" fmla="*/ 0 h 419100"/>
              <a:gd name="connsiteX37" fmla="*/ 796296 w 5032666"/>
              <a:gd name="connsiteY37" fmla="*/ 0 h 419100"/>
              <a:gd name="connsiteX38" fmla="*/ 807032 w 5032666"/>
              <a:gd name="connsiteY38" fmla="*/ 0 h 419100"/>
              <a:gd name="connsiteX39" fmla="*/ 817493 w 5032666"/>
              <a:gd name="connsiteY39" fmla="*/ 0 h 419100"/>
              <a:gd name="connsiteX40" fmla="*/ 828229 w 5032666"/>
              <a:gd name="connsiteY40" fmla="*/ 0 h 419100"/>
              <a:gd name="connsiteX41" fmla="*/ 834286 w 5032666"/>
              <a:gd name="connsiteY41" fmla="*/ 0 h 419100"/>
              <a:gd name="connsiteX42" fmla="*/ 845579 w 5032666"/>
              <a:gd name="connsiteY42" fmla="*/ 0 h 419100"/>
              <a:gd name="connsiteX43" fmla="*/ 852999 w 5032666"/>
              <a:gd name="connsiteY43" fmla="*/ 0 h 419100"/>
              <a:gd name="connsiteX44" fmla="*/ 866776 w 5032666"/>
              <a:gd name="connsiteY44" fmla="*/ 0 h 419100"/>
              <a:gd name="connsiteX45" fmla="*/ 870687 w 5032666"/>
              <a:gd name="connsiteY45" fmla="*/ 0 h 419100"/>
              <a:gd name="connsiteX46" fmla="*/ 874196 w 5032666"/>
              <a:gd name="connsiteY46" fmla="*/ 0 h 419100"/>
              <a:gd name="connsiteX47" fmla="*/ 891884 w 5032666"/>
              <a:gd name="connsiteY47" fmla="*/ 0 h 419100"/>
              <a:gd name="connsiteX48" fmla="*/ 902282 w 5032666"/>
              <a:gd name="connsiteY48" fmla="*/ 0 h 419100"/>
              <a:gd name="connsiteX49" fmla="*/ 916654 w 5032666"/>
              <a:gd name="connsiteY49" fmla="*/ 0 h 419100"/>
              <a:gd name="connsiteX50" fmla="*/ 923479 w 5032666"/>
              <a:gd name="connsiteY50" fmla="*/ 0 h 419100"/>
              <a:gd name="connsiteX51" fmla="*/ 927390 w 5032666"/>
              <a:gd name="connsiteY51" fmla="*/ 0 h 419100"/>
              <a:gd name="connsiteX52" fmla="*/ 937851 w 5032666"/>
              <a:gd name="connsiteY52" fmla="*/ 0 h 419100"/>
              <a:gd name="connsiteX53" fmla="*/ 948587 w 5032666"/>
              <a:gd name="connsiteY53" fmla="*/ 0 h 419100"/>
              <a:gd name="connsiteX54" fmla="*/ 959880 w 5032666"/>
              <a:gd name="connsiteY54" fmla="*/ 0 h 419100"/>
              <a:gd name="connsiteX55" fmla="*/ 965937 w 5032666"/>
              <a:gd name="connsiteY55" fmla="*/ 0 h 419100"/>
              <a:gd name="connsiteX56" fmla="*/ 973357 w 5032666"/>
              <a:gd name="connsiteY56" fmla="*/ 0 h 419100"/>
              <a:gd name="connsiteX57" fmla="*/ 987134 w 5032666"/>
              <a:gd name="connsiteY57" fmla="*/ 0 h 419100"/>
              <a:gd name="connsiteX58" fmla="*/ 994554 w 5032666"/>
              <a:gd name="connsiteY58" fmla="*/ 0 h 419100"/>
              <a:gd name="connsiteX59" fmla="*/ 1005847 w 5032666"/>
              <a:gd name="connsiteY59" fmla="*/ 0 h 419100"/>
              <a:gd name="connsiteX60" fmla="*/ 1016583 w 5032666"/>
              <a:gd name="connsiteY60" fmla="*/ 0 h 419100"/>
              <a:gd name="connsiteX61" fmla="*/ 1022640 w 5032666"/>
              <a:gd name="connsiteY61" fmla="*/ 0 h 419100"/>
              <a:gd name="connsiteX62" fmla="*/ 1043837 w 5032666"/>
              <a:gd name="connsiteY62" fmla="*/ 0 h 419100"/>
              <a:gd name="connsiteX63" fmla="*/ 1055130 w 5032666"/>
              <a:gd name="connsiteY63" fmla="*/ 0 h 419100"/>
              <a:gd name="connsiteX64" fmla="*/ 1062550 w 5032666"/>
              <a:gd name="connsiteY64" fmla="*/ 0 h 419100"/>
              <a:gd name="connsiteX65" fmla="*/ 1080238 w 5032666"/>
              <a:gd name="connsiteY65" fmla="*/ 0 h 419100"/>
              <a:gd name="connsiteX66" fmla="*/ 1111833 w 5032666"/>
              <a:gd name="connsiteY66" fmla="*/ 0 h 419100"/>
              <a:gd name="connsiteX67" fmla="*/ 1126205 w 5032666"/>
              <a:gd name="connsiteY67" fmla="*/ 0 h 419100"/>
              <a:gd name="connsiteX68" fmla="*/ 1136941 w 5032666"/>
              <a:gd name="connsiteY68" fmla="*/ 0 h 419100"/>
              <a:gd name="connsiteX69" fmla="*/ 1175488 w 5032666"/>
              <a:gd name="connsiteY69" fmla="*/ 0 h 419100"/>
              <a:gd name="connsiteX70" fmla="*/ 1182908 w 5032666"/>
              <a:gd name="connsiteY70" fmla="*/ 0 h 419100"/>
              <a:gd name="connsiteX71" fmla="*/ 1207529 w 5032666"/>
              <a:gd name="connsiteY71" fmla="*/ 0 h 419100"/>
              <a:gd name="connsiteX72" fmla="*/ 1232191 w 5032666"/>
              <a:gd name="connsiteY72" fmla="*/ 0 h 419100"/>
              <a:gd name="connsiteX73" fmla="*/ 1253496 w 5032666"/>
              <a:gd name="connsiteY73" fmla="*/ 0 h 419100"/>
              <a:gd name="connsiteX74" fmla="*/ 1264232 w 5032666"/>
              <a:gd name="connsiteY74" fmla="*/ 0 h 419100"/>
              <a:gd name="connsiteX75" fmla="*/ 1302779 w 5032666"/>
              <a:gd name="connsiteY75" fmla="*/ 0 h 419100"/>
              <a:gd name="connsiteX76" fmla="*/ 1310199 w 5032666"/>
              <a:gd name="connsiteY76" fmla="*/ 0 h 419100"/>
              <a:gd name="connsiteX77" fmla="*/ 1327887 w 5032666"/>
              <a:gd name="connsiteY77" fmla="*/ 0 h 419100"/>
              <a:gd name="connsiteX78" fmla="*/ 1359482 w 5032666"/>
              <a:gd name="connsiteY78" fmla="*/ 0 h 419100"/>
              <a:gd name="connsiteX79" fmla="*/ 1373854 w 5032666"/>
              <a:gd name="connsiteY79" fmla="*/ 0 h 419100"/>
              <a:gd name="connsiteX80" fmla="*/ 1384590 w 5032666"/>
              <a:gd name="connsiteY80" fmla="*/ 0 h 419100"/>
              <a:gd name="connsiteX81" fmla="*/ 1417080 w 5032666"/>
              <a:gd name="connsiteY81" fmla="*/ 0 h 419100"/>
              <a:gd name="connsiteX82" fmla="*/ 1423137 w 5032666"/>
              <a:gd name="connsiteY82" fmla="*/ 0 h 419100"/>
              <a:gd name="connsiteX83" fmla="*/ 1430557 w 5032666"/>
              <a:gd name="connsiteY83" fmla="*/ 0 h 419100"/>
              <a:gd name="connsiteX84" fmla="*/ 1463047 w 5032666"/>
              <a:gd name="connsiteY84" fmla="*/ 0 h 419100"/>
              <a:gd name="connsiteX85" fmla="*/ 1473783 w 5032666"/>
              <a:gd name="connsiteY85" fmla="*/ 0 h 419100"/>
              <a:gd name="connsiteX86" fmla="*/ 1479840 w 5032666"/>
              <a:gd name="connsiteY86" fmla="*/ 0 h 419100"/>
              <a:gd name="connsiteX87" fmla="*/ 1495425 w 5032666"/>
              <a:gd name="connsiteY87" fmla="*/ 0 h 419100"/>
              <a:gd name="connsiteX88" fmla="*/ 1512330 w 5032666"/>
              <a:gd name="connsiteY88" fmla="*/ 0 h 419100"/>
              <a:gd name="connsiteX89" fmla="*/ 1519750 w 5032666"/>
              <a:gd name="connsiteY89" fmla="*/ 0 h 419100"/>
              <a:gd name="connsiteX90" fmla="*/ 1537438 w 5032666"/>
              <a:gd name="connsiteY90" fmla="*/ 0 h 419100"/>
              <a:gd name="connsiteX91" fmla="*/ 1541392 w 5032666"/>
              <a:gd name="connsiteY91" fmla="*/ 0 h 419100"/>
              <a:gd name="connsiteX92" fmla="*/ 1552128 w 5032666"/>
              <a:gd name="connsiteY92" fmla="*/ 0 h 419100"/>
              <a:gd name="connsiteX93" fmla="*/ 1569033 w 5032666"/>
              <a:gd name="connsiteY93" fmla="*/ 0 h 419100"/>
              <a:gd name="connsiteX94" fmla="*/ 1583405 w 5032666"/>
              <a:gd name="connsiteY94" fmla="*/ 0 h 419100"/>
              <a:gd name="connsiteX95" fmla="*/ 1590675 w 5032666"/>
              <a:gd name="connsiteY95" fmla="*/ 0 h 419100"/>
              <a:gd name="connsiteX96" fmla="*/ 1594141 w 5032666"/>
              <a:gd name="connsiteY96" fmla="*/ 0 h 419100"/>
              <a:gd name="connsiteX97" fmla="*/ 1598095 w 5032666"/>
              <a:gd name="connsiteY97" fmla="*/ 0 h 419100"/>
              <a:gd name="connsiteX98" fmla="*/ 1615783 w 5032666"/>
              <a:gd name="connsiteY98" fmla="*/ 0 h 419100"/>
              <a:gd name="connsiteX99" fmla="*/ 1632688 w 5032666"/>
              <a:gd name="connsiteY99" fmla="*/ 0 h 419100"/>
              <a:gd name="connsiteX100" fmla="*/ 1640108 w 5032666"/>
              <a:gd name="connsiteY100" fmla="*/ 0 h 419100"/>
              <a:gd name="connsiteX101" fmla="*/ 1647378 w 5032666"/>
              <a:gd name="connsiteY101" fmla="*/ 0 h 419100"/>
              <a:gd name="connsiteX102" fmla="*/ 1661750 w 5032666"/>
              <a:gd name="connsiteY102" fmla="*/ 0 h 419100"/>
              <a:gd name="connsiteX103" fmla="*/ 1672486 w 5032666"/>
              <a:gd name="connsiteY103" fmla="*/ 0 h 419100"/>
              <a:gd name="connsiteX104" fmla="*/ 1689391 w 5032666"/>
              <a:gd name="connsiteY104" fmla="*/ 0 h 419100"/>
              <a:gd name="connsiteX105" fmla="*/ 1704976 w 5032666"/>
              <a:gd name="connsiteY105" fmla="*/ 0 h 419100"/>
              <a:gd name="connsiteX106" fmla="*/ 1711033 w 5032666"/>
              <a:gd name="connsiteY106" fmla="*/ 0 h 419100"/>
              <a:gd name="connsiteX107" fmla="*/ 1718453 w 5032666"/>
              <a:gd name="connsiteY107" fmla="*/ 0 h 419100"/>
              <a:gd name="connsiteX108" fmla="*/ 1750943 w 5032666"/>
              <a:gd name="connsiteY108" fmla="*/ 0 h 419100"/>
              <a:gd name="connsiteX109" fmla="*/ 1761679 w 5032666"/>
              <a:gd name="connsiteY109" fmla="*/ 0 h 419100"/>
              <a:gd name="connsiteX110" fmla="*/ 1767736 w 5032666"/>
              <a:gd name="connsiteY110" fmla="*/ 0 h 419100"/>
              <a:gd name="connsiteX111" fmla="*/ 1800226 w 5032666"/>
              <a:gd name="connsiteY111" fmla="*/ 0 h 419100"/>
              <a:gd name="connsiteX112" fmla="*/ 1807646 w 5032666"/>
              <a:gd name="connsiteY112" fmla="*/ 0 h 419100"/>
              <a:gd name="connsiteX113" fmla="*/ 1825334 w 5032666"/>
              <a:gd name="connsiteY113" fmla="*/ 0 h 419100"/>
              <a:gd name="connsiteX114" fmla="*/ 1856929 w 5032666"/>
              <a:gd name="connsiteY114" fmla="*/ 0 h 419100"/>
              <a:gd name="connsiteX115" fmla="*/ 1871301 w 5032666"/>
              <a:gd name="connsiteY115" fmla="*/ 0 h 419100"/>
              <a:gd name="connsiteX116" fmla="*/ 1882037 w 5032666"/>
              <a:gd name="connsiteY116" fmla="*/ 0 h 419100"/>
              <a:gd name="connsiteX117" fmla="*/ 1920584 w 5032666"/>
              <a:gd name="connsiteY117" fmla="*/ 0 h 419100"/>
              <a:gd name="connsiteX118" fmla="*/ 1928004 w 5032666"/>
              <a:gd name="connsiteY118" fmla="*/ 0 h 419100"/>
              <a:gd name="connsiteX119" fmla="*/ 1952625 w 5032666"/>
              <a:gd name="connsiteY119" fmla="*/ 0 h 419100"/>
              <a:gd name="connsiteX120" fmla="*/ 1977287 w 5032666"/>
              <a:gd name="connsiteY120" fmla="*/ 0 h 419100"/>
              <a:gd name="connsiteX121" fmla="*/ 1998592 w 5032666"/>
              <a:gd name="connsiteY121" fmla="*/ 0 h 419100"/>
              <a:gd name="connsiteX122" fmla="*/ 2009328 w 5032666"/>
              <a:gd name="connsiteY122" fmla="*/ 0 h 419100"/>
              <a:gd name="connsiteX123" fmla="*/ 2047875 w 5032666"/>
              <a:gd name="connsiteY123" fmla="*/ 0 h 419100"/>
              <a:gd name="connsiteX124" fmla="*/ 2055295 w 5032666"/>
              <a:gd name="connsiteY124" fmla="*/ 0 h 419100"/>
              <a:gd name="connsiteX125" fmla="*/ 2057400 w 5032666"/>
              <a:gd name="connsiteY125" fmla="*/ 0 h 419100"/>
              <a:gd name="connsiteX126" fmla="*/ 2072983 w 5032666"/>
              <a:gd name="connsiteY126" fmla="*/ 0 h 419100"/>
              <a:gd name="connsiteX127" fmla="*/ 2103367 w 5032666"/>
              <a:gd name="connsiteY127" fmla="*/ 0 h 419100"/>
              <a:gd name="connsiteX128" fmla="*/ 2104578 w 5032666"/>
              <a:gd name="connsiteY128" fmla="*/ 0 h 419100"/>
              <a:gd name="connsiteX129" fmla="*/ 2114103 w 5032666"/>
              <a:gd name="connsiteY129" fmla="*/ 0 h 419100"/>
              <a:gd name="connsiteX130" fmla="*/ 2118950 w 5032666"/>
              <a:gd name="connsiteY130" fmla="*/ 0 h 419100"/>
              <a:gd name="connsiteX131" fmla="*/ 2129686 w 5032666"/>
              <a:gd name="connsiteY131" fmla="*/ 0 h 419100"/>
              <a:gd name="connsiteX132" fmla="*/ 2140979 w 5032666"/>
              <a:gd name="connsiteY132" fmla="*/ 0 h 419100"/>
              <a:gd name="connsiteX133" fmla="*/ 2152650 w 5032666"/>
              <a:gd name="connsiteY133" fmla="*/ 0 h 419100"/>
              <a:gd name="connsiteX134" fmla="*/ 2160070 w 5032666"/>
              <a:gd name="connsiteY134" fmla="*/ 0 h 419100"/>
              <a:gd name="connsiteX135" fmla="*/ 2162176 w 5032666"/>
              <a:gd name="connsiteY135" fmla="*/ 0 h 419100"/>
              <a:gd name="connsiteX136" fmla="*/ 2168233 w 5032666"/>
              <a:gd name="connsiteY136" fmla="*/ 0 h 419100"/>
              <a:gd name="connsiteX137" fmla="*/ 2175653 w 5032666"/>
              <a:gd name="connsiteY137" fmla="*/ 0 h 419100"/>
              <a:gd name="connsiteX138" fmla="*/ 2177758 w 5032666"/>
              <a:gd name="connsiteY138" fmla="*/ 0 h 419100"/>
              <a:gd name="connsiteX139" fmla="*/ 2186946 w 5032666"/>
              <a:gd name="connsiteY139" fmla="*/ 0 h 419100"/>
              <a:gd name="connsiteX140" fmla="*/ 2197682 w 5032666"/>
              <a:gd name="connsiteY140" fmla="*/ 0 h 419100"/>
              <a:gd name="connsiteX141" fmla="*/ 2208143 w 5032666"/>
              <a:gd name="connsiteY141" fmla="*/ 0 h 419100"/>
              <a:gd name="connsiteX142" fmla="*/ 2209353 w 5032666"/>
              <a:gd name="connsiteY142" fmla="*/ 0 h 419100"/>
              <a:gd name="connsiteX143" fmla="*/ 2218879 w 5032666"/>
              <a:gd name="connsiteY143" fmla="*/ 0 h 419100"/>
              <a:gd name="connsiteX144" fmla="*/ 2223725 w 5032666"/>
              <a:gd name="connsiteY144" fmla="*/ 0 h 419100"/>
              <a:gd name="connsiteX145" fmla="*/ 2224936 w 5032666"/>
              <a:gd name="connsiteY145" fmla="*/ 0 h 419100"/>
              <a:gd name="connsiteX146" fmla="*/ 2234461 w 5032666"/>
              <a:gd name="connsiteY146" fmla="*/ 0 h 419100"/>
              <a:gd name="connsiteX147" fmla="*/ 2236229 w 5032666"/>
              <a:gd name="connsiteY147" fmla="*/ 0 h 419100"/>
              <a:gd name="connsiteX148" fmla="*/ 2243649 w 5032666"/>
              <a:gd name="connsiteY148" fmla="*/ 0 h 419100"/>
              <a:gd name="connsiteX149" fmla="*/ 2257426 w 5032666"/>
              <a:gd name="connsiteY149" fmla="*/ 0 h 419100"/>
              <a:gd name="connsiteX150" fmla="*/ 2261337 w 5032666"/>
              <a:gd name="connsiteY150" fmla="*/ 0 h 419100"/>
              <a:gd name="connsiteX151" fmla="*/ 2264846 w 5032666"/>
              <a:gd name="connsiteY151" fmla="*/ 0 h 419100"/>
              <a:gd name="connsiteX152" fmla="*/ 2266951 w 5032666"/>
              <a:gd name="connsiteY152" fmla="*/ 0 h 419100"/>
              <a:gd name="connsiteX153" fmla="*/ 2273008 w 5032666"/>
              <a:gd name="connsiteY153" fmla="*/ 0 h 419100"/>
              <a:gd name="connsiteX154" fmla="*/ 2280428 w 5032666"/>
              <a:gd name="connsiteY154" fmla="*/ 0 h 419100"/>
              <a:gd name="connsiteX155" fmla="*/ 2282534 w 5032666"/>
              <a:gd name="connsiteY155" fmla="*/ 0 h 419100"/>
              <a:gd name="connsiteX156" fmla="*/ 2292932 w 5032666"/>
              <a:gd name="connsiteY156" fmla="*/ 0 h 419100"/>
              <a:gd name="connsiteX157" fmla="*/ 2307304 w 5032666"/>
              <a:gd name="connsiteY157" fmla="*/ 0 h 419100"/>
              <a:gd name="connsiteX158" fmla="*/ 2312918 w 5032666"/>
              <a:gd name="connsiteY158" fmla="*/ 0 h 419100"/>
              <a:gd name="connsiteX159" fmla="*/ 2314129 w 5032666"/>
              <a:gd name="connsiteY159" fmla="*/ 0 h 419100"/>
              <a:gd name="connsiteX160" fmla="*/ 2318040 w 5032666"/>
              <a:gd name="connsiteY160" fmla="*/ 0 h 419100"/>
              <a:gd name="connsiteX161" fmla="*/ 2323654 w 5032666"/>
              <a:gd name="connsiteY161" fmla="*/ 0 h 419100"/>
              <a:gd name="connsiteX162" fmla="*/ 2328501 w 5032666"/>
              <a:gd name="connsiteY162" fmla="*/ 0 h 419100"/>
              <a:gd name="connsiteX163" fmla="*/ 2329711 w 5032666"/>
              <a:gd name="connsiteY163" fmla="*/ 0 h 419100"/>
              <a:gd name="connsiteX164" fmla="*/ 2339237 w 5032666"/>
              <a:gd name="connsiteY164" fmla="*/ 0 h 419100"/>
              <a:gd name="connsiteX165" fmla="*/ 2350530 w 5032666"/>
              <a:gd name="connsiteY165" fmla="*/ 0 h 419100"/>
              <a:gd name="connsiteX166" fmla="*/ 2356587 w 5032666"/>
              <a:gd name="connsiteY166" fmla="*/ 0 h 419100"/>
              <a:gd name="connsiteX167" fmla="*/ 2362201 w 5032666"/>
              <a:gd name="connsiteY167" fmla="*/ 0 h 419100"/>
              <a:gd name="connsiteX168" fmla="*/ 2364007 w 5032666"/>
              <a:gd name="connsiteY168" fmla="*/ 0 h 419100"/>
              <a:gd name="connsiteX169" fmla="*/ 2369621 w 5032666"/>
              <a:gd name="connsiteY169" fmla="*/ 0 h 419100"/>
              <a:gd name="connsiteX170" fmla="*/ 2377784 w 5032666"/>
              <a:gd name="connsiteY170" fmla="*/ 0 h 419100"/>
              <a:gd name="connsiteX171" fmla="*/ 2385204 w 5032666"/>
              <a:gd name="connsiteY171" fmla="*/ 0 h 419100"/>
              <a:gd name="connsiteX172" fmla="*/ 2387309 w 5032666"/>
              <a:gd name="connsiteY172" fmla="*/ 0 h 419100"/>
              <a:gd name="connsiteX173" fmla="*/ 2396497 w 5032666"/>
              <a:gd name="connsiteY173" fmla="*/ 0 h 419100"/>
              <a:gd name="connsiteX174" fmla="*/ 2407233 w 5032666"/>
              <a:gd name="connsiteY174" fmla="*/ 0 h 419100"/>
              <a:gd name="connsiteX175" fmla="*/ 2413290 w 5032666"/>
              <a:gd name="connsiteY175" fmla="*/ 0 h 419100"/>
              <a:gd name="connsiteX176" fmla="*/ 2418904 w 5032666"/>
              <a:gd name="connsiteY176" fmla="*/ 0 h 419100"/>
              <a:gd name="connsiteX177" fmla="*/ 2433276 w 5032666"/>
              <a:gd name="connsiteY177" fmla="*/ 0 h 419100"/>
              <a:gd name="connsiteX178" fmla="*/ 2434487 w 5032666"/>
              <a:gd name="connsiteY178" fmla="*/ 0 h 419100"/>
              <a:gd name="connsiteX179" fmla="*/ 2444012 w 5032666"/>
              <a:gd name="connsiteY179" fmla="*/ 0 h 419100"/>
              <a:gd name="connsiteX180" fmla="*/ 2445780 w 5032666"/>
              <a:gd name="connsiteY180" fmla="*/ 0 h 419100"/>
              <a:gd name="connsiteX181" fmla="*/ 2453200 w 5032666"/>
              <a:gd name="connsiteY181" fmla="*/ 0 h 419100"/>
              <a:gd name="connsiteX182" fmla="*/ 2470888 w 5032666"/>
              <a:gd name="connsiteY182" fmla="*/ 0 h 419100"/>
              <a:gd name="connsiteX183" fmla="*/ 2482559 w 5032666"/>
              <a:gd name="connsiteY183" fmla="*/ 0 h 419100"/>
              <a:gd name="connsiteX184" fmla="*/ 2489979 w 5032666"/>
              <a:gd name="connsiteY184" fmla="*/ 0 h 419100"/>
              <a:gd name="connsiteX185" fmla="*/ 2502483 w 5032666"/>
              <a:gd name="connsiteY185" fmla="*/ 0 h 419100"/>
              <a:gd name="connsiteX186" fmla="*/ 2514600 w 5032666"/>
              <a:gd name="connsiteY186" fmla="*/ 0 h 419100"/>
              <a:gd name="connsiteX187" fmla="*/ 2516855 w 5032666"/>
              <a:gd name="connsiteY187" fmla="*/ 0 h 419100"/>
              <a:gd name="connsiteX188" fmla="*/ 2527591 w 5032666"/>
              <a:gd name="connsiteY188" fmla="*/ 0 h 419100"/>
              <a:gd name="connsiteX189" fmla="*/ 2539262 w 5032666"/>
              <a:gd name="connsiteY189" fmla="*/ 0 h 419100"/>
              <a:gd name="connsiteX190" fmla="*/ 2560567 w 5032666"/>
              <a:gd name="connsiteY190" fmla="*/ 0 h 419100"/>
              <a:gd name="connsiteX191" fmla="*/ 2566138 w 5032666"/>
              <a:gd name="connsiteY191" fmla="*/ 0 h 419100"/>
              <a:gd name="connsiteX192" fmla="*/ 2571303 w 5032666"/>
              <a:gd name="connsiteY192" fmla="*/ 0 h 419100"/>
              <a:gd name="connsiteX193" fmla="*/ 2573558 w 5032666"/>
              <a:gd name="connsiteY193" fmla="*/ 0 h 419100"/>
              <a:gd name="connsiteX194" fmla="*/ 2598179 w 5032666"/>
              <a:gd name="connsiteY194" fmla="*/ 0 h 419100"/>
              <a:gd name="connsiteX195" fmla="*/ 2609850 w 5032666"/>
              <a:gd name="connsiteY195" fmla="*/ 0 h 419100"/>
              <a:gd name="connsiteX196" fmla="*/ 2617270 w 5032666"/>
              <a:gd name="connsiteY196" fmla="*/ 0 h 419100"/>
              <a:gd name="connsiteX197" fmla="*/ 2622841 w 5032666"/>
              <a:gd name="connsiteY197" fmla="*/ 0 h 419100"/>
              <a:gd name="connsiteX198" fmla="*/ 2634958 w 5032666"/>
              <a:gd name="connsiteY198" fmla="*/ 0 h 419100"/>
              <a:gd name="connsiteX199" fmla="*/ 2644146 w 5032666"/>
              <a:gd name="connsiteY199" fmla="*/ 0 h 419100"/>
              <a:gd name="connsiteX200" fmla="*/ 2654882 w 5032666"/>
              <a:gd name="connsiteY200" fmla="*/ 0 h 419100"/>
              <a:gd name="connsiteX201" fmla="*/ 2666553 w 5032666"/>
              <a:gd name="connsiteY201" fmla="*/ 0 h 419100"/>
              <a:gd name="connsiteX202" fmla="*/ 2680925 w 5032666"/>
              <a:gd name="connsiteY202" fmla="*/ 0 h 419100"/>
              <a:gd name="connsiteX203" fmla="*/ 2691661 w 5032666"/>
              <a:gd name="connsiteY203" fmla="*/ 0 h 419100"/>
              <a:gd name="connsiteX204" fmla="*/ 2693429 w 5032666"/>
              <a:gd name="connsiteY204" fmla="*/ 0 h 419100"/>
              <a:gd name="connsiteX205" fmla="*/ 2700849 w 5032666"/>
              <a:gd name="connsiteY205" fmla="*/ 0 h 419100"/>
              <a:gd name="connsiteX206" fmla="*/ 2702954 w 5032666"/>
              <a:gd name="connsiteY206" fmla="*/ 0 h 419100"/>
              <a:gd name="connsiteX207" fmla="*/ 2718537 w 5032666"/>
              <a:gd name="connsiteY207" fmla="*/ 0 h 419100"/>
              <a:gd name="connsiteX208" fmla="*/ 2724151 w 5032666"/>
              <a:gd name="connsiteY208" fmla="*/ 0 h 419100"/>
              <a:gd name="connsiteX209" fmla="*/ 2730208 w 5032666"/>
              <a:gd name="connsiteY209" fmla="*/ 0 h 419100"/>
              <a:gd name="connsiteX210" fmla="*/ 2737628 w 5032666"/>
              <a:gd name="connsiteY210" fmla="*/ 0 h 419100"/>
              <a:gd name="connsiteX211" fmla="*/ 2748921 w 5032666"/>
              <a:gd name="connsiteY211" fmla="*/ 0 h 419100"/>
              <a:gd name="connsiteX212" fmla="*/ 2750132 w 5032666"/>
              <a:gd name="connsiteY212" fmla="*/ 0 h 419100"/>
              <a:gd name="connsiteX213" fmla="*/ 2759657 w 5032666"/>
              <a:gd name="connsiteY213" fmla="*/ 0 h 419100"/>
              <a:gd name="connsiteX214" fmla="*/ 2764504 w 5032666"/>
              <a:gd name="connsiteY214" fmla="*/ 0 h 419100"/>
              <a:gd name="connsiteX215" fmla="*/ 2770118 w 5032666"/>
              <a:gd name="connsiteY215" fmla="*/ 0 h 419100"/>
              <a:gd name="connsiteX216" fmla="*/ 2775240 w 5032666"/>
              <a:gd name="connsiteY216" fmla="*/ 0 h 419100"/>
              <a:gd name="connsiteX217" fmla="*/ 2780854 w 5032666"/>
              <a:gd name="connsiteY217" fmla="*/ 0 h 419100"/>
              <a:gd name="connsiteX218" fmla="*/ 2786911 w 5032666"/>
              <a:gd name="connsiteY218" fmla="*/ 0 h 419100"/>
              <a:gd name="connsiteX219" fmla="*/ 2798204 w 5032666"/>
              <a:gd name="connsiteY219" fmla="*/ 0 h 419100"/>
              <a:gd name="connsiteX220" fmla="*/ 2805624 w 5032666"/>
              <a:gd name="connsiteY220" fmla="*/ 0 h 419100"/>
              <a:gd name="connsiteX221" fmla="*/ 2807730 w 5032666"/>
              <a:gd name="connsiteY221" fmla="*/ 0 h 419100"/>
              <a:gd name="connsiteX222" fmla="*/ 2813787 w 5032666"/>
              <a:gd name="connsiteY222" fmla="*/ 0 h 419100"/>
              <a:gd name="connsiteX223" fmla="*/ 2819401 w 5032666"/>
              <a:gd name="connsiteY223" fmla="*/ 0 h 419100"/>
              <a:gd name="connsiteX224" fmla="*/ 2821207 w 5032666"/>
              <a:gd name="connsiteY224" fmla="*/ 0 h 419100"/>
              <a:gd name="connsiteX225" fmla="*/ 2823312 w 5032666"/>
              <a:gd name="connsiteY225" fmla="*/ 0 h 419100"/>
              <a:gd name="connsiteX226" fmla="*/ 2826821 w 5032666"/>
              <a:gd name="connsiteY226" fmla="*/ 0 h 419100"/>
              <a:gd name="connsiteX227" fmla="*/ 2844509 w 5032666"/>
              <a:gd name="connsiteY227" fmla="*/ 0 h 419100"/>
              <a:gd name="connsiteX228" fmla="*/ 2853697 w 5032666"/>
              <a:gd name="connsiteY228" fmla="*/ 0 h 419100"/>
              <a:gd name="connsiteX229" fmla="*/ 2854907 w 5032666"/>
              <a:gd name="connsiteY229" fmla="*/ 0 h 419100"/>
              <a:gd name="connsiteX230" fmla="*/ 2864433 w 5032666"/>
              <a:gd name="connsiteY230" fmla="*/ 0 h 419100"/>
              <a:gd name="connsiteX231" fmla="*/ 2869279 w 5032666"/>
              <a:gd name="connsiteY231" fmla="*/ 0 h 419100"/>
              <a:gd name="connsiteX232" fmla="*/ 2870490 w 5032666"/>
              <a:gd name="connsiteY232" fmla="*/ 0 h 419100"/>
              <a:gd name="connsiteX233" fmla="*/ 2876104 w 5032666"/>
              <a:gd name="connsiteY233" fmla="*/ 0 h 419100"/>
              <a:gd name="connsiteX234" fmla="*/ 2880015 w 5032666"/>
              <a:gd name="connsiteY234" fmla="*/ 0 h 419100"/>
              <a:gd name="connsiteX235" fmla="*/ 2890476 w 5032666"/>
              <a:gd name="connsiteY235" fmla="*/ 0 h 419100"/>
              <a:gd name="connsiteX236" fmla="*/ 2901212 w 5032666"/>
              <a:gd name="connsiteY236" fmla="*/ 0 h 419100"/>
              <a:gd name="connsiteX237" fmla="*/ 2902980 w 5032666"/>
              <a:gd name="connsiteY237" fmla="*/ 0 h 419100"/>
              <a:gd name="connsiteX238" fmla="*/ 2910400 w 5032666"/>
              <a:gd name="connsiteY238" fmla="*/ 0 h 419100"/>
              <a:gd name="connsiteX239" fmla="*/ 2912505 w 5032666"/>
              <a:gd name="connsiteY239" fmla="*/ 0 h 419100"/>
              <a:gd name="connsiteX240" fmla="*/ 2918562 w 5032666"/>
              <a:gd name="connsiteY240" fmla="*/ 0 h 419100"/>
              <a:gd name="connsiteX241" fmla="*/ 2925982 w 5032666"/>
              <a:gd name="connsiteY241" fmla="*/ 0 h 419100"/>
              <a:gd name="connsiteX242" fmla="*/ 2928088 w 5032666"/>
              <a:gd name="connsiteY242" fmla="*/ 0 h 419100"/>
              <a:gd name="connsiteX243" fmla="*/ 2939759 w 5032666"/>
              <a:gd name="connsiteY243" fmla="*/ 0 h 419100"/>
              <a:gd name="connsiteX244" fmla="*/ 2947179 w 5032666"/>
              <a:gd name="connsiteY244" fmla="*/ 0 h 419100"/>
              <a:gd name="connsiteX245" fmla="*/ 2958472 w 5032666"/>
              <a:gd name="connsiteY245" fmla="*/ 0 h 419100"/>
              <a:gd name="connsiteX246" fmla="*/ 2959683 w 5032666"/>
              <a:gd name="connsiteY246" fmla="*/ 0 h 419100"/>
              <a:gd name="connsiteX247" fmla="*/ 2969208 w 5032666"/>
              <a:gd name="connsiteY247" fmla="*/ 0 h 419100"/>
              <a:gd name="connsiteX248" fmla="*/ 2974055 w 5032666"/>
              <a:gd name="connsiteY248" fmla="*/ 0 h 419100"/>
              <a:gd name="connsiteX249" fmla="*/ 2975265 w 5032666"/>
              <a:gd name="connsiteY249" fmla="*/ 0 h 419100"/>
              <a:gd name="connsiteX250" fmla="*/ 2984791 w 5032666"/>
              <a:gd name="connsiteY250" fmla="*/ 0 h 419100"/>
              <a:gd name="connsiteX251" fmla="*/ 2996462 w 5032666"/>
              <a:gd name="connsiteY251" fmla="*/ 0 h 419100"/>
              <a:gd name="connsiteX252" fmla="*/ 3007755 w 5032666"/>
              <a:gd name="connsiteY252" fmla="*/ 0 h 419100"/>
              <a:gd name="connsiteX253" fmla="*/ 3015175 w 5032666"/>
              <a:gd name="connsiteY253" fmla="*/ 0 h 419100"/>
              <a:gd name="connsiteX254" fmla="*/ 3023338 w 5032666"/>
              <a:gd name="connsiteY254" fmla="*/ 0 h 419100"/>
              <a:gd name="connsiteX255" fmla="*/ 3030758 w 5032666"/>
              <a:gd name="connsiteY255" fmla="*/ 0 h 419100"/>
              <a:gd name="connsiteX256" fmla="*/ 3032863 w 5032666"/>
              <a:gd name="connsiteY256" fmla="*/ 0 h 419100"/>
              <a:gd name="connsiteX257" fmla="*/ 3064458 w 5032666"/>
              <a:gd name="connsiteY257" fmla="*/ 0 h 419100"/>
              <a:gd name="connsiteX258" fmla="*/ 3078830 w 5032666"/>
              <a:gd name="connsiteY258" fmla="*/ 0 h 419100"/>
              <a:gd name="connsiteX259" fmla="*/ 3080041 w 5032666"/>
              <a:gd name="connsiteY259" fmla="*/ 0 h 419100"/>
              <a:gd name="connsiteX260" fmla="*/ 3089566 w 5032666"/>
              <a:gd name="connsiteY260" fmla="*/ 0 h 419100"/>
              <a:gd name="connsiteX261" fmla="*/ 3128113 w 5032666"/>
              <a:gd name="connsiteY261" fmla="*/ 0 h 419100"/>
              <a:gd name="connsiteX262" fmla="*/ 3135533 w 5032666"/>
              <a:gd name="connsiteY262" fmla="*/ 0 h 419100"/>
              <a:gd name="connsiteX263" fmla="*/ 3160154 w 5032666"/>
              <a:gd name="connsiteY263" fmla="*/ 0 h 419100"/>
              <a:gd name="connsiteX264" fmla="*/ 3184816 w 5032666"/>
              <a:gd name="connsiteY264" fmla="*/ 0 h 419100"/>
              <a:gd name="connsiteX265" fmla="*/ 3206121 w 5032666"/>
              <a:gd name="connsiteY265" fmla="*/ 0 h 419100"/>
              <a:gd name="connsiteX266" fmla="*/ 3216857 w 5032666"/>
              <a:gd name="connsiteY266" fmla="*/ 0 h 419100"/>
              <a:gd name="connsiteX267" fmla="*/ 3255404 w 5032666"/>
              <a:gd name="connsiteY267" fmla="*/ 0 h 419100"/>
              <a:gd name="connsiteX268" fmla="*/ 3262824 w 5032666"/>
              <a:gd name="connsiteY268" fmla="*/ 0 h 419100"/>
              <a:gd name="connsiteX269" fmla="*/ 3280512 w 5032666"/>
              <a:gd name="connsiteY269" fmla="*/ 0 h 419100"/>
              <a:gd name="connsiteX270" fmla="*/ 3312107 w 5032666"/>
              <a:gd name="connsiteY270" fmla="*/ 0 h 419100"/>
              <a:gd name="connsiteX271" fmla="*/ 3326479 w 5032666"/>
              <a:gd name="connsiteY271" fmla="*/ 0 h 419100"/>
              <a:gd name="connsiteX272" fmla="*/ 3337215 w 5032666"/>
              <a:gd name="connsiteY272" fmla="*/ 0 h 419100"/>
              <a:gd name="connsiteX273" fmla="*/ 3369705 w 5032666"/>
              <a:gd name="connsiteY273" fmla="*/ 0 h 419100"/>
              <a:gd name="connsiteX274" fmla="*/ 3375762 w 5032666"/>
              <a:gd name="connsiteY274" fmla="*/ 0 h 419100"/>
              <a:gd name="connsiteX275" fmla="*/ 3383182 w 5032666"/>
              <a:gd name="connsiteY275" fmla="*/ 0 h 419100"/>
              <a:gd name="connsiteX276" fmla="*/ 3415672 w 5032666"/>
              <a:gd name="connsiteY276" fmla="*/ 0 h 419100"/>
              <a:gd name="connsiteX277" fmla="*/ 3426408 w 5032666"/>
              <a:gd name="connsiteY277" fmla="*/ 0 h 419100"/>
              <a:gd name="connsiteX278" fmla="*/ 3432465 w 5032666"/>
              <a:gd name="connsiteY278" fmla="*/ 0 h 419100"/>
              <a:gd name="connsiteX279" fmla="*/ 3448050 w 5032666"/>
              <a:gd name="connsiteY279" fmla="*/ 0 h 419100"/>
              <a:gd name="connsiteX280" fmla="*/ 3464955 w 5032666"/>
              <a:gd name="connsiteY280" fmla="*/ 0 h 419100"/>
              <a:gd name="connsiteX281" fmla="*/ 3472375 w 5032666"/>
              <a:gd name="connsiteY281" fmla="*/ 0 h 419100"/>
              <a:gd name="connsiteX282" fmla="*/ 3490063 w 5032666"/>
              <a:gd name="connsiteY282" fmla="*/ 0 h 419100"/>
              <a:gd name="connsiteX283" fmla="*/ 3494017 w 5032666"/>
              <a:gd name="connsiteY283" fmla="*/ 0 h 419100"/>
              <a:gd name="connsiteX284" fmla="*/ 3504753 w 5032666"/>
              <a:gd name="connsiteY284" fmla="*/ 0 h 419100"/>
              <a:gd name="connsiteX285" fmla="*/ 3521658 w 5032666"/>
              <a:gd name="connsiteY285" fmla="*/ 0 h 419100"/>
              <a:gd name="connsiteX286" fmla="*/ 3536030 w 5032666"/>
              <a:gd name="connsiteY286" fmla="*/ 0 h 419100"/>
              <a:gd name="connsiteX287" fmla="*/ 3543300 w 5032666"/>
              <a:gd name="connsiteY287" fmla="*/ 0 h 419100"/>
              <a:gd name="connsiteX288" fmla="*/ 3546766 w 5032666"/>
              <a:gd name="connsiteY288" fmla="*/ 0 h 419100"/>
              <a:gd name="connsiteX289" fmla="*/ 3550720 w 5032666"/>
              <a:gd name="connsiteY289" fmla="*/ 0 h 419100"/>
              <a:gd name="connsiteX290" fmla="*/ 3568408 w 5032666"/>
              <a:gd name="connsiteY290" fmla="*/ 0 h 419100"/>
              <a:gd name="connsiteX291" fmla="*/ 3585313 w 5032666"/>
              <a:gd name="connsiteY291" fmla="*/ 0 h 419100"/>
              <a:gd name="connsiteX292" fmla="*/ 3592733 w 5032666"/>
              <a:gd name="connsiteY292" fmla="*/ 0 h 419100"/>
              <a:gd name="connsiteX293" fmla="*/ 3600003 w 5032666"/>
              <a:gd name="connsiteY293" fmla="*/ 0 h 419100"/>
              <a:gd name="connsiteX294" fmla="*/ 3614375 w 5032666"/>
              <a:gd name="connsiteY294" fmla="*/ 0 h 419100"/>
              <a:gd name="connsiteX295" fmla="*/ 3625111 w 5032666"/>
              <a:gd name="connsiteY295" fmla="*/ 0 h 419100"/>
              <a:gd name="connsiteX296" fmla="*/ 3642016 w 5032666"/>
              <a:gd name="connsiteY296" fmla="*/ 0 h 419100"/>
              <a:gd name="connsiteX297" fmla="*/ 3657601 w 5032666"/>
              <a:gd name="connsiteY297" fmla="*/ 0 h 419100"/>
              <a:gd name="connsiteX298" fmla="*/ 3663658 w 5032666"/>
              <a:gd name="connsiteY298" fmla="*/ 0 h 419100"/>
              <a:gd name="connsiteX299" fmla="*/ 3671078 w 5032666"/>
              <a:gd name="connsiteY299" fmla="*/ 0 h 419100"/>
              <a:gd name="connsiteX300" fmla="*/ 3703568 w 5032666"/>
              <a:gd name="connsiteY300" fmla="*/ 0 h 419100"/>
              <a:gd name="connsiteX301" fmla="*/ 3714304 w 5032666"/>
              <a:gd name="connsiteY301" fmla="*/ 0 h 419100"/>
              <a:gd name="connsiteX302" fmla="*/ 3720361 w 5032666"/>
              <a:gd name="connsiteY302" fmla="*/ 0 h 419100"/>
              <a:gd name="connsiteX303" fmla="*/ 3752851 w 5032666"/>
              <a:gd name="connsiteY303" fmla="*/ 0 h 419100"/>
              <a:gd name="connsiteX304" fmla="*/ 3760271 w 5032666"/>
              <a:gd name="connsiteY304" fmla="*/ 0 h 419100"/>
              <a:gd name="connsiteX305" fmla="*/ 3777959 w 5032666"/>
              <a:gd name="connsiteY305" fmla="*/ 0 h 419100"/>
              <a:gd name="connsiteX306" fmla="*/ 3809554 w 5032666"/>
              <a:gd name="connsiteY306" fmla="*/ 0 h 419100"/>
              <a:gd name="connsiteX307" fmla="*/ 3823926 w 5032666"/>
              <a:gd name="connsiteY307" fmla="*/ 0 h 419100"/>
              <a:gd name="connsiteX308" fmla="*/ 3834662 w 5032666"/>
              <a:gd name="connsiteY308" fmla="*/ 0 h 419100"/>
              <a:gd name="connsiteX309" fmla="*/ 3873209 w 5032666"/>
              <a:gd name="connsiteY309" fmla="*/ 0 h 419100"/>
              <a:gd name="connsiteX310" fmla="*/ 3880629 w 5032666"/>
              <a:gd name="connsiteY310" fmla="*/ 0 h 419100"/>
              <a:gd name="connsiteX311" fmla="*/ 3905250 w 5032666"/>
              <a:gd name="connsiteY311" fmla="*/ 0 h 419100"/>
              <a:gd name="connsiteX312" fmla="*/ 3929912 w 5032666"/>
              <a:gd name="connsiteY312" fmla="*/ 0 h 419100"/>
              <a:gd name="connsiteX313" fmla="*/ 3951217 w 5032666"/>
              <a:gd name="connsiteY313" fmla="*/ 0 h 419100"/>
              <a:gd name="connsiteX314" fmla="*/ 3961953 w 5032666"/>
              <a:gd name="connsiteY314" fmla="*/ 0 h 419100"/>
              <a:gd name="connsiteX315" fmla="*/ 4000500 w 5032666"/>
              <a:gd name="connsiteY315" fmla="*/ 0 h 419100"/>
              <a:gd name="connsiteX316" fmla="*/ 4007920 w 5032666"/>
              <a:gd name="connsiteY316" fmla="*/ 0 h 419100"/>
              <a:gd name="connsiteX317" fmla="*/ 4025608 w 5032666"/>
              <a:gd name="connsiteY317" fmla="*/ 0 h 419100"/>
              <a:gd name="connsiteX318" fmla="*/ 4057203 w 5032666"/>
              <a:gd name="connsiteY318" fmla="*/ 0 h 419100"/>
              <a:gd name="connsiteX319" fmla="*/ 4071575 w 5032666"/>
              <a:gd name="connsiteY319" fmla="*/ 0 h 419100"/>
              <a:gd name="connsiteX320" fmla="*/ 4082311 w 5032666"/>
              <a:gd name="connsiteY320" fmla="*/ 0 h 419100"/>
              <a:gd name="connsiteX321" fmla="*/ 4093604 w 5032666"/>
              <a:gd name="connsiteY321" fmla="*/ 0 h 419100"/>
              <a:gd name="connsiteX322" fmla="*/ 4114801 w 5032666"/>
              <a:gd name="connsiteY322" fmla="*/ 0 h 419100"/>
              <a:gd name="connsiteX323" fmla="*/ 4120858 w 5032666"/>
              <a:gd name="connsiteY323" fmla="*/ 0 h 419100"/>
              <a:gd name="connsiteX324" fmla="*/ 4128278 w 5032666"/>
              <a:gd name="connsiteY324" fmla="*/ 0 h 419100"/>
              <a:gd name="connsiteX325" fmla="*/ 4139571 w 5032666"/>
              <a:gd name="connsiteY325" fmla="*/ 0 h 419100"/>
              <a:gd name="connsiteX326" fmla="*/ 4150307 w 5032666"/>
              <a:gd name="connsiteY326" fmla="*/ 0 h 419100"/>
              <a:gd name="connsiteX327" fmla="*/ 4160768 w 5032666"/>
              <a:gd name="connsiteY327" fmla="*/ 0 h 419100"/>
              <a:gd name="connsiteX328" fmla="*/ 4171504 w 5032666"/>
              <a:gd name="connsiteY328" fmla="*/ 0 h 419100"/>
              <a:gd name="connsiteX329" fmla="*/ 4177561 w 5032666"/>
              <a:gd name="connsiteY329" fmla="*/ 0 h 419100"/>
              <a:gd name="connsiteX330" fmla="*/ 4188854 w 5032666"/>
              <a:gd name="connsiteY330" fmla="*/ 0 h 419100"/>
              <a:gd name="connsiteX331" fmla="*/ 4196274 w 5032666"/>
              <a:gd name="connsiteY331" fmla="*/ 0 h 419100"/>
              <a:gd name="connsiteX332" fmla="*/ 4210051 w 5032666"/>
              <a:gd name="connsiteY332" fmla="*/ 0 h 419100"/>
              <a:gd name="connsiteX333" fmla="*/ 4213962 w 5032666"/>
              <a:gd name="connsiteY333" fmla="*/ 0 h 419100"/>
              <a:gd name="connsiteX334" fmla="*/ 4217471 w 5032666"/>
              <a:gd name="connsiteY334" fmla="*/ 0 h 419100"/>
              <a:gd name="connsiteX335" fmla="*/ 4235159 w 5032666"/>
              <a:gd name="connsiteY335" fmla="*/ 0 h 419100"/>
              <a:gd name="connsiteX336" fmla="*/ 4245557 w 5032666"/>
              <a:gd name="connsiteY336" fmla="*/ 0 h 419100"/>
              <a:gd name="connsiteX337" fmla="*/ 4259929 w 5032666"/>
              <a:gd name="connsiteY337" fmla="*/ 0 h 419100"/>
              <a:gd name="connsiteX338" fmla="*/ 4266754 w 5032666"/>
              <a:gd name="connsiteY338" fmla="*/ 0 h 419100"/>
              <a:gd name="connsiteX339" fmla="*/ 4270665 w 5032666"/>
              <a:gd name="connsiteY339" fmla="*/ 0 h 419100"/>
              <a:gd name="connsiteX340" fmla="*/ 4281126 w 5032666"/>
              <a:gd name="connsiteY340" fmla="*/ 0 h 419100"/>
              <a:gd name="connsiteX341" fmla="*/ 4291862 w 5032666"/>
              <a:gd name="connsiteY341" fmla="*/ 0 h 419100"/>
              <a:gd name="connsiteX342" fmla="*/ 4303155 w 5032666"/>
              <a:gd name="connsiteY342" fmla="*/ 0 h 419100"/>
              <a:gd name="connsiteX343" fmla="*/ 4309212 w 5032666"/>
              <a:gd name="connsiteY343" fmla="*/ 0 h 419100"/>
              <a:gd name="connsiteX344" fmla="*/ 4316632 w 5032666"/>
              <a:gd name="connsiteY344" fmla="*/ 0 h 419100"/>
              <a:gd name="connsiteX345" fmla="*/ 4330409 w 5032666"/>
              <a:gd name="connsiteY345" fmla="*/ 0 h 419100"/>
              <a:gd name="connsiteX346" fmla="*/ 4337829 w 5032666"/>
              <a:gd name="connsiteY346" fmla="*/ 0 h 419100"/>
              <a:gd name="connsiteX347" fmla="*/ 4349122 w 5032666"/>
              <a:gd name="connsiteY347" fmla="*/ 0 h 419100"/>
              <a:gd name="connsiteX348" fmla="*/ 4359858 w 5032666"/>
              <a:gd name="connsiteY348" fmla="*/ 0 h 419100"/>
              <a:gd name="connsiteX349" fmla="*/ 4365915 w 5032666"/>
              <a:gd name="connsiteY349" fmla="*/ 0 h 419100"/>
              <a:gd name="connsiteX350" fmla="*/ 4387112 w 5032666"/>
              <a:gd name="connsiteY350" fmla="*/ 0 h 419100"/>
              <a:gd name="connsiteX351" fmla="*/ 4398405 w 5032666"/>
              <a:gd name="connsiteY351" fmla="*/ 0 h 419100"/>
              <a:gd name="connsiteX352" fmla="*/ 4405825 w 5032666"/>
              <a:gd name="connsiteY352" fmla="*/ 0 h 419100"/>
              <a:gd name="connsiteX353" fmla="*/ 4423513 w 5032666"/>
              <a:gd name="connsiteY353" fmla="*/ 0 h 419100"/>
              <a:gd name="connsiteX354" fmla="*/ 4455108 w 5032666"/>
              <a:gd name="connsiteY354" fmla="*/ 0 h 419100"/>
              <a:gd name="connsiteX355" fmla="*/ 4469480 w 5032666"/>
              <a:gd name="connsiteY355" fmla="*/ 0 h 419100"/>
              <a:gd name="connsiteX356" fmla="*/ 4480216 w 5032666"/>
              <a:gd name="connsiteY356" fmla="*/ 0 h 419100"/>
              <a:gd name="connsiteX357" fmla="*/ 4518763 w 5032666"/>
              <a:gd name="connsiteY357" fmla="*/ 0 h 419100"/>
              <a:gd name="connsiteX358" fmla="*/ 4526183 w 5032666"/>
              <a:gd name="connsiteY358" fmla="*/ 0 h 419100"/>
              <a:gd name="connsiteX359" fmla="*/ 4550804 w 5032666"/>
              <a:gd name="connsiteY359" fmla="*/ 0 h 419100"/>
              <a:gd name="connsiteX360" fmla="*/ 4575466 w 5032666"/>
              <a:gd name="connsiteY360" fmla="*/ 0 h 419100"/>
              <a:gd name="connsiteX361" fmla="*/ 4596771 w 5032666"/>
              <a:gd name="connsiteY361" fmla="*/ 0 h 419100"/>
              <a:gd name="connsiteX362" fmla="*/ 4607507 w 5032666"/>
              <a:gd name="connsiteY362" fmla="*/ 0 h 419100"/>
              <a:gd name="connsiteX363" fmla="*/ 4646054 w 5032666"/>
              <a:gd name="connsiteY363" fmla="*/ 0 h 419100"/>
              <a:gd name="connsiteX364" fmla="*/ 4653474 w 5032666"/>
              <a:gd name="connsiteY364" fmla="*/ 0 h 419100"/>
              <a:gd name="connsiteX365" fmla="*/ 4671162 w 5032666"/>
              <a:gd name="connsiteY365" fmla="*/ 0 h 419100"/>
              <a:gd name="connsiteX366" fmla="*/ 4702757 w 5032666"/>
              <a:gd name="connsiteY366" fmla="*/ 0 h 419100"/>
              <a:gd name="connsiteX367" fmla="*/ 4717129 w 5032666"/>
              <a:gd name="connsiteY367" fmla="*/ 0 h 419100"/>
              <a:gd name="connsiteX368" fmla="*/ 4727865 w 5032666"/>
              <a:gd name="connsiteY368" fmla="*/ 0 h 419100"/>
              <a:gd name="connsiteX369" fmla="*/ 4760355 w 5032666"/>
              <a:gd name="connsiteY369" fmla="*/ 0 h 419100"/>
              <a:gd name="connsiteX370" fmla="*/ 4766412 w 5032666"/>
              <a:gd name="connsiteY370" fmla="*/ 0 h 419100"/>
              <a:gd name="connsiteX371" fmla="*/ 4773832 w 5032666"/>
              <a:gd name="connsiteY371" fmla="*/ 0 h 419100"/>
              <a:gd name="connsiteX372" fmla="*/ 4806322 w 5032666"/>
              <a:gd name="connsiteY372" fmla="*/ 0 h 419100"/>
              <a:gd name="connsiteX373" fmla="*/ 4817058 w 5032666"/>
              <a:gd name="connsiteY373" fmla="*/ 0 h 419100"/>
              <a:gd name="connsiteX374" fmla="*/ 4823115 w 5032666"/>
              <a:gd name="connsiteY374" fmla="*/ 0 h 419100"/>
              <a:gd name="connsiteX375" fmla="*/ 4855605 w 5032666"/>
              <a:gd name="connsiteY375" fmla="*/ 0 h 419100"/>
              <a:gd name="connsiteX376" fmla="*/ 4863025 w 5032666"/>
              <a:gd name="connsiteY376" fmla="*/ 0 h 419100"/>
              <a:gd name="connsiteX377" fmla="*/ 4880713 w 5032666"/>
              <a:gd name="connsiteY377" fmla="*/ 0 h 419100"/>
              <a:gd name="connsiteX378" fmla="*/ 4912308 w 5032666"/>
              <a:gd name="connsiteY378" fmla="*/ 0 h 419100"/>
              <a:gd name="connsiteX379" fmla="*/ 4926680 w 5032666"/>
              <a:gd name="connsiteY379" fmla="*/ 0 h 419100"/>
              <a:gd name="connsiteX380" fmla="*/ 4937416 w 5032666"/>
              <a:gd name="connsiteY380" fmla="*/ 0 h 419100"/>
              <a:gd name="connsiteX381" fmla="*/ 4975963 w 5032666"/>
              <a:gd name="connsiteY381" fmla="*/ 0 h 419100"/>
              <a:gd name="connsiteX382" fmla="*/ 4983383 w 5032666"/>
              <a:gd name="connsiteY382" fmla="*/ 0 h 419100"/>
              <a:gd name="connsiteX383" fmla="*/ 5032666 w 5032666"/>
              <a:gd name="connsiteY383" fmla="*/ 0 h 419100"/>
              <a:gd name="connsiteX384" fmla="*/ 4927891 w 5032666"/>
              <a:gd name="connsiteY384" fmla="*/ 419100 h 419100"/>
              <a:gd name="connsiteX385" fmla="*/ 4878608 w 5032666"/>
              <a:gd name="connsiteY385" fmla="*/ 419100 h 419100"/>
              <a:gd name="connsiteX386" fmla="*/ 4871188 w 5032666"/>
              <a:gd name="connsiteY386" fmla="*/ 419100 h 419100"/>
              <a:gd name="connsiteX387" fmla="*/ 4832641 w 5032666"/>
              <a:gd name="connsiteY387" fmla="*/ 419100 h 419100"/>
              <a:gd name="connsiteX388" fmla="*/ 4821905 w 5032666"/>
              <a:gd name="connsiteY388" fmla="*/ 419100 h 419100"/>
              <a:gd name="connsiteX389" fmla="*/ 4807533 w 5032666"/>
              <a:gd name="connsiteY389" fmla="*/ 419100 h 419100"/>
              <a:gd name="connsiteX390" fmla="*/ 4775938 w 5032666"/>
              <a:gd name="connsiteY390" fmla="*/ 419100 h 419100"/>
              <a:gd name="connsiteX391" fmla="*/ 4758250 w 5032666"/>
              <a:gd name="connsiteY391" fmla="*/ 419100 h 419100"/>
              <a:gd name="connsiteX392" fmla="*/ 4750830 w 5032666"/>
              <a:gd name="connsiteY392" fmla="*/ 419100 h 419100"/>
              <a:gd name="connsiteX393" fmla="*/ 4718340 w 5032666"/>
              <a:gd name="connsiteY393" fmla="*/ 419100 h 419100"/>
              <a:gd name="connsiteX394" fmla="*/ 4712283 w 5032666"/>
              <a:gd name="connsiteY394" fmla="*/ 419100 h 419100"/>
              <a:gd name="connsiteX395" fmla="*/ 4701547 w 5032666"/>
              <a:gd name="connsiteY395" fmla="*/ 419100 h 419100"/>
              <a:gd name="connsiteX396" fmla="*/ 4669057 w 5032666"/>
              <a:gd name="connsiteY396" fmla="*/ 419100 h 419100"/>
              <a:gd name="connsiteX397" fmla="*/ 4661637 w 5032666"/>
              <a:gd name="connsiteY397" fmla="*/ 419100 h 419100"/>
              <a:gd name="connsiteX398" fmla="*/ 4655580 w 5032666"/>
              <a:gd name="connsiteY398" fmla="*/ 419100 h 419100"/>
              <a:gd name="connsiteX399" fmla="*/ 4623090 w 5032666"/>
              <a:gd name="connsiteY399" fmla="*/ 419100 h 419100"/>
              <a:gd name="connsiteX400" fmla="*/ 4612354 w 5032666"/>
              <a:gd name="connsiteY400" fmla="*/ 419100 h 419100"/>
              <a:gd name="connsiteX401" fmla="*/ 4597982 w 5032666"/>
              <a:gd name="connsiteY401" fmla="*/ 419100 h 419100"/>
              <a:gd name="connsiteX402" fmla="*/ 4566387 w 5032666"/>
              <a:gd name="connsiteY402" fmla="*/ 419100 h 419100"/>
              <a:gd name="connsiteX403" fmla="*/ 4548699 w 5032666"/>
              <a:gd name="connsiteY403" fmla="*/ 419100 h 419100"/>
              <a:gd name="connsiteX404" fmla="*/ 4541279 w 5032666"/>
              <a:gd name="connsiteY404" fmla="*/ 419100 h 419100"/>
              <a:gd name="connsiteX405" fmla="*/ 4502732 w 5032666"/>
              <a:gd name="connsiteY405" fmla="*/ 419100 h 419100"/>
              <a:gd name="connsiteX406" fmla="*/ 4491996 w 5032666"/>
              <a:gd name="connsiteY406" fmla="*/ 419100 h 419100"/>
              <a:gd name="connsiteX407" fmla="*/ 4470691 w 5032666"/>
              <a:gd name="connsiteY407" fmla="*/ 419100 h 419100"/>
              <a:gd name="connsiteX408" fmla="*/ 4446029 w 5032666"/>
              <a:gd name="connsiteY408" fmla="*/ 419100 h 419100"/>
              <a:gd name="connsiteX409" fmla="*/ 4421408 w 5032666"/>
              <a:gd name="connsiteY409" fmla="*/ 419100 h 419100"/>
              <a:gd name="connsiteX410" fmla="*/ 4413988 w 5032666"/>
              <a:gd name="connsiteY410" fmla="*/ 419100 h 419100"/>
              <a:gd name="connsiteX411" fmla="*/ 4375441 w 5032666"/>
              <a:gd name="connsiteY411" fmla="*/ 419100 h 419100"/>
              <a:gd name="connsiteX412" fmla="*/ 4364705 w 5032666"/>
              <a:gd name="connsiteY412" fmla="*/ 419100 h 419100"/>
              <a:gd name="connsiteX413" fmla="*/ 4350333 w 5032666"/>
              <a:gd name="connsiteY413" fmla="*/ 419100 h 419100"/>
              <a:gd name="connsiteX414" fmla="*/ 4318738 w 5032666"/>
              <a:gd name="connsiteY414" fmla="*/ 419100 h 419100"/>
              <a:gd name="connsiteX415" fmla="*/ 4301050 w 5032666"/>
              <a:gd name="connsiteY415" fmla="*/ 419100 h 419100"/>
              <a:gd name="connsiteX416" fmla="*/ 4293630 w 5032666"/>
              <a:gd name="connsiteY416" fmla="*/ 419100 h 419100"/>
              <a:gd name="connsiteX417" fmla="*/ 4282337 w 5032666"/>
              <a:gd name="connsiteY417" fmla="*/ 419100 h 419100"/>
              <a:gd name="connsiteX418" fmla="*/ 4261140 w 5032666"/>
              <a:gd name="connsiteY418" fmla="*/ 419100 h 419100"/>
              <a:gd name="connsiteX419" fmla="*/ 4255083 w 5032666"/>
              <a:gd name="connsiteY419" fmla="*/ 419100 h 419100"/>
              <a:gd name="connsiteX420" fmla="*/ 4244347 w 5032666"/>
              <a:gd name="connsiteY420" fmla="*/ 419100 h 419100"/>
              <a:gd name="connsiteX421" fmla="*/ 4233054 w 5032666"/>
              <a:gd name="connsiteY421" fmla="*/ 419100 h 419100"/>
              <a:gd name="connsiteX422" fmla="*/ 4225634 w 5032666"/>
              <a:gd name="connsiteY422" fmla="*/ 419100 h 419100"/>
              <a:gd name="connsiteX423" fmla="*/ 4211857 w 5032666"/>
              <a:gd name="connsiteY423" fmla="*/ 419100 h 419100"/>
              <a:gd name="connsiteX424" fmla="*/ 4204437 w 5032666"/>
              <a:gd name="connsiteY424" fmla="*/ 419100 h 419100"/>
              <a:gd name="connsiteX425" fmla="*/ 4198380 w 5032666"/>
              <a:gd name="connsiteY425" fmla="*/ 419100 h 419100"/>
              <a:gd name="connsiteX426" fmla="*/ 4187087 w 5032666"/>
              <a:gd name="connsiteY426" fmla="*/ 419100 h 419100"/>
              <a:gd name="connsiteX427" fmla="*/ 4176351 w 5032666"/>
              <a:gd name="connsiteY427" fmla="*/ 419100 h 419100"/>
              <a:gd name="connsiteX428" fmla="*/ 4165890 w 5032666"/>
              <a:gd name="connsiteY428" fmla="*/ 419100 h 419100"/>
              <a:gd name="connsiteX429" fmla="*/ 4161979 w 5032666"/>
              <a:gd name="connsiteY429" fmla="*/ 419100 h 419100"/>
              <a:gd name="connsiteX430" fmla="*/ 4155154 w 5032666"/>
              <a:gd name="connsiteY430" fmla="*/ 419100 h 419100"/>
              <a:gd name="connsiteX431" fmla="*/ 4140782 w 5032666"/>
              <a:gd name="connsiteY431" fmla="*/ 419100 h 419100"/>
              <a:gd name="connsiteX432" fmla="*/ 4130384 w 5032666"/>
              <a:gd name="connsiteY432" fmla="*/ 419100 h 419100"/>
              <a:gd name="connsiteX433" fmla="*/ 4112696 w 5032666"/>
              <a:gd name="connsiteY433" fmla="*/ 419100 h 419100"/>
              <a:gd name="connsiteX434" fmla="*/ 4109187 w 5032666"/>
              <a:gd name="connsiteY434" fmla="*/ 419100 h 419100"/>
              <a:gd name="connsiteX435" fmla="*/ 4105276 w 5032666"/>
              <a:gd name="connsiteY435" fmla="*/ 419100 h 419100"/>
              <a:gd name="connsiteX436" fmla="*/ 4091499 w 5032666"/>
              <a:gd name="connsiteY436" fmla="*/ 419100 h 419100"/>
              <a:gd name="connsiteX437" fmla="*/ 4084079 w 5032666"/>
              <a:gd name="connsiteY437" fmla="*/ 419100 h 419100"/>
              <a:gd name="connsiteX438" fmla="*/ 4072786 w 5032666"/>
              <a:gd name="connsiteY438" fmla="*/ 419100 h 419100"/>
              <a:gd name="connsiteX439" fmla="*/ 4066729 w 5032666"/>
              <a:gd name="connsiteY439" fmla="*/ 419100 h 419100"/>
              <a:gd name="connsiteX440" fmla="*/ 4055993 w 5032666"/>
              <a:gd name="connsiteY440" fmla="*/ 419100 h 419100"/>
              <a:gd name="connsiteX441" fmla="*/ 4045532 w 5032666"/>
              <a:gd name="connsiteY441" fmla="*/ 419100 h 419100"/>
              <a:gd name="connsiteX442" fmla="*/ 4034796 w 5032666"/>
              <a:gd name="connsiteY442" fmla="*/ 419100 h 419100"/>
              <a:gd name="connsiteX443" fmla="*/ 4023503 w 5032666"/>
              <a:gd name="connsiteY443" fmla="*/ 419100 h 419100"/>
              <a:gd name="connsiteX444" fmla="*/ 4016083 w 5032666"/>
              <a:gd name="connsiteY444" fmla="*/ 419100 h 419100"/>
              <a:gd name="connsiteX445" fmla="*/ 4010026 w 5032666"/>
              <a:gd name="connsiteY445" fmla="*/ 419100 h 419100"/>
              <a:gd name="connsiteX446" fmla="*/ 3988829 w 5032666"/>
              <a:gd name="connsiteY446" fmla="*/ 419100 h 419100"/>
              <a:gd name="connsiteX447" fmla="*/ 3977536 w 5032666"/>
              <a:gd name="connsiteY447" fmla="*/ 419100 h 419100"/>
              <a:gd name="connsiteX448" fmla="*/ 3966800 w 5032666"/>
              <a:gd name="connsiteY448" fmla="*/ 419100 h 419100"/>
              <a:gd name="connsiteX449" fmla="*/ 3952428 w 5032666"/>
              <a:gd name="connsiteY449" fmla="*/ 419100 h 419100"/>
              <a:gd name="connsiteX450" fmla="*/ 3920833 w 5032666"/>
              <a:gd name="connsiteY450" fmla="*/ 419100 h 419100"/>
              <a:gd name="connsiteX451" fmla="*/ 3903145 w 5032666"/>
              <a:gd name="connsiteY451" fmla="*/ 419100 h 419100"/>
              <a:gd name="connsiteX452" fmla="*/ 3895725 w 5032666"/>
              <a:gd name="connsiteY452" fmla="*/ 419100 h 419100"/>
              <a:gd name="connsiteX453" fmla="*/ 3857178 w 5032666"/>
              <a:gd name="connsiteY453" fmla="*/ 419100 h 419100"/>
              <a:gd name="connsiteX454" fmla="*/ 3846442 w 5032666"/>
              <a:gd name="connsiteY454" fmla="*/ 419100 h 419100"/>
              <a:gd name="connsiteX455" fmla="*/ 3825137 w 5032666"/>
              <a:gd name="connsiteY455" fmla="*/ 419100 h 419100"/>
              <a:gd name="connsiteX456" fmla="*/ 3800475 w 5032666"/>
              <a:gd name="connsiteY456" fmla="*/ 419100 h 419100"/>
              <a:gd name="connsiteX457" fmla="*/ 3775854 w 5032666"/>
              <a:gd name="connsiteY457" fmla="*/ 419100 h 419100"/>
              <a:gd name="connsiteX458" fmla="*/ 3768434 w 5032666"/>
              <a:gd name="connsiteY458" fmla="*/ 419100 h 419100"/>
              <a:gd name="connsiteX459" fmla="*/ 3729887 w 5032666"/>
              <a:gd name="connsiteY459" fmla="*/ 419100 h 419100"/>
              <a:gd name="connsiteX460" fmla="*/ 3719151 w 5032666"/>
              <a:gd name="connsiteY460" fmla="*/ 419100 h 419100"/>
              <a:gd name="connsiteX461" fmla="*/ 3704779 w 5032666"/>
              <a:gd name="connsiteY461" fmla="*/ 419100 h 419100"/>
              <a:gd name="connsiteX462" fmla="*/ 3673184 w 5032666"/>
              <a:gd name="connsiteY462" fmla="*/ 419100 h 419100"/>
              <a:gd name="connsiteX463" fmla="*/ 3655496 w 5032666"/>
              <a:gd name="connsiteY463" fmla="*/ 419100 h 419100"/>
              <a:gd name="connsiteX464" fmla="*/ 3648076 w 5032666"/>
              <a:gd name="connsiteY464" fmla="*/ 419100 h 419100"/>
              <a:gd name="connsiteX465" fmla="*/ 3615586 w 5032666"/>
              <a:gd name="connsiteY465" fmla="*/ 419100 h 419100"/>
              <a:gd name="connsiteX466" fmla="*/ 3609529 w 5032666"/>
              <a:gd name="connsiteY466" fmla="*/ 419100 h 419100"/>
              <a:gd name="connsiteX467" fmla="*/ 3598793 w 5032666"/>
              <a:gd name="connsiteY467" fmla="*/ 419100 h 419100"/>
              <a:gd name="connsiteX468" fmla="*/ 3566303 w 5032666"/>
              <a:gd name="connsiteY468" fmla="*/ 419100 h 419100"/>
              <a:gd name="connsiteX469" fmla="*/ 3558883 w 5032666"/>
              <a:gd name="connsiteY469" fmla="*/ 419100 h 419100"/>
              <a:gd name="connsiteX470" fmla="*/ 3552826 w 5032666"/>
              <a:gd name="connsiteY470" fmla="*/ 419100 h 419100"/>
              <a:gd name="connsiteX471" fmla="*/ 3537241 w 5032666"/>
              <a:gd name="connsiteY471" fmla="*/ 419100 h 419100"/>
              <a:gd name="connsiteX472" fmla="*/ 3520336 w 5032666"/>
              <a:gd name="connsiteY472" fmla="*/ 419100 h 419100"/>
              <a:gd name="connsiteX473" fmla="*/ 3509600 w 5032666"/>
              <a:gd name="connsiteY473" fmla="*/ 419100 h 419100"/>
              <a:gd name="connsiteX474" fmla="*/ 3495228 w 5032666"/>
              <a:gd name="connsiteY474" fmla="*/ 419100 h 419100"/>
              <a:gd name="connsiteX475" fmla="*/ 3487958 w 5032666"/>
              <a:gd name="connsiteY475" fmla="*/ 419100 h 419100"/>
              <a:gd name="connsiteX476" fmla="*/ 3480538 w 5032666"/>
              <a:gd name="connsiteY476" fmla="*/ 419100 h 419100"/>
              <a:gd name="connsiteX477" fmla="*/ 3463633 w 5032666"/>
              <a:gd name="connsiteY477" fmla="*/ 419100 h 419100"/>
              <a:gd name="connsiteX478" fmla="*/ 3445945 w 5032666"/>
              <a:gd name="connsiteY478" fmla="*/ 419100 h 419100"/>
              <a:gd name="connsiteX479" fmla="*/ 3441991 w 5032666"/>
              <a:gd name="connsiteY479" fmla="*/ 419100 h 419100"/>
              <a:gd name="connsiteX480" fmla="*/ 3438525 w 5032666"/>
              <a:gd name="connsiteY480" fmla="*/ 419100 h 419100"/>
              <a:gd name="connsiteX481" fmla="*/ 3431255 w 5032666"/>
              <a:gd name="connsiteY481" fmla="*/ 419100 h 419100"/>
              <a:gd name="connsiteX482" fmla="*/ 3416883 w 5032666"/>
              <a:gd name="connsiteY482" fmla="*/ 419100 h 419100"/>
              <a:gd name="connsiteX483" fmla="*/ 3399978 w 5032666"/>
              <a:gd name="connsiteY483" fmla="*/ 419100 h 419100"/>
              <a:gd name="connsiteX484" fmla="*/ 3389242 w 5032666"/>
              <a:gd name="connsiteY484" fmla="*/ 419100 h 419100"/>
              <a:gd name="connsiteX485" fmla="*/ 3385288 w 5032666"/>
              <a:gd name="connsiteY485" fmla="*/ 419100 h 419100"/>
              <a:gd name="connsiteX486" fmla="*/ 3367600 w 5032666"/>
              <a:gd name="connsiteY486" fmla="*/ 419100 h 419100"/>
              <a:gd name="connsiteX487" fmla="*/ 3360180 w 5032666"/>
              <a:gd name="connsiteY487" fmla="*/ 419100 h 419100"/>
              <a:gd name="connsiteX488" fmla="*/ 3343275 w 5032666"/>
              <a:gd name="connsiteY488" fmla="*/ 419100 h 419100"/>
              <a:gd name="connsiteX489" fmla="*/ 3327690 w 5032666"/>
              <a:gd name="connsiteY489" fmla="*/ 419100 h 419100"/>
              <a:gd name="connsiteX490" fmla="*/ 3321633 w 5032666"/>
              <a:gd name="connsiteY490" fmla="*/ 419100 h 419100"/>
              <a:gd name="connsiteX491" fmla="*/ 3310897 w 5032666"/>
              <a:gd name="connsiteY491" fmla="*/ 419100 h 419100"/>
              <a:gd name="connsiteX492" fmla="*/ 3278407 w 5032666"/>
              <a:gd name="connsiteY492" fmla="*/ 419100 h 419100"/>
              <a:gd name="connsiteX493" fmla="*/ 3270987 w 5032666"/>
              <a:gd name="connsiteY493" fmla="*/ 419100 h 419100"/>
              <a:gd name="connsiteX494" fmla="*/ 3264930 w 5032666"/>
              <a:gd name="connsiteY494" fmla="*/ 419100 h 419100"/>
              <a:gd name="connsiteX495" fmla="*/ 3232440 w 5032666"/>
              <a:gd name="connsiteY495" fmla="*/ 419100 h 419100"/>
              <a:gd name="connsiteX496" fmla="*/ 3221704 w 5032666"/>
              <a:gd name="connsiteY496" fmla="*/ 419100 h 419100"/>
              <a:gd name="connsiteX497" fmla="*/ 3207332 w 5032666"/>
              <a:gd name="connsiteY497" fmla="*/ 419100 h 419100"/>
              <a:gd name="connsiteX498" fmla="*/ 3175737 w 5032666"/>
              <a:gd name="connsiteY498" fmla="*/ 419100 h 419100"/>
              <a:gd name="connsiteX499" fmla="*/ 3158049 w 5032666"/>
              <a:gd name="connsiteY499" fmla="*/ 419100 h 419100"/>
              <a:gd name="connsiteX500" fmla="*/ 3150629 w 5032666"/>
              <a:gd name="connsiteY500" fmla="*/ 419100 h 419100"/>
              <a:gd name="connsiteX501" fmla="*/ 3112082 w 5032666"/>
              <a:gd name="connsiteY501" fmla="*/ 419100 h 419100"/>
              <a:gd name="connsiteX502" fmla="*/ 3101346 w 5032666"/>
              <a:gd name="connsiteY502" fmla="*/ 419100 h 419100"/>
              <a:gd name="connsiteX503" fmla="*/ 3080041 w 5032666"/>
              <a:gd name="connsiteY503" fmla="*/ 419100 h 419100"/>
              <a:gd name="connsiteX504" fmla="*/ 3055379 w 5032666"/>
              <a:gd name="connsiteY504" fmla="*/ 419100 h 419100"/>
              <a:gd name="connsiteX505" fmla="*/ 3030758 w 5032666"/>
              <a:gd name="connsiteY505" fmla="*/ 419100 h 419100"/>
              <a:gd name="connsiteX506" fmla="*/ 3023338 w 5032666"/>
              <a:gd name="connsiteY506" fmla="*/ 419100 h 419100"/>
              <a:gd name="connsiteX507" fmla="*/ 2984791 w 5032666"/>
              <a:gd name="connsiteY507" fmla="*/ 419100 h 419100"/>
              <a:gd name="connsiteX508" fmla="*/ 2975266 w 5032666"/>
              <a:gd name="connsiteY508" fmla="*/ 419100 h 419100"/>
              <a:gd name="connsiteX509" fmla="*/ 2974055 w 5032666"/>
              <a:gd name="connsiteY509" fmla="*/ 419100 h 419100"/>
              <a:gd name="connsiteX510" fmla="*/ 2959683 w 5032666"/>
              <a:gd name="connsiteY510" fmla="*/ 419100 h 419100"/>
              <a:gd name="connsiteX511" fmla="*/ 2928088 w 5032666"/>
              <a:gd name="connsiteY511" fmla="*/ 419100 h 419100"/>
              <a:gd name="connsiteX512" fmla="*/ 2925983 w 5032666"/>
              <a:gd name="connsiteY512" fmla="*/ 419100 h 419100"/>
              <a:gd name="connsiteX513" fmla="*/ 2918563 w 5032666"/>
              <a:gd name="connsiteY513" fmla="*/ 419100 h 419100"/>
              <a:gd name="connsiteX514" fmla="*/ 2910400 w 5032666"/>
              <a:gd name="connsiteY514" fmla="*/ 419100 h 419100"/>
              <a:gd name="connsiteX515" fmla="*/ 2902980 w 5032666"/>
              <a:gd name="connsiteY515" fmla="*/ 419100 h 419100"/>
              <a:gd name="connsiteX516" fmla="*/ 2891687 w 5032666"/>
              <a:gd name="connsiteY516" fmla="*/ 419100 h 419100"/>
              <a:gd name="connsiteX517" fmla="*/ 2880016 w 5032666"/>
              <a:gd name="connsiteY517" fmla="*/ 419100 h 419100"/>
              <a:gd name="connsiteX518" fmla="*/ 2870490 w 5032666"/>
              <a:gd name="connsiteY518" fmla="*/ 419100 h 419100"/>
              <a:gd name="connsiteX519" fmla="*/ 2869280 w 5032666"/>
              <a:gd name="connsiteY519" fmla="*/ 419100 h 419100"/>
              <a:gd name="connsiteX520" fmla="*/ 2864433 w 5032666"/>
              <a:gd name="connsiteY520" fmla="*/ 419100 h 419100"/>
              <a:gd name="connsiteX521" fmla="*/ 2854908 w 5032666"/>
              <a:gd name="connsiteY521" fmla="*/ 419100 h 419100"/>
              <a:gd name="connsiteX522" fmla="*/ 2853697 w 5032666"/>
              <a:gd name="connsiteY522" fmla="*/ 419100 h 419100"/>
              <a:gd name="connsiteX523" fmla="*/ 2842404 w 5032666"/>
              <a:gd name="connsiteY523" fmla="*/ 419100 h 419100"/>
              <a:gd name="connsiteX524" fmla="*/ 2834984 w 5032666"/>
              <a:gd name="connsiteY524" fmla="*/ 419100 h 419100"/>
              <a:gd name="connsiteX525" fmla="*/ 2823313 w 5032666"/>
              <a:gd name="connsiteY525" fmla="*/ 419100 h 419100"/>
              <a:gd name="connsiteX526" fmla="*/ 2821207 w 5032666"/>
              <a:gd name="connsiteY526" fmla="*/ 419100 h 419100"/>
              <a:gd name="connsiteX527" fmla="*/ 2813787 w 5032666"/>
              <a:gd name="connsiteY527" fmla="*/ 419100 h 419100"/>
              <a:gd name="connsiteX528" fmla="*/ 2807730 w 5032666"/>
              <a:gd name="connsiteY528" fmla="*/ 419100 h 419100"/>
              <a:gd name="connsiteX529" fmla="*/ 2805625 w 5032666"/>
              <a:gd name="connsiteY529" fmla="*/ 419100 h 419100"/>
              <a:gd name="connsiteX530" fmla="*/ 2798205 w 5032666"/>
              <a:gd name="connsiteY530" fmla="*/ 419100 h 419100"/>
              <a:gd name="connsiteX531" fmla="*/ 2796437 w 5032666"/>
              <a:gd name="connsiteY531" fmla="*/ 419100 h 419100"/>
              <a:gd name="connsiteX532" fmla="*/ 2785701 w 5032666"/>
              <a:gd name="connsiteY532" fmla="*/ 419100 h 419100"/>
              <a:gd name="connsiteX533" fmla="*/ 2775240 w 5032666"/>
              <a:gd name="connsiteY533" fmla="*/ 419100 h 419100"/>
              <a:gd name="connsiteX534" fmla="*/ 2771329 w 5032666"/>
              <a:gd name="connsiteY534" fmla="*/ 419100 h 419100"/>
              <a:gd name="connsiteX535" fmla="*/ 2765715 w 5032666"/>
              <a:gd name="connsiteY535" fmla="*/ 419100 h 419100"/>
              <a:gd name="connsiteX536" fmla="*/ 2764504 w 5032666"/>
              <a:gd name="connsiteY536" fmla="*/ 419100 h 419100"/>
              <a:gd name="connsiteX537" fmla="*/ 2759658 w 5032666"/>
              <a:gd name="connsiteY537" fmla="*/ 419100 h 419100"/>
              <a:gd name="connsiteX538" fmla="*/ 2750132 w 5032666"/>
              <a:gd name="connsiteY538" fmla="*/ 419100 h 419100"/>
              <a:gd name="connsiteX539" fmla="*/ 2748922 w 5032666"/>
              <a:gd name="connsiteY539" fmla="*/ 419100 h 419100"/>
              <a:gd name="connsiteX540" fmla="*/ 2739734 w 5032666"/>
              <a:gd name="connsiteY540" fmla="*/ 419100 h 419100"/>
              <a:gd name="connsiteX541" fmla="*/ 2722046 w 5032666"/>
              <a:gd name="connsiteY541" fmla="*/ 419100 h 419100"/>
              <a:gd name="connsiteX542" fmla="*/ 2718537 w 5032666"/>
              <a:gd name="connsiteY542" fmla="*/ 419100 h 419100"/>
              <a:gd name="connsiteX543" fmla="*/ 2716432 w 5032666"/>
              <a:gd name="connsiteY543" fmla="*/ 419100 h 419100"/>
              <a:gd name="connsiteX544" fmla="*/ 2714626 w 5032666"/>
              <a:gd name="connsiteY544" fmla="*/ 419100 h 419100"/>
              <a:gd name="connsiteX545" fmla="*/ 2709012 w 5032666"/>
              <a:gd name="connsiteY545" fmla="*/ 419100 h 419100"/>
              <a:gd name="connsiteX546" fmla="*/ 2702955 w 5032666"/>
              <a:gd name="connsiteY546" fmla="*/ 419100 h 419100"/>
              <a:gd name="connsiteX547" fmla="*/ 2700849 w 5032666"/>
              <a:gd name="connsiteY547" fmla="*/ 419100 h 419100"/>
              <a:gd name="connsiteX548" fmla="*/ 2693429 w 5032666"/>
              <a:gd name="connsiteY548" fmla="*/ 419100 h 419100"/>
              <a:gd name="connsiteX549" fmla="*/ 2682136 w 5032666"/>
              <a:gd name="connsiteY549" fmla="*/ 419100 h 419100"/>
              <a:gd name="connsiteX550" fmla="*/ 2676079 w 5032666"/>
              <a:gd name="connsiteY550" fmla="*/ 419100 h 419100"/>
              <a:gd name="connsiteX551" fmla="*/ 2670465 w 5032666"/>
              <a:gd name="connsiteY551" fmla="*/ 419100 h 419100"/>
              <a:gd name="connsiteX552" fmla="*/ 2665343 w 5032666"/>
              <a:gd name="connsiteY552" fmla="*/ 419100 h 419100"/>
              <a:gd name="connsiteX553" fmla="*/ 2659729 w 5032666"/>
              <a:gd name="connsiteY553" fmla="*/ 419100 h 419100"/>
              <a:gd name="connsiteX554" fmla="*/ 2654882 w 5032666"/>
              <a:gd name="connsiteY554" fmla="*/ 419100 h 419100"/>
              <a:gd name="connsiteX555" fmla="*/ 2645357 w 5032666"/>
              <a:gd name="connsiteY555" fmla="*/ 419100 h 419100"/>
              <a:gd name="connsiteX556" fmla="*/ 2644146 w 5032666"/>
              <a:gd name="connsiteY556" fmla="*/ 419100 h 419100"/>
              <a:gd name="connsiteX557" fmla="*/ 2632853 w 5032666"/>
              <a:gd name="connsiteY557" fmla="*/ 419100 h 419100"/>
              <a:gd name="connsiteX558" fmla="*/ 2625433 w 5032666"/>
              <a:gd name="connsiteY558" fmla="*/ 419100 h 419100"/>
              <a:gd name="connsiteX559" fmla="*/ 2619376 w 5032666"/>
              <a:gd name="connsiteY559" fmla="*/ 419100 h 419100"/>
              <a:gd name="connsiteX560" fmla="*/ 2613762 w 5032666"/>
              <a:gd name="connsiteY560" fmla="*/ 419100 h 419100"/>
              <a:gd name="connsiteX561" fmla="*/ 2598179 w 5032666"/>
              <a:gd name="connsiteY561" fmla="*/ 419100 h 419100"/>
              <a:gd name="connsiteX562" fmla="*/ 2596074 w 5032666"/>
              <a:gd name="connsiteY562" fmla="*/ 419100 h 419100"/>
              <a:gd name="connsiteX563" fmla="*/ 2588654 w 5032666"/>
              <a:gd name="connsiteY563" fmla="*/ 419100 h 419100"/>
              <a:gd name="connsiteX564" fmla="*/ 2586886 w 5032666"/>
              <a:gd name="connsiteY564" fmla="*/ 419100 h 419100"/>
              <a:gd name="connsiteX565" fmla="*/ 2576150 w 5032666"/>
              <a:gd name="connsiteY565" fmla="*/ 419100 h 419100"/>
              <a:gd name="connsiteX566" fmla="*/ 2561778 w 5032666"/>
              <a:gd name="connsiteY566" fmla="*/ 419100 h 419100"/>
              <a:gd name="connsiteX567" fmla="*/ 2550107 w 5032666"/>
              <a:gd name="connsiteY567" fmla="*/ 419100 h 419100"/>
              <a:gd name="connsiteX568" fmla="*/ 2539371 w 5032666"/>
              <a:gd name="connsiteY568" fmla="*/ 419100 h 419100"/>
              <a:gd name="connsiteX569" fmla="*/ 2530183 w 5032666"/>
              <a:gd name="connsiteY569" fmla="*/ 419100 h 419100"/>
              <a:gd name="connsiteX570" fmla="*/ 2518066 w 5032666"/>
              <a:gd name="connsiteY570" fmla="*/ 419100 h 419100"/>
              <a:gd name="connsiteX571" fmla="*/ 2512495 w 5032666"/>
              <a:gd name="connsiteY571" fmla="*/ 419100 h 419100"/>
              <a:gd name="connsiteX572" fmla="*/ 2505075 w 5032666"/>
              <a:gd name="connsiteY572" fmla="*/ 419100 h 419100"/>
              <a:gd name="connsiteX573" fmla="*/ 2493404 w 5032666"/>
              <a:gd name="connsiteY573" fmla="*/ 419100 h 419100"/>
              <a:gd name="connsiteX574" fmla="*/ 2468783 w 5032666"/>
              <a:gd name="connsiteY574" fmla="*/ 419100 h 419100"/>
              <a:gd name="connsiteX575" fmla="*/ 2466528 w 5032666"/>
              <a:gd name="connsiteY575" fmla="*/ 419100 h 419100"/>
              <a:gd name="connsiteX576" fmla="*/ 2461363 w 5032666"/>
              <a:gd name="connsiteY576" fmla="*/ 419100 h 419100"/>
              <a:gd name="connsiteX577" fmla="*/ 2455792 w 5032666"/>
              <a:gd name="connsiteY577" fmla="*/ 419100 h 419100"/>
              <a:gd name="connsiteX578" fmla="*/ 2434487 w 5032666"/>
              <a:gd name="connsiteY578" fmla="*/ 419100 h 419100"/>
              <a:gd name="connsiteX579" fmla="*/ 2422816 w 5032666"/>
              <a:gd name="connsiteY579" fmla="*/ 419100 h 419100"/>
              <a:gd name="connsiteX580" fmla="*/ 2412080 w 5032666"/>
              <a:gd name="connsiteY580" fmla="*/ 419100 h 419100"/>
              <a:gd name="connsiteX581" fmla="*/ 2409825 w 5032666"/>
              <a:gd name="connsiteY581" fmla="*/ 419100 h 419100"/>
              <a:gd name="connsiteX582" fmla="*/ 2397708 w 5032666"/>
              <a:gd name="connsiteY582" fmla="*/ 419100 h 419100"/>
              <a:gd name="connsiteX583" fmla="*/ 2385204 w 5032666"/>
              <a:gd name="connsiteY583" fmla="*/ 419100 h 419100"/>
              <a:gd name="connsiteX584" fmla="*/ 2377784 w 5032666"/>
              <a:gd name="connsiteY584" fmla="*/ 419100 h 419100"/>
              <a:gd name="connsiteX585" fmla="*/ 2366113 w 5032666"/>
              <a:gd name="connsiteY585" fmla="*/ 419100 h 419100"/>
              <a:gd name="connsiteX586" fmla="*/ 2348425 w 5032666"/>
              <a:gd name="connsiteY586" fmla="*/ 419100 h 419100"/>
              <a:gd name="connsiteX587" fmla="*/ 2341005 w 5032666"/>
              <a:gd name="connsiteY587" fmla="*/ 419100 h 419100"/>
              <a:gd name="connsiteX588" fmla="*/ 2339237 w 5032666"/>
              <a:gd name="connsiteY588" fmla="*/ 419100 h 419100"/>
              <a:gd name="connsiteX589" fmla="*/ 2329712 w 5032666"/>
              <a:gd name="connsiteY589" fmla="*/ 419100 h 419100"/>
              <a:gd name="connsiteX590" fmla="*/ 2328501 w 5032666"/>
              <a:gd name="connsiteY590" fmla="*/ 419100 h 419100"/>
              <a:gd name="connsiteX591" fmla="*/ 2314129 w 5032666"/>
              <a:gd name="connsiteY591" fmla="*/ 419100 h 419100"/>
              <a:gd name="connsiteX592" fmla="*/ 2308515 w 5032666"/>
              <a:gd name="connsiteY592" fmla="*/ 419100 h 419100"/>
              <a:gd name="connsiteX593" fmla="*/ 2302458 w 5032666"/>
              <a:gd name="connsiteY593" fmla="*/ 419100 h 419100"/>
              <a:gd name="connsiteX594" fmla="*/ 2291722 w 5032666"/>
              <a:gd name="connsiteY594" fmla="*/ 419100 h 419100"/>
              <a:gd name="connsiteX595" fmla="*/ 2282534 w 5032666"/>
              <a:gd name="connsiteY595" fmla="*/ 419100 h 419100"/>
              <a:gd name="connsiteX596" fmla="*/ 2280429 w 5032666"/>
              <a:gd name="connsiteY596" fmla="*/ 419100 h 419100"/>
              <a:gd name="connsiteX597" fmla="*/ 2273009 w 5032666"/>
              <a:gd name="connsiteY597" fmla="*/ 419100 h 419100"/>
              <a:gd name="connsiteX598" fmla="*/ 2264846 w 5032666"/>
              <a:gd name="connsiteY598" fmla="*/ 419100 h 419100"/>
              <a:gd name="connsiteX599" fmla="*/ 2259232 w 5032666"/>
              <a:gd name="connsiteY599" fmla="*/ 419100 h 419100"/>
              <a:gd name="connsiteX600" fmla="*/ 2257426 w 5032666"/>
              <a:gd name="connsiteY600" fmla="*/ 419100 h 419100"/>
              <a:gd name="connsiteX601" fmla="*/ 2251812 w 5032666"/>
              <a:gd name="connsiteY601" fmla="*/ 419100 h 419100"/>
              <a:gd name="connsiteX602" fmla="*/ 2245755 w 5032666"/>
              <a:gd name="connsiteY602" fmla="*/ 419100 h 419100"/>
              <a:gd name="connsiteX603" fmla="*/ 2234462 w 5032666"/>
              <a:gd name="connsiteY603" fmla="*/ 419100 h 419100"/>
              <a:gd name="connsiteX604" fmla="*/ 2224936 w 5032666"/>
              <a:gd name="connsiteY604" fmla="*/ 419100 h 419100"/>
              <a:gd name="connsiteX605" fmla="*/ 2223726 w 5032666"/>
              <a:gd name="connsiteY605" fmla="*/ 419100 h 419100"/>
              <a:gd name="connsiteX606" fmla="*/ 2218879 w 5032666"/>
              <a:gd name="connsiteY606" fmla="*/ 419100 h 419100"/>
              <a:gd name="connsiteX607" fmla="*/ 2213265 w 5032666"/>
              <a:gd name="connsiteY607" fmla="*/ 419100 h 419100"/>
              <a:gd name="connsiteX608" fmla="*/ 2209354 w 5032666"/>
              <a:gd name="connsiteY608" fmla="*/ 419100 h 419100"/>
              <a:gd name="connsiteX609" fmla="*/ 2208143 w 5032666"/>
              <a:gd name="connsiteY609" fmla="*/ 419100 h 419100"/>
              <a:gd name="connsiteX610" fmla="*/ 2202529 w 5032666"/>
              <a:gd name="connsiteY610" fmla="*/ 419100 h 419100"/>
              <a:gd name="connsiteX611" fmla="*/ 2188157 w 5032666"/>
              <a:gd name="connsiteY611" fmla="*/ 419100 h 419100"/>
              <a:gd name="connsiteX612" fmla="*/ 2177759 w 5032666"/>
              <a:gd name="connsiteY612" fmla="*/ 419100 h 419100"/>
              <a:gd name="connsiteX613" fmla="*/ 2175653 w 5032666"/>
              <a:gd name="connsiteY613" fmla="*/ 419100 h 419100"/>
              <a:gd name="connsiteX614" fmla="*/ 2168233 w 5032666"/>
              <a:gd name="connsiteY614" fmla="*/ 419100 h 419100"/>
              <a:gd name="connsiteX615" fmla="*/ 2162176 w 5032666"/>
              <a:gd name="connsiteY615" fmla="*/ 419100 h 419100"/>
              <a:gd name="connsiteX616" fmla="*/ 2160071 w 5032666"/>
              <a:gd name="connsiteY616" fmla="*/ 419100 h 419100"/>
              <a:gd name="connsiteX617" fmla="*/ 2156562 w 5032666"/>
              <a:gd name="connsiteY617" fmla="*/ 419100 h 419100"/>
              <a:gd name="connsiteX618" fmla="*/ 2152651 w 5032666"/>
              <a:gd name="connsiteY618" fmla="*/ 419100 h 419100"/>
              <a:gd name="connsiteX619" fmla="*/ 2138874 w 5032666"/>
              <a:gd name="connsiteY619" fmla="*/ 419100 h 419100"/>
              <a:gd name="connsiteX620" fmla="*/ 2131454 w 5032666"/>
              <a:gd name="connsiteY620" fmla="*/ 419100 h 419100"/>
              <a:gd name="connsiteX621" fmla="*/ 2129686 w 5032666"/>
              <a:gd name="connsiteY621" fmla="*/ 419100 h 419100"/>
              <a:gd name="connsiteX622" fmla="*/ 2120161 w 5032666"/>
              <a:gd name="connsiteY622" fmla="*/ 419100 h 419100"/>
              <a:gd name="connsiteX623" fmla="*/ 2118950 w 5032666"/>
              <a:gd name="connsiteY623" fmla="*/ 419100 h 419100"/>
              <a:gd name="connsiteX624" fmla="*/ 2114104 w 5032666"/>
              <a:gd name="connsiteY624" fmla="*/ 419100 h 419100"/>
              <a:gd name="connsiteX625" fmla="*/ 2104578 w 5032666"/>
              <a:gd name="connsiteY625" fmla="*/ 419100 h 419100"/>
              <a:gd name="connsiteX626" fmla="*/ 2103368 w 5032666"/>
              <a:gd name="connsiteY626" fmla="*/ 419100 h 419100"/>
              <a:gd name="connsiteX627" fmla="*/ 2092907 w 5032666"/>
              <a:gd name="connsiteY627" fmla="*/ 419100 h 419100"/>
              <a:gd name="connsiteX628" fmla="*/ 2082171 w 5032666"/>
              <a:gd name="connsiteY628" fmla="*/ 419100 h 419100"/>
              <a:gd name="connsiteX629" fmla="*/ 2072983 w 5032666"/>
              <a:gd name="connsiteY629" fmla="*/ 419100 h 419100"/>
              <a:gd name="connsiteX630" fmla="*/ 2070878 w 5032666"/>
              <a:gd name="connsiteY630" fmla="*/ 419100 h 419100"/>
              <a:gd name="connsiteX631" fmla="*/ 2063458 w 5032666"/>
              <a:gd name="connsiteY631" fmla="*/ 419100 h 419100"/>
              <a:gd name="connsiteX632" fmla="*/ 2057401 w 5032666"/>
              <a:gd name="connsiteY632" fmla="*/ 419100 h 419100"/>
              <a:gd name="connsiteX633" fmla="*/ 2055295 w 5032666"/>
              <a:gd name="connsiteY633" fmla="*/ 419100 h 419100"/>
              <a:gd name="connsiteX634" fmla="*/ 2047875 w 5032666"/>
              <a:gd name="connsiteY634" fmla="*/ 419100 h 419100"/>
              <a:gd name="connsiteX635" fmla="*/ 2036204 w 5032666"/>
              <a:gd name="connsiteY635" fmla="*/ 419100 h 419100"/>
              <a:gd name="connsiteX636" fmla="*/ 2024911 w 5032666"/>
              <a:gd name="connsiteY636" fmla="*/ 419100 h 419100"/>
              <a:gd name="connsiteX637" fmla="*/ 2014175 w 5032666"/>
              <a:gd name="connsiteY637" fmla="*/ 419100 h 419100"/>
              <a:gd name="connsiteX638" fmla="*/ 2009328 w 5032666"/>
              <a:gd name="connsiteY638" fmla="*/ 419100 h 419100"/>
              <a:gd name="connsiteX639" fmla="*/ 1999803 w 5032666"/>
              <a:gd name="connsiteY639" fmla="*/ 419100 h 419100"/>
              <a:gd name="connsiteX640" fmla="*/ 1998592 w 5032666"/>
              <a:gd name="connsiteY640" fmla="*/ 419100 h 419100"/>
              <a:gd name="connsiteX641" fmla="*/ 1968208 w 5032666"/>
              <a:gd name="connsiteY641" fmla="*/ 419100 h 419100"/>
              <a:gd name="connsiteX642" fmla="*/ 1952625 w 5032666"/>
              <a:gd name="connsiteY642" fmla="*/ 419100 h 419100"/>
              <a:gd name="connsiteX643" fmla="*/ 1950520 w 5032666"/>
              <a:gd name="connsiteY643" fmla="*/ 419100 h 419100"/>
              <a:gd name="connsiteX644" fmla="*/ 1943100 w 5032666"/>
              <a:gd name="connsiteY644" fmla="*/ 419100 h 419100"/>
              <a:gd name="connsiteX645" fmla="*/ 1904553 w 5032666"/>
              <a:gd name="connsiteY645" fmla="*/ 419100 h 419100"/>
              <a:gd name="connsiteX646" fmla="*/ 1893817 w 5032666"/>
              <a:gd name="connsiteY646" fmla="*/ 419100 h 419100"/>
              <a:gd name="connsiteX647" fmla="*/ 1872512 w 5032666"/>
              <a:gd name="connsiteY647" fmla="*/ 419100 h 419100"/>
              <a:gd name="connsiteX648" fmla="*/ 1847850 w 5032666"/>
              <a:gd name="connsiteY648" fmla="*/ 419100 h 419100"/>
              <a:gd name="connsiteX649" fmla="*/ 1823229 w 5032666"/>
              <a:gd name="connsiteY649" fmla="*/ 419100 h 419100"/>
              <a:gd name="connsiteX650" fmla="*/ 1815809 w 5032666"/>
              <a:gd name="connsiteY650" fmla="*/ 419100 h 419100"/>
              <a:gd name="connsiteX651" fmla="*/ 1777262 w 5032666"/>
              <a:gd name="connsiteY651" fmla="*/ 419100 h 419100"/>
              <a:gd name="connsiteX652" fmla="*/ 1766526 w 5032666"/>
              <a:gd name="connsiteY652" fmla="*/ 419100 h 419100"/>
              <a:gd name="connsiteX653" fmla="*/ 1752154 w 5032666"/>
              <a:gd name="connsiteY653" fmla="*/ 419100 h 419100"/>
              <a:gd name="connsiteX654" fmla="*/ 1720559 w 5032666"/>
              <a:gd name="connsiteY654" fmla="*/ 419100 h 419100"/>
              <a:gd name="connsiteX655" fmla="*/ 1702871 w 5032666"/>
              <a:gd name="connsiteY655" fmla="*/ 419100 h 419100"/>
              <a:gd name="connsiteX656" fmla="*/ 1695451 w 5032666"/>
              <a:gd name="connsiteY656" fmla="*/ 419100 h 419100"/>
              <a:gd name="connsiteX657" fmla="*/ 1662961 w 5032666"/>
              <a:gd name="connsiteY657" fmla="*/ 419100 h 419100"/>
              <a:gd name="connsiteX658" fmla="*/ 1656904 w 5032666"/>
              <a:gd name="connsiteY658" fmla="*/ 419100 h 419100"/>
              <a:gd name="connsiteX659" fmla="*/ 1646168 w 5032666"/>
              <a:gd name="connsiteY659" fmla="*/ 419100 h 419100"/>
              <a:gd name="connsiteX660" fmla="*/ 1613678 w 5032666"/>
              <a:gd name="connsiteY660" fmla="*/ 419100 h 419100"/>
              <a:gd name="connsiteX661" fmla="*/ 1606258 w 5032666"/>
              <a:gd name="connsiteY661" fmla="*/ 419100 h 419100"/>
              <a:gd name="connsiteX662" fmla="*/ 1600201 w 5032666"/>
              <a:gd name="connsiteY662" fmla="*/ 419100 h 419100"/>
              <a:gd name="connsiteX663" fmla="*/ 1584616 w 5032666"/>
              <a:gd name="connsiteY663" fmla="*/ 419100 h 419100"/>
              <a:gd name="connsiteX664" fmla="*/ 1567711 w 5032666"/>
              <a:gd name="connsiteY664" fmla="*/ 419100 h 419100"/>
              <a:gd name="connsiteX665" fmla="*/ 1556975 w 5032666"/>
              <a:gd name="connsiteY665" fmla="*/ 419100 h 419100"/>
              <a:gd name="connsiteX666" fmla="*/ 1542603 w 5032666"/>
              <a:gd name="connsiteY666" fmla="*/ 419100 h 419100"/>
              <a:gd name="connsiteX667" fmla="*/ 1535333 w 5032666"/>
              <a:gd name="connsiteY667" fmla="*/ 419100 h 419100"/>
              <a:gd name="connsiteX668" fmla="*/ 1527913 w 5032666"/>
              <a:gd name="connsiteY668" fmla="*/ 419100 h 419100"/>
              <a:gd name="connsiteX669" fmla="*/ 1511008 w 5032666"/>
              <a:gd name="connsiteY669" fmla="*/ 419100 h 419100"/>
              <a:gd name="connsiteX670" fmla="*/ 1493320 w 5032666"/>
              <a:gd name="connsiteY670" fmla="*/ 419100 h 419100"/>
              <a:gd name="connsiteX671" fmla="*/ 1489366 w 5032666"/>
              <a:gd name="connsiteY671" fmla="*/ 419100 h 419100"/>
              <a:gd name="connsiteX672" fmla="*/ 1485900 w 5032666"/>
              <a:gd name="connsiteY672" fmla="*/ 419100 h 419100"/>
              <a:gd name="connsiteX673" fmla="*/ 1478630 w 5032666"/>
              <a:gd name="connsiteY673" fmla="*/ 419100 h 419100"/>
              <a:gd name="connsiteX674" fmla="*/ 1464258 w 5032666"/>
              <a:gd name="connsiteY674" fmla="*/ 419100 h 419100"/>
              <a:gd name="connsiteX675" fmla="*/ 1447353 w 5032666"/>
              <a:gd name="connsiteY675" fmla="*/ 419100 h 419100"/>
              <a:gd name="connsiteX676" fmla="*/ 1436617 w 5032666"/>
              <a:gd name="connsiteY676" fmla="*/ 419100 h 419100"/>
              <a:gd name="connsiteX677" fmla="*/ 1432663 w 5032666"/>
              <a:gd name="connsiteY677" fmla="*/ 419100 h 419100"/>
              <a:gd name="connsiteX678" fmla="*/ 1414975 w 5032666"/>
              <a:gd name="connsiteY678" fmla="*/ 419100 h 419100"/>
              <a:gd name="connsiteX679" fmla="*/ 1407555 w 5032666"/>
              <a:gd name="connsiteY679" fmla="*/ 419100 h 419100"/>
              <a:gd name="connsiteX680" fmla="*/ 1390650 w 5032666"/>
              <a:gd name="connsiteY680" fmla="*/ 419100 h 419100"/>
              <a:gd name="connsiteX681" fmla="*/ 1375065 w 5032666"/>
              <a:gd name="connsiteY681" fmla="*/ 419100 h 419100"/>
              <a:gd name="connsiteX682" fmla="*/ 1369008 w 5032666"/>
              <a:gd name="connsiteY682" fmla="*/ 419100 h 419100"/>
              <a:gd name="connsiteX683" fmla="*/ 1358272 w 5032666"/>
              <a:gd name="connsiteY683" fmla="*/ 419100 h 419100"/>
              <a:gd name="connsiteX684" fmla="*/ 1325782 w 5032666"/>
              <a:gd name="connsiteY684" fmla="*/ 419100 h 419100"/>
              <a:gd name="connsiteX685" fmla="*/ 1318362 w 5032666"/>
              <a:gd name="connsiteY685" fmla="*/ 419100 h 419100"/>
              <a:gd name="connsiteX686" fmla="*/ 1312305 w 5032666"/>
              <a:gd name="connsiteY686" fmla="*/ 419100 h 419100"/>
              <a:gd name="connsiteX687" fmla="*/ 1279815 w 5032666"/>
              <a:gd name="connsiteY687" fmla="*/ 419100 h 419100"/>
              <a:gd name="connsiteX688" fmla="*/ 1269079 w 5032666"/>
              <a:gd name="connsiteY688" fmla="*/ 419100 h 419100"/>
              <a:gd name="connsiteX689" fmla="*/ 1254707 w 5032666"/>
              <a:gd name="connsiteY689" fmla="*/ 419100 h 419100"/>
              <a:gd name="connsiteX690" fmla="*/ 1223112 w 5032666"/>
              <a:gd name="connsiteY690" fmla="*/ 419100 h 419100"/>
              <a:gd name="connsiteX691" fmla="*/ 1205424 w 5032666"/>
              <a:gd name="connsiteY691" fmla="*/ 419100 h 419100"/>
              <a:gd name="connsiteX692" fmla="*/ 1198004 w 5032666"/>
              <a:gd name="connsiteY692" fmla="*/ 419100 h 419100"/>
              <a:gd name="connsiteX693" fmla="*/ 1159457 w 5032666"/>
              <a:gd name="connsiteY693" fmla="*/ 419100 h 419100"/>
              <a:gd name="connsiteX694" fmla="*/ 1148721 w 5032666"/>
              <a:gd name="connsiteY694" fmla="*/ 419100 h 419100"/>
              <a:gd name="connsiteX695" fmla="*/ 1127416 w 5032666"/>
              <a:gd name="connsiteY695" fmla="*/ 419100 h 419100"/>
              <a:gd name="connsiteX696" fmla="*/ 1102754 w 5032666"/>
              <a:gd name="connsiteY696" fmla="*/ 419100 h 419100"/>
              <a:gd name="connsiteX697" fmla="*/ 1078133 w 5032666"/>
              <a:gd name="connsiteY697" fmla="*/ 419100 h 419100"/>
              <a:gd name="connsiteX698" fmla="*/ 1070713 w 5032666"/>
              <a:gd name="connsiteY698" fmla="*/ 419100 h 419100"/>
              <a:gd name="connsiteX699" fmla="*/ 1032166 w 5032666"/>
              <a:gd name="connsiteY699" fmla="*/ 419100 h 419100"/>
              <a:gd name="connsiteX700" fmla="*/ 1021430 w 5032666"/>
              <a:gd name="connsiteY700" fmla="*/ 419100 h 419100"/>
              <a:gd name="connsiteX701" fmla="*/ 1007058 w 5032666"/>
              <a:gd name="connsiteY701" fmla="*/ 419100 h 419100"/>
              <a:gd name="connsiteX702" fmla="*/ 975463 w 5032666"/>
              <a:gd name="connsiteY702" fmla="*/ 419100 h 419100"/>
              <a:gd name="connsiteX703" fmla="*/ 957775 w 5032666"/>
              <a:gd name="connsiteY703" fmla="*/ 419100 h 419100"/>
              <a:gd name="connsiteX704" fmla="*/ 950355 w 5032666"/>
              <a:gd name="connsiteY704" fmla="*/ 419100 h 419100"/>
              <a:gd name="connsiteX705" fmla="*/ 939062 w 5032666"/>
              <a:gd name="connsiteY705" fmla="*/ 419100 h 419100"/>
              <a:gd name="connsiteX706" fmla="*/ 917865 w 5032666"/>
              <a:gd name="connsiteY706" fmla="*/ 419100 h 419100"/>
              <a:gd name="connsiteX707" fmla="*/ 911808 w 5032666"/>
              <a:gd name="connsiteY707" fmla="*/ 419100 h 419100"/>
              <a:gd name="connsiteX708" fmla="*/ 901072 w 5032666"/>
              <a:gd name="connsiteY708" fmla="*/ 419100 h 419100"/>
              <a:gd name="connsiteX709" fmla="*/ 889779 w 5032666"/>
              <a:gd name="connsiteY709" fmla="*/ 419100 h 419100"/>
              <a:gd name="connsiteX710" fmla="*/ 882359 w 5032666"/>
              <a:gd name="connsiteY710" fmla="*/ 419100 h 419100"/>
              <a:gd name="connsiteX711" fmla="*/ 868582 w 5032666"/>
              <a:gd name="connsiteY711" fmla="*/ 419100 h 419100"/>
              <a:gd name="connsiteX712" fmla="*/ 861162 w 5032666"/>
              <a:gd name="connsiteY712" fmla="*/ 419100 h 419100"/>
              <a:gd name="connsiteX713" fmla="*/ 855105 w 5032666"/>
              <a:gd name="connsiteY713" fmla="*/ 419100 h 419100"/>
              <a:gd name="connsiteX714" fmla="*/ 843812 w 5032666"/>
              <a:gd name="connsiteY714" fmla="*/ 419100 h 419100"/>
              <a:gd name="connsiteX715" fmla="*/ 833076 w 5032666"/>
              <a:gd name="connsiteY715" fmla="*/ 419100 h 419100"/>
              <a:gd name="connsiteX716" fmla="*/ 822615 w 5032666"/>
              <a:gd name="connsiteY716" fmla="*/ 419100 h 419100"/>
              <a:gd name="connsiteX717" fmla="*/ 818704 w 5032666"/>
              <a:gd name="connsiteY717" fmla="*/ 419100 h 419100"/>
              <a:gd name="connsiteX718" fmla="*/ 811879 w 5032666"/>
              <a:gd name="connsiteY718" fmla="*/ 419100 h 419100"/>
              <a:gd name="connsiteX719" fmla="*/ 797507 w 5032666"/>
              <a:gd name="connsiteY719" fmla="*/ 419100 h 419100"/>
              <a:gd name="connsiteX720" fmla="*/ 787109 w 5032666"/>
              <a:gd name="connsiteY720" fmla="*/ 419100 h 419100"/>
              <a:gd name="connsiteX721" fmla="*/ 769421 w 5032666"/>
              <a:gd name="connsiteY721" fmla="*/ 419100 h 419100"/>
              <a:gd name="connsiteX722" fmla="*/ 765912 w 5032666"/>
              <a:gd name="connsiteY722" fmla="*/ 419100 h 419100"/>
              <a:gd name="connsiteX723" fmla="*/ 762001 w 5032666"/>
              <a:gd name="connsiteY723" fmla="*/ 419100 h 419100"/>
              <a:gd name="connsiteX724" fmla="*/ 748224 w 5032666"/>
              <a:gd name="connsiteY724" fmla="*/ 419100 h 419100"/>
              <a:gd name="connsiteX725" fmla="*/ 740804 w 5032666"/>
              <a:gd name="connsiteY725" fmla="*/ 419100 h 419100"/>
              <a:gd name="connsiteX726" fmla="*/ 729511 w 5032666"/>
              <a:gd name="connsiteY726" fmla="*/ 419100 h 419100"/>
              <a:gd name="connsiteX727" fmla="*/ 723454 w 5032666"/>
              <a:gd name="connsiteY727" fmla="*/ 419100 h 419100"/>
              <a:gd name="connsiteX728" fmla="*/ 712718 w 5032666"/>
              <a:gd name="connsiteY728" fmla="*/ 419100 h 419100"/>
              <a:gd name="connsiteX729" fmla="*/ 702257 w 5032666"/>
              <a:gd name="connsiteY729" fmla="*/ 419100 h 419100"/>
              <a:gd name="connsiteX730" fmla="*/ 691521 w 5032666"/>
              <a:gd name="connsiteY730" fmla="*/ 419100 h 419100"/>
              <a:gd name="connsiteX731" fmla="*/ 680228 w 5032666"/>
              <a:gd name="connsiteY731" fmla="*/ 419100 h 419100"/>
              <a:gd name="connsiteX732" fmla="*/ 672808 w 5032666"/>
              <a:gd name="connsiteY732" fmla="*/ 419100 h 419100"/>
              <a:gd name="connsiteX733" fmla="*/ 666751 w 5032666"/>
              <a:gd name="connsiteY733" fmla="*/ 419100 h 419100"/>
              <a:gd name="connsiteX734" fmla="*/ 645554 w 5032666"/>
              <a:gd name="connsiteY734" fmla="*/ 419100 h 419100"/>
              <a:gd name="connsiteX735" fmla="*/ 634261 w 5032666"/>
              <a:gd name="connsiteY735" fmla="*/ 419100 h 419100"/>
              <a:gd name="connsiteX736" fmla="*/ 623525 w 5032666"/>
              <a:gd name="connsiteY736" fmla="*/ 419100 h 419100"/>
              <a:gd name="connsiteX737" fmla="*/ 609153 w 5032666"/>
              <a:gd name="connsiteY737" fmla="*/ 419100 h 419100"/>
              <a:gd name="connsiteX738" fmla="*/ 577558 w 5032666"/>
              <a:gd name="connsiteY738" fmla="*/ 419100 h 419100"/>
              <a:gd name="connsiteX739" fmla="*/ 559870 w 5032666"/>
              <a:gd name="connsiteY739" fmla="*/ 419100 h 419100"/>
              <a:gd name="connsiteX740" fmla="*/ 552450 w 5032666"/>
              <a:gd name="connsiteY740" fmla="*/ 419100 h 419100"/>
              <a:gd name="connsiteX741" fmla="*/ 513903 w 5032666"/>
              <a:gd name="connsiteY741" fmla="*/ 419100 h 419100"/>
              <a:gd name="connsiteX742" fmla="*/ 503167 w 5032666"/>
              <a:gd name="connsiteY742" fmla="*/ 419100 h 419100"/>
              <a:gd name="connsiteX743" fmla="*/ 481862 w 5032666"/>
              <a:gd name="connsiteY743" fmla="*/ 419100 h 419100"/>
              <a:gd name="connsiteX744" fmla="*/ 457200 w 5032666"/>
              <a:gd name="connsiteY744" fmla="*/ 419100 h 419100"/>
              <a:gd name="connsiteX745" fmla="*/ 432579 w 5032666"/>
              <a:gd name="connsiteY745" fmla="*/ 419100 h 419100"/>
              <a:gd name="connsiteX746" fmla="*/ 425159 w 5032666"/>
              <a:gd name="connsiteY746" fmla="*/ 419100 h 419100"/>
              <a:gd name="connsiteX747" fmla="*/ 386612 w 5032666"/>
              <a:gd name="connsiteY747" fmla="*/ 419100 h 419100"/>
              <a:gd name="connsiteX748" fmla="*/ 375876 w 5032666"/>
              <a:gd name="connsiteY748" fmla="*/ 419100 h 419100"/>
              <a:gd name="connsiteX749" fmla="*/ 361504 w 5032666"/>
              <a:gd name="connsiteY749" fmla="*/ 419100 h 419100"/>
              <a:gd name="connsiteX750" fmla="*/ 329909 w 5032666"/>
              <a:gd name="connsiteY750" fmla="*/ 419100 h 419100"/>
              <a:gd name="connsiteX751" fmla="*/ 312221 w 5032666"/>
              <a:gd name="connsiteY751" fmla="*/ 419100 h 419100"/>
              <a:gd name="connsiteX752" fmla="*/ 304801 w 5032666"/>
              <a:gd name="connsiteY752" fmla="*/ 419100 h 419100"/>
              <a:gd name="connsiteX753" fmla="*/ 272311 w 5032666"/>
              <a:gd name="connsiteY753" fmla="*/ 419100 h 419100"/>
              <a:gd name="connsiteX754" fmla="*/ 266254 w 5032666"/>
              <a:gd name="connsiteY754" fmla="*/ 419100 h 419100"/>
              <a:gd name="connsiteX755" fmla="*/ 255518 w 5032666"/>
              <a:gd name="connsiteY755" fmla="*/ 419100 h 419100"/>
              <a:gd name="connsiteX756" fmla="*/ 223028 w 5032666"/>
              <a:gd name="connsiteY756" fmla="*/ 419100 h 419100"/>
              <a:gd name="connsiteX757" fmla="*/ 215608 w 5032666"/>
              <a:gd name="connsiteY757" fmla="*/ 419100 h 419100"/>
              <a:gd name="connsiteX758" fmla="*/ 209551 w 5032666"/>
              <a:gd name="connsiteY758" fmla="*/ 419100 h 419100"/>
              <a:gd name="connsiteX759" fmla="*/ 177061 w 5032666"/>
              <a:gd name="connsiteY759" fmla="*/ 419100 h 419100"/>
              <a:gd name="connsiteX760" fmla="*/ 166325 w 5032666"/>
              <a:gd name="connsiteY760" fmla="*/ 419100 h 419100"/>
              <a:gd name="connsiteX761" fmla="*/ 151953 w 5032666"/>
              <a:gd name="connsiteY761" fmla="*/ 419100 h 419100"/>
              <a:gd name="connsiteX762" fmla="*/ 120358 w 5032666"/>
              <a:gd name="connsiteY762" fmla="*/ 419100 h 419100"/>
              <a:gd name="connsiteX763" fmla="*/ 102670 w 5032666"/>
              <a:gd name="connsiteY763" fmla="*/ 419100 h 419100"/>
              <a:gd name="connsiteX764" fmla="*/ 95250 w 5032666"/>
              <a:gd name="connsiteY764" fmla="*/ 419100 h 419100"/>
              <a:gd name="connsiteX765" fmla="*/ 56703 w 5032666"/>
              <a:gd name="connsiteY765" fmla="*/ 419100 h 419100"/>
              <a:gd name="connsiteX766" fmla="*/ 45967 w 5032666"/>
              <a:gd name="connsiteY766" fmla="*/ 419100 h 419100"/>
              <a:gd name="connsiteX767" fmla="*/ 0 w 5032666"/>
              <a:gd name="connsiteY767" fmla="*/ 419100 h 419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</a:cxnLst>
            <a:rect l="l" t="t" r="r" b="b"/>
            <a:pathLst>
              <a:path w="5032666" h="419100">
                <a:moveTo>
                  <a:pt x="104775" y="0"/>
                </a:moveTo>
                <a:lnTo>
                  <a:pt x="150742" y="0"/>
                </a:lnTo>
                <a:lnTo>
                  <a:pt x="161478" y="0"/>
                </a:lnTo>
                <a:lnTo>
                  <a:pt x="200025" y="0"/>
                </a:lnTo>
                <a:lnTo>
                  <a:pt x="207445" y="0"/>
                </a:lnTo>
                <a:lnTo>
                  <a:pt x="225133" y="0"/>
                </a:lnTo>
                <a:lnTo>
                  <a:pt x="256728" y="0"/>
                </a:lnTo>
                <a:lnTo>
                  <a:pt x="271100" y="0"/>
                </a:lnTo>
                <a:lnTo>
                  <a:pt x="281836" y="0"/>
                </a:lnTo>
                <a:lnTo>
                  <a:pt x="314326" y="0"/>
                </a:lnTo>
                <a:lnTo>
                  <a:pt x="320383" y="0"/>
                </a:lnTo>
                <a:lnTo>
                  <a:pt x="327803" y="0"/>
                </a:lnTo>
                <a:lnTo>
                  <a:pt x="360293" y="0"/>
                </a:lnTo>
                <a:lnTo>
                  <a:pt x="371029" y="0"/>
                </a:lnTo>
                <a:lnTo>
                  <a:pt x="377086" y="0"/>
                </a:lnTo>
                <a:lnTo>
                  <a:pt x="409576" y="0"/>
                </a:lnTo>
                <a:lnTo>
                  <a:pt x="416996" y="0"/>
                </a:lnTo>
                <a:lnTo>
                  <a:pt x="434684" y="0"/>
                </a:lnTo>
                <a:lnTo>
                  <a:pt x="466279" y="0"/>
                </a:lnTo>
                <a:lnTo>
                  <a:pt x="480651" y="0"/>
                </a:lnTo>
                <a:lnTo>
                  <a:pt x="491387" y="0"/>
                </a:lnTo>
                <a:lnTo>
                  <a:pt x="529934" y="0"/>
                </a:lnTo>
                <a:lnTo>
                  <a:pt x="537354" y="0"/>
                </a:lnTo>
                <a:lnTo>
                  <a:pt x="561975" y="0"/>
                </a:lnTo>
                <a:lnTo>
                  <a:pt x="586637" y="0"/>
                </a:lnTo>
                <a:lnTo>
                  <a:pt x="607942" y="0"/>
                </a:lnTo>
                <a:lnTo>
                  <a:pt x="618678" y="0"/>
                </a:lnTo>
                <a:lnTo>
                  <a:pt x="657225" y="0"/>
                </a:lnTo>
                <a:lnTo>
                  <a:pt x="664645" y="0"/>
                </a:lnTo>
                <a:lnTo>
                  <a:pt x="682333" y="0"/>
                </a:lnTo>
                <a:lnTo>
                  <a:pt x="713928" y="0"/>
                </a:lnTo>
                <a:lnTo>
                  <a:pt x="728300" y="0"/>
                </a:lnTo>
                <a:lnTo>
                  <a:pt x="739036" y="0"/>
                </a:lnTo>
                <a:lnTo>
                  <a:pt x="750329" y="0"/>
                </a:lnTo>
                <a:lnTo>
                  <a:pt x="771526" y="0"/>
                </a:lnTo>
                <a:lnTo>
                  <a:pt x="777583" y="0"/>
                </a:lnTo>
                <a:lnTo>
                  <a:pt x="785003" y="0"/>
                </a:lnTo>
                <a:lnTo>
                  <a:pt x="796296" y="0"/>
                </a:lnTo>
                <a:lnTo>
                  <a:pt x="807032" y="0"/>
                </a:lnTo>
                <a:lnTo>
                  <a:pt x="817493" y="0"/>
                </a:lnTo>
                <a:lnTo>
                  <a:pt x="828229" y="0"/>
                </a:lnTo>
                <a:lnTo>
                  <a:pt x="834286" y="0"/>
                </a:lnTo>
                <a:lnTo>
                  <a:pt x="845579" y="0"/>
                </a:lnTo>
                <a:lnTo>
                  <a:pt x="852999" y="0"/>
                </a:lnTo>
                <a:lnTo>
                  <a:pt x="866776" y="0"/>
                </a:lnTo>
                <a:lnTo>
                  <a:pt x="870687" y="0"/>
                </a:lnTo>
                <a:lnTo>
                  <a:pt x="874196" y="0"/>
                </a:lnTo>
                <a:lnTo>
                  <a:pt x="891884" y="0"/>
                </a:lnTo>
                <a:lnTo>
                  <a:pt x="902282" y="0"/>
                </a:lnTo>
                <a:lnTo>
                  <a:pt x="916654" y="0"/>
                </a:lnTo>
                <a:lnTo>
                  <a:pt x="923479" y="0"/>
                </a:lnTo>
                <a:lnTo>
                  <a:pt x="927390" y="0"/>
                </a:lnTo>
                <a:lnTo>
                  <a:pt x="937851" y="0"/>
                </a:lnTo>
                <a:lnTo>
                  <a:pt x="948587" y="0"/>
                </a:lnTo>
                <a:lnTo>
                  <a:pt x="959880" y="0"/>
                </a:lnTo>
                <a:lnTo>
                  <a:pt x="965937" y="0"/>
                </a:lnTo>
                <a:lnTo>
                  <a:pt x="973357" y="0"/>
                </a:lnTo>
                <a:lnTo>
                  <a:pt x="987134" y="0"/>
                </a:lnTo>
                <a:lnTo>
                  <a:pt x="994554" y="0"/>
                </a:lnTo>
                <a:lnTo>
                  <a:pt x="1005847" y="0"/>
                </a:lnTo>
                <a:lnTo>
                  <a:pt x="1016583" y="0"/>
                </a:lnTo>
                <a:lnTo>
                  <a:pt x="1022640" y="0"/>
                </a:lnTo>
                <a:lnTo>
                  <a:pt x="1043837" y="0"/>
                </a:lnTo>
                <a:lnTo>
                  <a:pt x="1055130" y="0"/>
                </a:lnTo>
                <a:lnTo>
                  <a:pt x="1062550" y="0"/>
                </a:lnTo>
                <a:lnTo>
                  <a:pt x="1080238" y="0"/>
                </a:lnTo>
                <a:lnTo>
                  <a:pt x="1111833" y="0"/>
                </a:lnTo>
                <a:lnTo>
                  <a:pt x="1126205" y="0"/>
                </a:lnTo>
                <a:lnTo>
                  <a:pt x="1136941" y="0"/>
                </a:lnTo>
                <a:lnTo>
                  <a:pt x="1175488" y="0"/>
                </a:lnTo>
                <a:lnTo>
                  <a:pt x="1182908" y="0"/>
                </a:lnTo>
                <a:lnTo>
                  <a:pt x="1207529" y="0"/>
                </a:lnTo>
                <a:lnTo>
                  <a:pt x="1232191" y="0"/>
                </a:lnTo>
                <a:lnTo>
                  <a:pt x="1253496" y="0"/>
                </a:lnTo>
                <a:lnTo>
                  <a:pt x="1264232" y="0"/>
                </a:lnTo>
                <a:lnTo>
                  <a:pt x="1302779" y="0"/>
                </a:lnTo>
                <a:lnTo>
                  <a:pt x="1310199" y="0"/>
                </a:lnTo>
                <a:lnTo>
                  <a:pt x="1327887" y="0"/>
                </a:lnTo>
                <a:lnTo>
                  <a:pt x="1359482" y="0"/>
                </a:lnTo>
                <a:lnTo>
                  <a:pt x="1373854" y="0"/>
                </a:lnTo>
                <a:lnTo>
                  <a:pt x="1384590" y="0"/>
                </a:lnTo>
                <a:lnTo>
                  <a:pt x="1417080" y="0"/>
                </a:lnTo>
                <a:lnTo>
                  <a:pt x="1423137" y="0"/>
                </a:lnTo>
                <a:lnTo>
                  <a:pt x="1430557" y="0"/>
                </a:lnTo>
                <a:lnTo>
                  <a:pt x="1463047" y="0"/>
                </a:lnTo>
                <a:lnTo>
                  <a:pt x="1473783" y="0"/>
                </a:lnTo>
                <a:lnTo>
                  <a:pt x="1479840" y="0"/>
                </a:lnTo>
                <a:lnTo>
                  <a:pt x="1495425" y="0"/>
                </a:lnTo>
                <a:lnTo>
                  <a:pt x="1512330" y="0"/>
                </a:lnTo>
                <a:lnTo>
                  <a:pt x="1519750" y="0"/>
                </a:lnTo>
                <a:lnTo>
                  <a:pt x="1537438" y="0"/>
                </a:lnTo>
                <a:lnTo>
                  <a:pt x="1541392" y="0"/>
                </a:lnTo>
                <a:lnTo>
                  <a:pt x="1552128" y="0"/>
                </a:lnTo>
                <a:lnTo>
                  <a:pt x="1569033" y="0"/>
                </a:lnTo>
                <a:lnTo>
                  <a:pt x="1583405" y="0"/>
                </a:lnTo>
                <a:lnTo>
                  <a:pt x="1590675" y="0"/>
                </a:lnTo>
                <a:lnTo>
                  <a:pt x="1594141" y="0"/>
                </a:lnTo>
                <a:lnTo>
                  <a:pt x="1598095" y="0"/>
                </a:lnTo>
                <a:lnTo>
                  <a:pt x="1615783" y="0"/>
                </a:lnTo>
                <a:lnTo>
                  <a:pt x="1632688" y="0"/>
                </a:lnTo>
                <a:lnTo>
                  <a:pt x="1640108" y="0"/>
                </a:lnTo>
                <a:lnTo>
                  <a:pt x="1647378" y="0"/>
                </a:lnTo>
                <a:lnTo>
                  <a:pt x="1661750" y="0"/>
                </a:lnTo>
                <a:lnTo>
                  <a:pt x="1672486" y="0"/>
                </a:lnTo>
                <a:lnTo>
                  <a:pt x="1689391" y="0"/>
                </a:lnTo>
                <a:lnTo>
                  <a:pt x="1704976" y="0"/>
                </a:lnTo>
                <a:lnTo>
                  <a:pt x="1711033" y="0"/>
                </a:lnTo>
                <a:lnTo>
                  <a:pt x="1718453" y="0"/>
                </a:lnTo>
                <a:lnTo>
                  <a:pt x="1750943" y="0"/>
                </a:lnTo>
                <a:lnTo>
                  <a:pt x="1761679" y="0"/>
                </a:lnTo>
                <a:lnTo>
                  <a:pt x="1767736" y="0"/>
                </a:lnTo>
                <a:lnTo>
                  <a:pt x="1800226" y="0"/>
                </a:lnTo>
                <a:lnTo>
                  <a:pt x="1807646" y="0"/>
                </a:lnTo>
                <a:lnTo>
                  <a:pt x="1825334" y="0"/>
                </a:lnTo>
                <a:lnTo>
                  <a:pt x="1856929" y="0"/>
                </a:lnTo>
                <a:lnTo>
                  <a:pt x="1871301" y="0"/>
                </a:lnTo>
                <a:lnTo>
                  <a:pt x="1882037" y="0"/>
                </a:lnTo>
                <a:lnTo>
                  <a:pt x="1920584" y="0"/>
                </a:lnTo>
                <a:lnTo>
                  <a:pt x="1928004" y="0"/>
                </a:lnTo>
                <a:lnTo>
                  <a:pt x="1952625" y="0"/>
                </a:lnTo>
                <a:lnTo>
                  <a:pt x="1977287" y="0"/>
                </a:lnTo>
                <a:lnTo>
                  <a:pt x="1998592" y="0"/>
                </a:lnTo>
                <a:lnTo>
                  <a:pt x="2009328" y="0"/>
                </a:lnTo>
                <a:lnTo>
                  <a:pt x="2047875" y="0"/>
                </a:lnTo>
                <a:lnTo>
                  <a:pt x="2055295" y="0"/>
                </a:lnTo>
                <a:lnTo>
                  <a:pt x="2057400" y="0"/>
                </a:lnTo>
                <a:lnTo>
                  <a:pt x="2072983" y="0"/>
                </a:lnTo>
                <a:lnTo>
                  <a:pt x="2103367" y="0"/>
                </a:lnTo>
                <a:lnTo>
                  <a:pt x="2104578" y="0"/>
                </a:lnTo>
                <a:lnTo>
                  <a:pt x="2114103" y="0"/>
                </a:lnTo>
                <a:lnTo>
                  <a:pt x="2118950" y="0"/>
                </a:lnTo>
                <a:lnTo>
                  <a:pt x="2129686" y="0"/>
                </a:lnTo>
                <a:lnTo>
                  <a:pt x="2140979" y="0"/>
                </a:lnTo>
                <a:lnTo>
                  <a:pt x="2152650" y="0"/>
                </a:lnTo>
                <a:lnTo>
                  <a:pt x="2160070" y="0"/>
                </a:lnTo>
                <a:lnTo>
                  <a:pt x="2162176" y="0"/>
                </a:lnTo>
                <a:lnTo>
                  <a:pt x="2168233" y="0"/>
                </a:lnTo>
                <a:lnTo>
                  <a:pt x="2175653" y="0"/>
                </a:lnTo>
                <a:lnTo>
                  <a:pt x="2177758" y="0"/>
                </a:lnTo>
                <a:lnTo>
                  <a:pt x="2186946" y="0"/>
                </a:lnTo>
                <a:lnTo>
                  <a:pt x="2197682" y="0"/>
                </a:lnTo>
                <a:lnTo>
                  <a:pt x="2208143" y="0"/>
                </a:lnTo>
                <a:lnTo>
                  <a:pt x="2209353" y="0"/>
                </a:lnTo>
                <a:lnTo>
                  <a:pt x="2218879" y="0"/>
                </a:lnTo>
                <a:lnTo>
                  <a:pt x="2223725" y="0"/>
                </a:lnTo>
                <a:lnTo>
                  <a:pt x="2224936" y="0"/>
                </a:lnTo>
                <a:lnTo>
                  <a:pt x="2234461" y="0"/>
                </a:lnTo>
                <a:lnTo>
                  <a:pt x="2236229" y="0"/>
                </a:lnTo>
                <a:lnTo>
                  <a:pt x="2243649" y="0"/>
                </a:lnTo>
                <a:lnTo>
                  <a:pt x="2257426" y="0"/>
                </a:lnTo>
                <a:lnTo>
                  <a:pt x="2261337" y="0"/>
                </a:lnTo>
                <a:lnTo>
                  <a:pt x="2264846" y="0"/>
                </a:lnTo>
                <a:lnTo>
                  <a:pt x="2266951" y="0"/>
                </a:lnTo>
                <a:lnTo>
                  <a:pt x="2273008" y="0"/>
                </a:lnTo>
                <a:lnTo>
                  <a:pt x="2280428" y="0"/>
                </a:lnTo>
                <a:lnTo>
                  <a:pt x="2282534" y="0"/>
                </a:lnTo>
                <a:lnTo>
                  <a:pt x="2292932" y="0"/>
                </a:lnTo>
                <a:lnTo>
                  <a:pt x="2307304" y="0"/>
                </a:lnTo>
                <a:lnTo>
                  <a:pt x="2312918" y="0"/>
                </a:lnTo>
                <a:lnTo>
                  <a:pt x="2314129" y="0"/>
                </a:lnTo>
                <a:lnTo>
                  <a:pt x="2318040" y="0"/>
                </a:lnTo>
                <a:lnTo>
                  <a:pt x="2323654" y="0"/>
                </a:lnTo>
                <a:lnTo>
                  <a:pt x="2328501" y="0"/>
                </a:lnTo>
                <a:lnTo>
                  <a:pt x="2329711" y="0"/>
                </a:lnTo>
                <a:lnTo>
                  <a:pt x="2339237" y="0"/>
                </a:lnTo>
                <a:lnTo>
                  <a:pt x="2350530" y="0"/>
                </a:lnTo>
                <a:lnTo>
                  <a:pt x="2356587" y="0"/>
                </a:lnTo>
                <a:lnTo>
                  <a:pt x="2362201" y="0"/>
                </a:lnTo>
                <a:lnTo>
                  <a:pt x="2364007" y="0"/>
                </a:lnTo>
                <a:lnTo>
                  <a:pt x="2369621" y="0"/>
                </a:lnTo>
                <a:lnTo>
                  <a:pt x="2377784" y="0"/>
                </a:lnTo>
                <a:lnTo>
                  <a:pt x="2385204" y="0"/>
                </a:lnTo>
                <a:lnTo>
                  <a:pt x="2387309" y="0"/>
                </a:lnTo>
                <a:lnTo>
                  <a:pt x="2396497" y="0"/>
                </a:lnTo>
                <a:lnTo>
                  <a:pt x="2407233" y="0"/>
                </a:lnTo>
                <a:lnTo>
                  <a:pt x="2413290" y="0"/>
                </a:lnTo>
                <a:lnTo>
                  <a:pt x="2418904" y="0"/>
                </a:lnTo>
                <a:lnTo>
                  <a:pt x="2433276" y="0"/>
                </a:lnTo>
                <a:lnTo>
                  <a:pt x="2434487" y="0"/>
                </a:lnTo>
                <a:lnTo>
                  <a:pt x="2444012" y="0"/>
                </a:lnTo>
                <a:lnTo>
                  <a:pt x="2445780" y="0"/>
                </a:lnTo>
                <a:lnTo>
                  <a:pt x="2453200" y="0"/>
                </a:lnTo>
                <a:lnTo>
                  <a:pt x="2470888" y="0"/>
                </a:lnTo>
                <a:lnTo>
                  <a:pt x="2482559" y="0"/>
                </a:lnTo>
                <a:lnTo>
                  <a:pt x="2489979" y="0"/>
                </a:lnTo>
                <a:lnTo>
                  <a:pt x="2502483" y="0"/>
                </a:lnTo>
                <a:lnTo>
                  <a:pt x="2514600" y="0"/>
                </a:lnTo>
                <a:lnTo>
                  <a:pt x="2516855" y="0"/>
                </a:lnTo>
                <a:lnTo>
                  <a:pt x="2527591" y="0"/>
                </a:lnTo>
                <a:lnTo>
                  <a:pt x="2539262" y="0"/>
                </a:lnTo>
                <a:lnTo>
                  <a:pt x="2560567" y="0"/>
                </a:lnTo>
                <a:lnTo>
                  <a:pt x="2566138" y="0"/>
                </a:lnTo>
                <a:lnTo>
                  <a:pt x="2571303" y="0"/>
                </a:lnTo>
                <a:lnTo>
                  <a:pt x="2573558" y="0"/>
                </a:lnTo>
                <a:lnTo>
                  <a:pt x="2598179" y="0"/>
                </a:lnTo>
                <a:lnTo>
                  <a:pt x="2609850" y="0"/>
                </a:lnTo>
                <a:lnTo>
                  <a:pt x="2617270" y="0"/>
                </a:lnTo>
                <a:lnTo>
                  <a:pt x="2622841" y="0"/>
                </a:lnTo>
                <a:lnTo>
                  <a:pt x="2634958" y="0"/>
                </a:lnTo>
                <a:lnTo>
                  <a:pt x="2644146" y="0"/>
                </a:lnTo>
                <a:lnTo>
                  <a:pt x="2654882" y="0"/>
                </a:lnTo>
                <a:lnTo>
                  <a:pt x="2666553" y="0"/>
                </a:lnTo>
                <a:lnTo>
                  <a:pt x="2680925" y="0"/>
                </a:lnTo>
                <a:lnTo>
                  <a:pt x="2691661" y="0"/>
                </a:lnTo>
                <a:lnTo>
                  <a:pt x="2693429" y="0"/>
                </a:lnTo>
                <a:lnTo>
                  <a:pt x="2700849" y="0"/>
                </a:lnTo>
                <a:lnTo>
                  <a:pt x="2702954" y="0"/>
                </a:lnTo>
                <a:lnTo>
                  <a:pt x="2718537" y="0"/>
                </a:lnTo>
                <a:lnTo>
                  <a:pt x="2724151" y="0"/>
                </a:lnTo>
                <a:lnTo>
                  <a:pt x="2730208" y="0"/>
                </a:lnTo>
                <a:lnTo>
                  <a:pt x="2737628" y="0"/>
                </a:lnTo>
                <a:lnTo>
                  <a:pt x="2748921" y="0"/>
                </a:lnTo>
                <a:lnTo>
                  <a:pt x="2750132" y="0"/>
                </a:lnTo>
                <a:lnTo>
                  <a:pt x="2759657" y="0"/>
                </a:lnTo>
                <a:lnTo>
                  <a:pt x="2764504" y="0"/>
                </a:lnTo>
                <a:lnTo>
                  <a:pt x="2770118" y="0"/>
                </a:lnTo>
                <a:lnTo>
                  <a:pt x="2775240" y="0"/>
                </a:lnTo>
                <a:lnTo>
                  <a:pt x="2780854" y="0"/>
                </a:lnTo>
                <a:lnTo>
                  <a:pt x="2786911" y="0"/>
                </a:lnTo>
                <a:lnTo>
                  <a:pt x="2798204" y="0"/>
                </a:lnTo>
                <a:lnTo>
                  <a:pt x="2805624" y="0"/>
                </a:lnTo>
                <a:lnTo>
                  <a:pt x="2807730" y="0"/>
                </a:lnTo>
                <a:lnTo>
                  <a:pt x="2813787" y="0"/>
                </a:lnTo>
                <a:lnTo>
                  <a:pt x="2819401" y="0"/>
                </a:lnTo>
                <a:lnTo>
                  <a:pt x="2821207" y="0"/>
                </a:lnTo>
                <a:lnTo>
                  <a:pt x="2823312" y="0"/>
                </a:lnTo>
                <a:lnTo>
                  <a:pt x="2826821" y="0"/>
                </a:lnTo>
                <a:lnTo>
                  <a:pt x="2844509" y="0"/>
                </a:lnTo>
                <a:lnTo>
                  <a:pt x="2853697" y="0"/>
                </a:lnTo>
                <a:lnTo>
                  <a:pt x="2854907" y="0"/>
                </a:lnTo>
                <a:lnTo>
                  <a:pt x="2864433" y="0"/>
                </a:lnTo>
                <a:lnTo>
                  <a:pt x="2869279" y="0"/>
                </a:lnTo>
                <a:lnTo>
                  <a:pt x="2870490" y="0"/>
                </a:lnTo>
                <a:lnTo>
                  <a:pt x="2876104" y="0"/>
                </a:lnTo>
                <a:lnTo>
                  <a:pt x="2880015" y="0"/>
                </a:lnTo>
                <a:lnTo>
                  <a:pt x="2890476" y="0"/>
                </a:lnTo>
                <a:lnTo>
                  <a:pt x="2901212" y="0"/>
                </a:lnTo>
                <a:lnTo>
                  <a:pt x="2902980" y="0"/>
                </a:lnTo>
                <a:lnTo>
                  <a:pt x="2910400" y="0"/>
                </a:lnTo>
                <a:lnTo>
                  <a:pt x="2912505" y="0"/>
                </a:lnTo>
                <a:lnTo>
                  <a:pt x="2918562" y="0"/>
                </a:lnTo>
                <a:lnTo>
                  <a:pt x="2925982" y="0"/>
                </a:lnTo>
                <a:lnTo>
                  <a:pt x="2928088" y="0"/>
                </a:lnTo>
                <a:lnTo>
                  <a:pt x="2939759" y="0"/>
                </a:lnTo>
                <a:lnTo>
                  <a:pt x="2947179" y="0"/>
                </a:lnTo>
                <a:lnTo>
                  <a:pt x="2958472" y="0"/>
                </a:lnTo>
                <a:lnTo>
                  <a:pt x="2959683" y="0"/>
                </a:lnTo>
                <a:lnTo>
                  <a:pt x="2969208" y="0"/>
                </a:lnTo>
                <a:lnTo>
                  <a:pt x="2974055" y="0"/>
                </a:lnTo>
                <a:lnTo>
                  <a:pt x="2975265" y="0"/>
                </a:lnTo>
                <a:lnTo>
                  <a:pt x="2984791" y="0"/>
                </a:lnTo>
                <a:lnTo>
                  <a:pt x="2996462" y="0"/>
                </a:lnTo>
                <a:lnTo>
                  <a:pt x="3007755" y="0"/>
                </a:lnTo>
                <a:lnTo>
                  <a:pt x="3015175" y="0"/>
                </a:lnTo>
                <a:lnTo>
                  <a:pt x="3023338" y="0"/>
                </a:lnTo>
                <a:lnTo>
                  <a:pt x="3030758" y="0"/>
                </a:lnTo>
                <a:lnTo>
                  <a:pt x="3032863" y="0"/>
                </a:lnTo>
                <a:lnTo>
                  <a:pt x="3064458" y="0"/>
                </a:lnTo>
                <a:lnTo>
                  <a:pt x="3078830" y="0"/>
                </a:lnTo>
                <a:lnTo>
                  <a:pt x="3080041" y="0"/>
                </a:lnTo>
                <a:lnTo>
                  <a:pt x="3089566" y="0"/>
                </a:lnTo>
                <a:lnTo>
                  <a:pt x="3128113" y="0"/>
                </a:lnTo>
                <a:lnTo>
                  <a:pt x="3135533" y="0"/>
                </a:lnTo>
                <a:lnTo>
                  <a:pt x="3160154" y="0"/>
                </a:lnTo>
                <a:lnTo>
                  <a:pt x="3184816" y="0"/>
                </a:lnTo>
                <a:lnTo>
                  <a:pt x="3206121" y="0"/>
                </a:lnTo>
                <a:lnTo>
                  <a:pt x="3216857" y="0"/>
                </a:lnTo>
                <a:lnTo>
                  <a:pt x="3255404" y="0"/>
                </a:lnTo>
                <a:lnTo>
                  <a:pt x="3262824" y="0"/>
                </a:lnTo>
                <a:lnTo>
                  <a:pt x="3280512" y="0"/>
                </a:lnTo>
                <a:lnTo>
                  <a:pt x="3312107" y="0"/>
                </a:lnTo>
                <a:lnTo>
                  <a:pt x="3326479" y="0"/>
                </a:lnTo>
                <a:lnTo>
                  <a:pt x="3337215" y="0"/>
                </a:lnTo>
                <a:lnTo>
                  <a:pt x="3369705" y="0"/>
                </a:lnTo>
                <a:lnTo>
                  <a:pt x="3375762" y="0"/>
                </a:lnTo>
                <a:lnTo>
                  <a:pt x="3383182" y="0"/>
                </a:lnTo>
                <a:lnTo>
                  <a:pt x="3415672" y="0"/>
                </a:lnTo>
                <a:lnTo>
                  <a:pt x="3426408" y="0"/>
                </a:lnTo>
                <a:lnTo>
                  <a:pt x="3432465" y="0"/>
                </a:lnTo>
                <a:lnTo>
                  <a:pt x="3448050" y="0"/>
                </a:lnTo>
                <a:lnTo>
                  <a:pt x="3464955" y="0"/>
                </a:lnTo>
                <a:lnTo>
                  <a:pt x="3472375" y="0"/>
                </a:lnTo>
                <a:lnTo>
                  <a:pt x="3490063" y="0"/>
                </a:lnTo>
                <a:lnTo>
                  <a:pt x="3494017" y="0"/>
                </a:lnTo>
                <a:lnTo>
                  <a:pt x="3504753" y="0"/>
                </a:lnTo>
                <a:lnTo>
                  <a:pt x="3521658" y="0"/>
                </a:lnTo>
                <a:lnTo>
                  <a:pt x="3536030" y="0"/>
                </a:lnTo>
                <a:lnTo>
                  <a:pt x="3543300" y="0"/>
                </a:lnTo>
                <a:lnTo>
                  <a:pt x="3546766" y="0"/>
                </a:lnTo>
                <a:lnTo>
                  <a:pt x="3550720" y="0"/>
                </a:lnTo>
                <a:lnTo>
                  <a:pt x="3568408" y="0"/>
                </a:lnTo>
                <a:lnTo>
                  <a:pt x="3585313" y="0"/>
                </a:lnTo>
                <a:lnTo>
                  <a:pt x="3592733" y="0"/>
                </a:lnTo>
                <a:lnTo>
                  <a:pt x="3600003" y="0"/>
                </a:lnTo>
                <a:lnTo>
                  <a:pt x="3614375" y="0"/>
                </a:lnTo>
                <a:lnTo>
                  <a:pt x="3625111" y="0"/>
                </a:lnTo>
                <a:lnTo>
                  <a:pt x="3642016" y="0"/>
                </a:lnTo>
                <a:lnTo>
                  <a:pt x="3657601" y="0"/>
                </a:lnTo>
                <a:lnTo>
                  <a:pt x="3663658" y="0"/>
                </a:lnTo>
                <a:lnTo>
                  <a:pt x="3671078" y="0"/>
                </a:lnTo>
                <a:lnTo>
                  <a:pt x="3703568" y="0"/>
                </a:lnTo>
                <a:lnTo>
                  <a:pt x="3714304" y="0"/>
                </a:lnTo>
                <a:lnTo>
                  <a:pt x="3720361" y="0"/>
                </a:lnTo>
                <a:lnTo>
                  <a:pt x="3752851" y="0"/>
                </a:lnTo>
                <a:lnTo>
                  <a:pt x="3760271" y="0"/>
                </a:lnTo>
                <a:lnTo>
                  <a:pt x="3777959" y="0"/>
                </a:lnTo>
                <a:lnTo>
                  <a:pt x="3809554" y="0"/>
                </a:lnTo>
                <a:lnTo>
                  <a:pt x="3823926" y="0"/>
                </a:lnTo>
                <a:lnTo>
                  <a:pt x="3834662" y="0"/>
                </a:lnTo>
                <a:lnTo>
                  <a:pt x="3873209" y="0"/>
                </a:lnTo>
                <a:lnTo>
                  <a:pt x="3880629" y="0"/>
                </a:lnTo>
                <a:lnTo>
                  <a:pt x="3905250" y="0"/>
                </a:lnTo>
                <a:lnTo>
                  <a:pt x="3929912" y="0"/>
                </a:lnTo>
                <a:lnTo>
                  <a:pt x="3951217" y="0"/>
                </a:lnTo>
                <a:lnTo>
                  <a:pt x="3961953" y="0"/>
                </a:lnTo>
                <a:lnTo>
                  <a:pt x="4000500" y="0"/>
                </a:lnTo>
                <a:lnTo>
                  <a:pt x="4007920" y="0"/>
                </a:lnTo>
                <a:lnTo>
                  <a:pt x="4025608" y="0"/>
                </a:lnTo>
                <a:lnTo>
                  <a:pt x="4057203" y="0"/>
                </a:lnTo>
                <a:lnTo>
                  <a:pt x="4071575" y="0"/>
                </a:lnTo>
                <a:lnTo>
                  <a:pt x="4082311" y="0"/>
                </a:lnTo>
                <a:lnTo>
                  <a:pt x="4093604" y="0"/>
                </a:lnTo>
                <a:lnTo>
                  <a:pt x="4114801" y="0"/>
                </a:lnTo>
                <a:lnTo>
                  <a:pt x="4120858" y="0"/>
                </a:lnTo>
                <a:lnTo>
                  <a:pt x="4128278" y="0"/>
                </a:lnTo>
                <a:lnTo>
                  <a:pt x="4139571" y="0"/>
                </a:lnTo>
                <a:lnTo>
                  <a:pt x="4150307" y="0"/>
                </a:lnTo>
                <a:lnTo>
                  <a:pt x="4160768" y="0"/>
                </a:lnTo>
                <a:lnTo>
                  <a:pt x="4171504" y="0"/>
                </a:lnTo>
                <a:lnTo>
                  <a:pt x="4177561" y="0"/>
                </a:lnTo>
                <a:lnTo>
                  <a:pt x="4188854" y="0"/>
                </a:lnTo>
                <a:lnTo>
                  <a:pt x="4196274" y="0"/>
                </a:lnTo>
                <a:lnTo>
                  <a:pt x="4210051" y="0"/>
                </a:lnTo>
                <a:lnTo>
                  <a:pt x="4213962" y="0"/>
                </a:lnTo>
                <a:lnTo>
                  <a:pt x="4217471" y="0"/>
                </a:lnTo>
                <a:lnTo>
                  <a:pt x="4235159" y="0"/>
                </a:lnTo>
                <a:lnTo>
                  <a:pt x="4245557" y="0"/>
                </a:lnTo>
                <a:lnTo>
                  <a:pt x="4259929" y="0"/>
                </a:lnTo>
                <a:lnTo>
                  <a:pt x="4266754" y="0"/>
                </a:lnTo>
                <a:lnTo>
                  <a:pt x="4270665" y="0"/>
                </a:lnTo>
                <a:lnTo>
                  <a:pt x="4281126" y="0"/>
                </a:lnTo>
                <a:lnTo>
                  <a:pt x="4291862" y="0"/>
                </a:lnTo>
                <a:lnTo>
                  <a:pt x="4303155" y="0"/>
                </a:lnTo>
                <a:lnTo>
                  <a:pt x="4309212" y="0"/>
                </a:lnTo>
                <a:lnTo>
                  <a:pt x="4316632" y="0"/>
                </a:lnTo>
                <a:lnTo>
                  <a:pt x="4330409" y="0"/>
                </a:lnTo>
                <a:lnTo>
                  <a:pt x="4337829" y="0"/>
                </a:lnTo>
                <a:lnTo>
                  <a:pt x="4349122" y="0"/>
                </a:lnTo>
                <a:lnTo>
                  <a:pt x="4359858" y="0"/>
                </a:lnTo>
                <a:lnTo>
                  <a:pt x="4365915" y="0"/>
                </a:lnTo>
                <a:lnTo>
                  <a:pt x="4387112" y="0"/>
                </a:lnTo>
                <a:lnTo>
                  <a:pt x="4398405" y="0"/>
                </a:lnTo>
                <a:lnTo>
                  <a:pt x="4405825" y="0"/>
                </a:lnTo>
                <a:lnTo>
                  <a:pt x="4423513" y="0"/>
                </a:lnTo>
                <a:lnTo>
                  <a:pt x="4455108" y="0"/>
                </a:lnTo>
                <a:lnTo>
                  <a:pt x="4469480" y="0"/>
                </a:lnTo>
                <a:lnTo>
                  <a:pt x="4480216" y="0"/>
                </a:lnTo>
                <a:lnTo>
                  <a:pt x="4518763" y="0"/>
                </a:lnTo>
                <a:lnTo>
                  <a:pt x="4526183" y="0"/>
                </a:lnTo>
                <a:lnTo>
                  <a:pt x="4550804" y="0"/>
                </a:lnTo>
                <a:lnTo>
                  <a:pt x="4575466" y="0"/>
                </a:lnTo>
                <a:lnTo>
                  <a:pt x="4596771" y="0"/>
                </a:lnTo>
                <a:lnTo>
                  <a:pt x="4607507" y="0"/>
                </a:lnTo>
                <a:lnTo>
                  <a:pt x="4646054" y="0"/>
                </a:lnTo>
                <a:lnTo>
                  <a:pt x="4653474" y="0"/>
                </a:lnTo>
                <a:lnTo>
                  <a:pt x="4671162" y="0"/>
                </a:lnTo>
                <a:lnTo>
                  <a:pt x="4702757" y="0"/>
                </a:lnTo>
                <a:lnTo>
                  <a:pt x="4717129" y="0"/>
                </a:lnTo>
                <a:lnTo>
                  <a:pt x="4727865" y="0"/>
                </a:lnTo>
                <a:lnTo>
                  <a:pt x="4760355" y="0"/>
                </a:lnTo>
                <a:lnTo>
                  <a:pt x="4766412" y="0"/>
                </a:lnTo>
                <a:lnTo>
                  <a:pt x="4773832" y="0"/>
                </a:lnTo>
                <a:lnTo>
                  <a:pt x="4806322" y="0"/>
                </a:lnTo>
                <a:lnTo>
                  <a:pt x="4817058" y="0"/>
                </a:lnTo>
                <a:lnTo>
                  <a:pt x="4823115" y="0"/>
                </a:lnTo>
                <a:lnTo>
                  <a:pt x="4855605" y="0"/>
                </a:lnTo>
                <a:lnTo>
                  <a:pt x="4863025" y="0"/>
                </a:lnTo>
                <a:lnTo>
                  <a:pt x="4880713" y="0"/>
                </a:lnTo>
                <a:lnTo>
                  <a:pt x="4912308" y="0"/>
                </a:lnTo>
                <a:lnTo>
                  <a:pt x="4926680" y="0"/>
                </a:lnTo>
                <a:lnTo>
                  <a:pt x="4937416" y="0"/>
                </a:lnTo>
                <a:lnTo>
                  <a:pt x="4975963" y="0"/>
                </a:lnTo>
                <a:lnTo>
                  <a:pt x="4983383" y="0"/>
                </a:lnTo>
                <a:lnTo>
                  <a:pt x="5032666" y="0"/>
                </a:lnTo>
                <a:lnTo>
                  <a:pt x="4927891" y="419100"/>
                </a:lnTo>
                <a:lnTo>
                  <a:pt x="4878608" y="419100"/>
                </a:lnTo>
                <a:lnTo>
                  <a:pt x="4871188" y="419100"/>
                </a:lnTo>
                <a:lnTo>
                  <a:pt x="4832641" y="419100"/>
                </a:lnTo>
                <a:lnTo>
                  <a:pt x="4821905" y="419100"/>
                </a:lnTo>
                <a:lnTo>
                  <a:pt x="4807533" y="419100"/>
                </a:lnTo>
                <a:lnTo>
                  <a:pt x="4775938" y="419100"/>
                </a:lnTo>
                <a:lnTo>
                  <a:pt x="4758250" y="419100"/>
                </a:lnTo>
                <a:lnTo>
                  <a:pt x="4750830" y="419100"/>
                </a:lnTo>
                <a:lnTo>
                  <a:pt x="4718340" y="419100"/>
                </a:lnTo>
                <a:lnTo>
                  <a:pt x="4712283" y="419100"/>
                </a:lnTo>
                <a:lnTo>
                  <a:pt x="4701547" y="419100"/>
                </a:lnTo>
                <a:lnTo>
                  <a:pt x="4669057" y="419100"/>
                </a:lnTo>
                <a:lnTo>
                  <a:pt x="4661637" y="419100"/>
                </a:lnTo>
                <a:lnTo>
                  <a:pt x="4655580" y="419100"/>
                </a:lnTo>
                <a:lnTo>
                  <a:pt x="4623090" y="419100"/>
                </a:lnTo>
                <a:lnTo>
                  <a:pt x="4612354" y="419100"/>
                </a:lnTo>
                <a:lnTo>
                  <a:pt x="4597982" y="419100"/>
                </a:lnTo>
                <a:lnTo>
                  <a:pt x="4566387" y="419100"/>
                </a:lnTo>
                <a:lnTo>
                  <a:pt x="4548699" y="419100"/>
                </a:lnTo>
                <a:lnTo>
                  <a:pt x="4541279" y="419100"/>
                </a:lnTo>
                <a:lnTo>
                  <a:pt x="4502732" y="419100"/>
                </a:lnTo>
                <a:lnTo>
                  <a:pt x="4491996" y="419100"/>
                </a:lnTo>
                <a:lnTo>
                  <a:pt x="4470691" y="419100"/>
                </a:lnTo>
                <a:lnTo>
                  <a:pt x="4446029" y="419100"/>
                </a:lnTo>
                <a:lnTo>
                  <a:pt x="4421408" y="419100"/>
                </a:lnTo>
                <a:lnTo>
                  <a:pt x="4413988" y="419100"/>
                </a:lnTo>
                <a:lnTo>
                  <a:pt x="4375441" y="419100"/>
                </a:lnTo>
                <a:lnTo>
                  <a:pt x="4364705" y="419100"/>
                </a:lnTo>
                <a:lnTo>
                  <a:pt x="4350333" y="419100"/>
                </a:lnTo>
                <a:lnTo>
                  <a:pt x="4318738" y="419100"/>
                </a:lnTo>
                <a:lnTo>
                  <a:pt x="4301050" y="419100"/>
                </a:lnTo>
                <a:lnTo>
                  <a:pt x="4293630" y="419100"/>
                </a:lnTo>
                <a:lnTo>
                  <a:pt x="4282337" y="419100"/>
                </a:lnTo>
                <a:lnTo>
                  <a:pt x="4261140" y="419100"/>
                </a:lnTo>
                <a:lnTo>
                  <a:pt x="4255083" y="419100"/>
                </a:lnTo>
                <a:lnTo>
                  <a:pt x="4244347" y="419100"/>
                </a:lnTo>
                <a:lnTo>
                  <a:pt x="4233054" y="419100"/>
                </a:lnTo>
                <a:lnTo>
                  <a:pt x="4225634" y="419100"/>
                </a:lnTo>
                <a:lnTo>
                  <a:pt x="4211857" y="419100"/>
                </a:lnTo>
                <a:lnTo>
                  <a:pt x="4204437" y="419100"/>
                </a:lnTo>
                <a:lnTo>
                  <a:pt x="4198380" y="419100"/>
                </a:lnTo>
                <a:lnTo>
                  <a:pt x="4187087" y="419100"/>
                </a:lnTo>
                <a:lnTo>
                  <a:pt x="4176351" y="419100"/>
                </a:lnTo>
                <a:lnTo>
                  <a:pt x="4165890" y="419100"/>
                </a:lnTo>
                <a:lnTo>
                  <a:pt x="4161979" y="419100"/>
                </a:lnTo>
                <a:lnTo>
                  <a:pt x="4155154" y="419100"/>
                </a:lnTo>
                <a:lnTo>
                  <a:pt x="4140782" y="419100"/>
                </a:lnTo>
                <a:lnTo>
                  <a:pt x="4130384" y="419100"/>
                </a:lnTo>
                <a:lnTo>
                  <a:pt x="4112696" y="419100"/>
                </a:lnTo>
                <a:lnTo>
                  <a:pt x="4109187" y="419100"/>
                </a:lnTo>
                <a:lnTo>
                  <a:pt x="4105276" y="419100"/>
                </a:lnTo>
                <a:lnTo>
                  <a:pt x="4091499" y="419100"/>
                </a:lnTo>
                <a:lnTo>
                  <a:pt x="4084079" y="419100"/>
                </a:lnTo>
                <a:lnTo>
                  <a:pt x="4072786" y="419100"/>
                </a:lnTo>
                <a:lnTo>
                  <a:pt x="4066729" y="419100"/>
                </a:lnTo>
                <a:lnTo>
                  <a:pt x="4055993" y="419100"/>
                </a:lnTo>
                <a:lnTo>
                  <a:pt x="4045532" y="419100"/>
                </a:lnTo>
                <a:lnTo>
                  <a:pt x="4034796" y="419100"/>
                </a:lnTo>
                <a:lnTo>
                  <a:pt x="4023503" y="419100"/>
                </a:lnTo>
                <a:lnTo>
                  <a:pt x="4016083" y="419100"/>
                </a:lnTo>
                <a:lnTo>
                  <a:pt x="4010026" y="419100"/>
                </a:lnTo>
                <a:lnTo>
                  <a:pt x="3988829" y="419100"/>
                </a:lnTo>
                <a:lnTo>
                  <a:pt x="3977536" y="419100"/>
                </a:lnTo>
                <a:lnTo>
                  <a:pt x="3966800" y="419100"/>
                </a:lnTo>
                <a:lnTo>
                  <a:pt x="3952428" y="419100"/>
                </a:lnTo>
                <a:lnTo>
                  <a:pt x="3920833" y="419100"/>
                </a:lnTo>
                <a:lnTo>
                  <a:pt x="3903145" y="419100"/>
                </a:lnTo>
                <a:lnTo>
                  <a:pt x="3895725" y="419100"/>
                </a:lnTo>
                <a:lnTo>
                  <a:pt x="3857178" y="419100"/>
                </a:lnTo>
                <a:lnTo>
                  <a:pt x="3846442" y="419100"/>
                </a:lnTo>
                <a:lnTo>
                  <a:pt x="3825137" y="419100"/>
                </a:lnTo>
                <a:lnTo>
                  <a:pt x="3800475" y="419100"/>
                </a:lnTo>
                <a:lnTo>
                  <a:pt x="3775854" y="419100"/>
                </a:lnTo>
                <a:lnTo>
                  <a:pt x="3768434" y="419100"/>
                </a:lnTo>
                <a:lnTo>
                  <a:pt x="3729887" y="419100"/>
                </a:lnTo>
                <a:lnTo>
                  <a:pt x="3719151" y="419100"/>
                </a:lnTo>
                <a:lnTo>
                  <a:pt x="3704779" y="419100"/>
                </a:lnTo>
                <a:lnTo>
                  <a:pt x="3673184" y="419100"/>
                </a:lnTo>
                <a:lnTo>
                  <a:pt x="3655496" y="419100"/>
                </a:lnTo>
                <a:lnTo>
                  <a:pt x="3648076" y="419100"/>
                </a:lnTo>
                <a:lnTo>
                  <a:pt x="3615586" y="419100"/>
                </a:lnTo>
                <a:lnTo>
                  <a:pt x="3609529" y="419100"/>
                </a:lnTo>
                <a:lnTo>
                  <a:pt x="3598793" y="419100"/>
                </a:lnTo>
                <a:lnTo>
                  <a:pt x="3566303" y="419100"/>
                </a:lnTo>
                <a:lnTo>
                  <a:pt x="3558883" y="419100"/>
                </a:lnTo>
                <a:lnTo>
                  <a:pt x="3552826" y="419100"/>
                </a:lnTo>
                <a:lnTo>
                  <a:pt x="3537241" y="419100"/>
                </a:lnTo>
                <a:lnTo>
                  <a:pt x="3520336" y="419100"/>
                </a:lnTo>
                <a:lnTo>
                  <a:pt x="3509600" y="419100"/>
                </a:lnTo>
                <a:lnTo>
                  <a:pt x="3495228" y="419100"/>
                </a:lnTo>
                <a:lnTo>
                  <a:pt x="3487958" y="419100"/>
                </a:lnTo>
                <a:lnTo>
                  <a:pt x="3480538" y="419100"/>
                </a:lnTo>
                <a:lnTo>
                  <a:pt x="3463633" y="419100"/>
                </a:lnTo>
                <a:lnTo>
                  <a:pt x="3445945" y="419100"/>
                </a:lnTo>
                <a:lnTo>
                  <a:pt x="3441991" y="419100"/>
                </a:lnTo>
                <a:lnTo>
                  <a:pt x="3438525" y="419100"/>
                </a:lnTo>
                <a:lnTo>
                  <a:pt x="3431255" y="419100"/>
                </a:lnTo>
                <a:lnTo>
                  <a:pt x="3416883" y="419100"/>
                </a:lnTo>
                <a:lnTo>
                  <a:pt x="3399978" y="419100"/>
                </a:lnTo>
                <a:lnTo>
                  <a:pt x="3389242" y="419100"/>
                </a:lnTo>
                <a:lnTo>
                  <a:pt x="3385288" y="419100"/>
                </a:lnTo>
                <a:lnTo>
                  <a:pt x="3367600" y="419100"/>
                </a:lnTo>
                <a:lnTo>
                  <a:pt x="3360180" y="419100"/>
                </a:lnTo>
                <a:lnTo>
                  <a:pt x="3343275" y="419100"/>
                </a:lnTo>
                <a:lnTo>
                  <a:pt x="3327690" y="419100"/>
                </a:lnTo>
                <a:lnTo>
                  <a:pt x="3321633" y="419100"/>
                </a:lnTo>
                <a:lnTo>
                  <a:pt x="3310897" y="419100"/>
                </a:lnTo>
                <a:lnTo>
                  <a:pt x="3278407" y="419100"/>
                </a:lnTo>
                <a:lnTo>
                  <a:pt x="3270987" y="419100"/>
                </a:lnTo>
                <a:lnTo>
                  <a:pt x="3264930" y="419100"/>
                </a:lnTo>
                <a:lnTo>
                  <a:pt x="3232440" y="419100"/>
                </a:lnTo>
                <a:lnTo>
                  <a:pt x="3221704" y="419100"/>
                </a:lnTo>
                <a:lnTo>
                  <a:pt x="3207332" y="419100"/>
                </a:lnTo>
                <a:lnTo>
                  <a:pt x="3175737" y="419100"/>
                </a:lnTo>
                <a:lnTo>
                  <a:pt x="3158049" y="419100"/>
                </a:lnTo>
                <a:lnTo>
                  <a:pt x="3150629" y="419100"/>
                </a:lnTo>
                <a:lnTo>
                  <a:pt x="3112082" y="419100"/>
                </a:lnTo>
                <a:lnTo>
                  <a:pt x="3101346" y="419100"/>
                </a:lnTo>
                <a:lnTo>
                  <a:pt x="3080041" y="419100"/>
                </a:lnTo>
                <a:lnTo>
                  <a:pt x="3055379" y="419100"/>
                </a:lnTo>
                <a:lnTo>
                  <a:pt x="3030758" y="419100"/>
                </a:lnTo>
                <a:lnTo>
                  <a:pt x="3023338" y="419100"/>
                </a:lnTo>
                <a:lnTo>
                  <a:pt x="2984791" y="419100"/>
                </a:lnTo>
                <a:lnTo>
                  <a:pt x="2975266" y="419100"/>
                </a:lnTo>
                <a:lnTo>
                  <a:pt x="2974055" y="419100"/>
                </a:lnTo>
                <a:lnTo>
                  <a:pt x="2959683" y="419100"/>
                </a:lnTo>
                <a:lnTo>
                  <a:pt x="2928088" y="419100"/>
                </a:lnTo>
                <a:lnTo>
                  <a:pt x="2925983" y="419100"/>
                </a:lnTo>
                <a:lnTo>
                  <a:pt x="2918563" y="419100"/>
                </a:lnTo>
                <a:lnTo>
                  <a:pt x="2910400" y="419100"/>
                </a:lnTo>
                <a:lnTo>
                  <a:pt x="2902980" y="419100"/>
                </a:lnTo>
                <a:lnTo>
                  <a:pt x="2891687" y="419100"/>
                </a:lnTo>
                <a:lnTo>
                  <a:pt x="2880016" y="419100"/>
                </a:lnTo>
                <a:lnTo>
                  <a:pt x="2870490" y="419100"/>
                </a:lnTo>
                <a:lnTo>
                  <a:pt x="2869280" y="419100"/>
                </a:lnTo>
                <a:lnTo>
                  <a:pt x="2864433" y="419100"/>
                </a:lnTo>
                <a:lnTo>
                  <a:pt x="2854908" y="419100"/>
                </a:lnTo>
                <a:lnTo>
                  <a:pt x="2853697" y="419100"/>
                </a:lnTo>
                <a:lnTo>
                  <a:pt x="2842404" y="419100"/>
                </a:lnTo>
                <a:lnTo>
                  <a:pt x="2834984" y="419100"/>
                </a:lnTo>
                <a:lnTo>
                  <a:pt x="2823313" y="419100"/>
                </a:lnTo>
                <a:lnTo>
                  <a:pt x="2821207" y="419100"/>
                </a:lnTo>
                <a:lnTo>
                  <a:pt x="2813787" y="419100"/>
                </a:lnTo>
                <a:lnTo>
                  <a:pt x="2807730" y="419100"/>
                </a:lnTo>
                <a:lnTo>
                  <a:pt x="2805625" y="419100"/>
                </a:lnTo>
                <a:lnTo>
                  <a:pt x="2798205" y="419100"/>
                </a:lnTo>
                <a:lnTo>
                  <a:pt x="2796437" y="419100"/>
                </a:lnTo>
                <a:lnTo>
                  <a:pt x="2785701" y="419100"/>
                </a:lnTo>
                <a:lnTo>
                  <a:pt x="2775240" y="419100"/>
                </a:lnTo>
                <a:lnTo>
                  <a:pt x="2771329" y="419100"/>
                </a:lnTo>
                <a:lnTo>
                  <a:pt x="2765715" y="419100"/>
                </a:lnTo>
                <a:lnTo>
                  <a:pt x="2764504" y="419100"/>
                </a:lnTo>
                <a:lnTo>
                  <a:pt x="2759658" y="419100"/>
                </a:lnTo>
                <a:lnTo>
                  <a:pt x="2750132" y="419100"/>
                </a:lnTo>
                <a:lnTo>
                  <a:pt x="2748922" y="419100"/>
                </a:lnTo>
                <a:lnTo>
                  <a:pt x="2739734" y="419100"/>
                </a:lnTo>
                <a:lnTo>
                  <a:pt x="2722046" y="419100"/>
                </a:lnTo>
                <a:lnTo>
                  <a:pt x="2718537" y="419100"/>
                </a:lnTo>
                <a:lnTo>
                  <a:pt x="2716432" y="419100"/>
                </a:lnTo>
                <a:lnTo>
                  <a:pt x="2714626" y="419100"/>
                </a:lnTo>
                <a:lnTo>
                  <a:pt x="2709012" y="419100"/>
                </a:lnTo>
                <a:lnTo>
                  <a:pt x="2702955" y="419100"/>
                </a:lnTo>
                <a:lnTo>
                  <a:pt x="2700849" y="419100"/>
                </a:lnTo>
                <a:lnTo>
                  <a:pt x="2693429" y="419100"/>
                </a:lnTo>
                <a:lnTo>
                  <a:pt x="2682136" y="419100"/>
                </a:lnTo>
                <a:lnTo>
                  <a:pt x="2676079" y="419100"/>
                </a:lnTo>
                <a:lnTo>
                  <a:pt x="2670465" y="419100"/>
                </a:lnTo>
                <a:lnTo>
                  <a:pt x="2665343" y="419100"/>
                </a:lnTo>
                <a:lnTo>
                  <a:pt x="2659729" y="419100"/>
                </a:lnTo>
                <a:lnTo>
                  <a:pt x="2654882" y="419100"/>
                </a:lnTo>
                <a:lnTo>
                  <a:pt x="2645357" y="419100"/>
                </a:lnTo>
                <a:lnTo>
                  <a:pt x="2644146" y="419100"/>
                </a:lnTo>
                <a:lnTo>
                  <a:pt x="2632853" y="419100"/>
                </a:lnTo>
                <a:lnTo>
                  <a:pt x="2625433" y="419100"/>
                </a:lnTo>
                <a:lnTo>
                  <a:pt x="2619376" y="419100"/>
                </a:lnTo>
                <a:lnTo>
                  <a:pt x="2613762" y="419100"/>
                </a:lnTo>
                <a:lnTo>
                  <a:pt x="2598179" y="419100"/>
                </a:lnTo>
                <a:lnTo>
                  <a:pt x="2596074" y="419100"/>
                </a:lnTo>
                <a:lnTo>
                  <a:pt x="2588654" y="419100"/>
                </a:lnTo>
                <a:lnTo>
                  <a:pt x="2586886" y="419100"/>
                </a:lnTo>
                <a:lnTo>
                  <a:pt x="2576150" y="419100"/>
                </a:lnTo>
                <a:lnTo>
                  <a:pt x="2561778" y="419100"/>
                </a:lnTo>
                <a:lnTo>
                  <a:pt x="2550107" y="419100"/>
                </a:lnTo>
                <a:lnTo>
                  <a:pt x="2539371" y="419100"/>
                </a:lnTo>
                <a:lnTo>
                  <a:pt x="2530183" y="419100"/>
                </a:lnTo>
                <a:lnTo>
                  <a:pt x="2518066" y="419100"/>
                </a:lnTo>
                <a:lnTo>
                  <a:pt x="2512495" y="419100"/>
                </a:lnTo>
                <a:lnTo>
                  <a:pt x="2505075" y="419100"/>
                </a:lnTo>
                <a:lnTo>
                  <a:pt x="2493404" y="419100"/>
                </a:lnTo>
                <a:lnTo>
                  <a:pt x="2468783" y="419100"/>
                </a:lnTo>
                <a:lnTo>
                  <a:pt x="2466528" y="419100"/>
                </a:lnTo>
                <a:lnTo>
                  <a:pt x="2461363" y="419100"/>
                </a:lnTo>
                <a:lnTo>
                  <a:pt x="2455792" y="419100"/>
                </a:lnTo>
                <a:lnTo>
                  <a:pt x="2434487" y="419100"/>
                </a:lnTo>
                <a:lnTo>
                  <a:pt x="2422816" y="419100"/>
                </a:lnTo>
                <a:lnTo>
                  <a:pt x="2412080" y="419100"/>
                </a:lnTo>
                <a:lnTo>
                  <a:pt x="2409825" y="419100"/>
                </a:lnTo>
                <a:lnTo>
                  <a:pt x="2397708" y="419100"/>
                </a:lnTo>
                <a:lnTo>
                  <a:pt x="2385204" y="419100"/>
                </a:lnTo>
                <a:lnTo>
                  <a:pt x="2377784" y="419100"/>
                </a:lnTo>
                <a:lnTo>
                  <a:pt x="2366113" y="419100"/>
                </a:lnTo>
                <a:lnTo>
                  <a:pt x="2348425" y="419100"/>
                </a:lnTo>
                <a:lnTo>
                  <a:pt x="2341005" y="419100"/>
                </a:lnTo>
                <a:lnTo>
                  <a:pt x="2339237" y="419100"/>
                </a:lnTo>
                <a:lnTo>
                  <a:pt x="2329712" y="419100"/>
                </a:lnTo>
                <a:lnTo>
                  <a:pt x="2328501" y="419100"/>
                </a:lnTo>
                <a:lnTo>
                  <a:pt x="2314129" y="419100"/>
                </a:lnTo>
                <a:lnTo>
                  <a:pt x="2308515" y="419100"/>
                </a:lnTo>
                <a:lnTo>
                  <a:pt x="2302458" y="419100"/>
                </a:lnTo>
                <a:lnTo>
                  <a:pt x="2291722" y="419100"/>
                </a:lnTo>
                <a:lnTo>
                  <a:pt x="2282534" y="419100"/>
                </a:lnTo>
                <a:lnTo>
                  <a:pt x="2280429" y="419100"/>
                </a:lnTo>
                <a:lnTo>
                  <a:pt x="2273009" y="419100"/>
                </a:lnTo>
                <a:lnTo>
                  <a:pt x="2264846" y="419100"/>
                </a:lnTo>
                <a:lnTo>
                  <a:pt x="2259232" y="419100"/>
                </a:lnTo>
                <a:lnTo>
                  <a:pt x="2257426" y="419100"/>
                </a:lnTo>
                <a:lnTo>
                  <a:pt x="2251812" y="419100"/>
                </a:lnTo>
                <a:lnTo>
                  <a:pt x="2245755" y="419100"/>
                </a:lnTo>
                <a:lnTo>
                  <a:pt x="2234462" y="419100"/>
                </a:lnTo>
                <a:lnTo>
                  <a:pt x="2224936" y="419100"/>
                </a:lnTo>
                <a:lnTo>
                  <a:pt x="2223726" y="419100"/>
                </a:lnTo>
                <a:lnTo>
                  <a:pt x="2218879" y="419100"/>
                </a:lnTo>
                <a:lnTo>
                  <a:pt x="2213265" y="419100"/>
                </a:lnTo>
                <a:lnTo>
                  <a:pt x="2209354" y="419100"/>
                </a:lnTo>
                <a:lnTo>
                  <a:pt x="2208143" y="419100"/>
                </a:lnTo>
                <a:lnTo>
                  <a:pt x="2202529" y="419100"/>
                </a:lnTo>
                <a:lnTo>
                  <a:pt x="2188157" y="419100"/>
                </a:lnTo>
                <a:lnTo>
                  <a:pt x="2177759" y="419100"/>
                </a:lnTo>
                <a:lnTo>
                  <a:pt x="2175653" y="419100"/>
                </a:lnTo>
                <a:lnTo>
                  <a:pt x="2168233" y="419100"/>
                </a:lnTo>
                <a:lnTo>
                  <a:pt x="2162176" y="419100"/>
                </a:lnTo>
                <a:lnTo>
                  <a:pt x="2160071" y="419100"/>
                </a:lnTo>
                <a:lnTo>
                  <a:pt x="2156562" y="419100"/>
                </a:lnTo>
                <a:lnTo>
                  <a:pt x="2152651" y="419100"/>
                </a:lnTo>
                <a:lnTo>
                  <a:pt x="2138874" y="419100"/>
                </a:lnTo>
                <a:lnTo>
                  <a:pt x="2131454" y="419100"/>
                </a:lnTo>
                <a:lnTo>
                  <a:pt x="2129686" y="419100"/>
                </a:lnTo>
                <a:lnTo>
                  <a:pt x="2120161" y="419100"/>
                </a:lnTo>
                <a:lnTo>
                  <a:pt x="2118950" y="419100"/>
                </a:lnTo>
                <a:lnTo>
                  <a:pt x="2114104" y="419100"/>
                </a:lnTo>
                <a:lnTo>
                  <a:pt x="2104578" y="419100"/>
                </a:lnTo>
                <a:lnTo>
                  <a:pt x="2103368" y="419100"/>
                </a:lnTo>
                <a:lnTo>
                  <a:pt x="2092907" y="419100"/>
                </a:lnTo>
                <a:lnTo>
                  <a:pt x="2082171" y="419100"/>
                </a:lnTo>
                <a:lnTo>
                  <a:pt x="2072983" y="419100"/>
                </a:lnTo>
                <a:lnTo>
                  <a:pt x="2070878" y="419100"/>
                </a:lnTo>
                <a:lnTo>
                  <a:pt x="2063458" y="419100"/>
                </a:lnTo>
                <a:lnTo>
                  <a:pt x="2057401" y="419100"/>
                </a:lnTo>
                <a:lnTo>
                  <a:pt x="2055295" y="419100"/>
                </a:lnTo>
                <a:lnTo>
                  <a:pt x="2047875" y="419100"/>
                </a:lnTo>
                <a:lnTo>
                  <a:pt x="2036204" y="419100"/>
                </a:lnTo>
                <a:lnTo>
                  <a:pt x="2024911" y="419100"/>
                </a:lnTo>
                <a:lnTo>
                  <a:pt x="2014175" y="419100"/>
                </a:lnTo>
                <a:lnTo>
                  <a:pt x="2009328" y="419100"/>
                </a:lnTo>
                <a:lnTo>
                  <a:pt x="1999803" y="419100"/>
                </a:lnTo>
                <a:lnTo>
                  <a:pt x="1998592" y="419100"/>
                </a:lnTo>
                <a:lnTo>
                  <a:pt x="1968208" y="419100"/>
                </a:lnTo>
                <a:lnTo>
                  <a:pt x="1952625" y="419100"/>
                </a:lnTo>
                <a:lnTo>
                  <a:pt x="1950520" y="419100"/>
                </a:lnTo>
                <a:lnTo>
                  <a:pt x="1943100" y="419100"/>
                </a:lnTo>
                <a:lnTo>
                  <a:pt x="1904553" y="419100"/>
                </a:lnTo>
                <a:lnTo>
                  <a:pt x="1893817" y="419100"/>
                </a:lnTo>
                <a:lnTo>
                  <a:pt x="1872512" y="419100"/>
                </a:lnTo>
                <a:lnTo>
                  <a:pt x="1847850" y="419100"/>
                </a:lnTo>
                <a:lnTo>
                  <a:pt x="1823229" y="419100"/>
                </a:lnTo>
                <a:lnTo>
                  <a:pt x="1815809" y="419100"/>
                </a:lnTo>
                <a:lnTo>
                  <a:pt x="1777262" y="419100"/>
                </a:lnTo>
                <a:lnTo>
                  <a:pt x="1766526" y="419100"/>
                </a:lnTo>
                <a:lnTo>
                  <a:pt x="1752154" y="419100"/>
                </a:lnTo>
                <a:lnTo>
                  <a:pt x="1720559" y="419100"/>
                </a:lnTo>
                <a:lnTo>
                  <a:pt x="1702871" y="419100"/>
                </a:lnTo>
                <a:lnTo>
                  <a:pt x="1695451" y="419100"/>
                </a:lnTo>
                <a:lnTo>
                  <a:pt x="1662961" y="419100"/>
                </a:lnTo>
                <a:lnTo>
                  <a:pt x="1656904" y="419100"/>
                </a:lnTo>
                <a:lnTo>
                  <a:pt x="1646168" y="419100"/>
                </a:lnTo>
                <a:lnTo>
                  <a:pt x="1613678" y="419100"/>
                </a:lnTo>
                <a:lnTo>
                  <a:pt x="1606258" y="419100"/>
                </a:lnTo>
                <a:lnTo>
                  <a:pt x="1600201" y="419100"/>
                </a:lnTo>
                <a:lnTo>
                  <a:pt x="1584616" y="419100"/>
                </a:lnTo>
                <a:lnTo>
                  <a:pt x="1567711" y="419100"/>
                </a:lnTo>
                <a:lnTo>
                  <a:pt x="1556975" y="419100"/>
                </a:lnTo>
                <a:lnTo>
                  <a:pt x="1542603" y="419100"/>
                </a:lnTo>
                <a:lnTo>
                  <a:pt x="1535333" y="419100"/>
                </a:lnTo>
                <a:lnTo>
                  <a:pt x="1527913" y="419100"/>
                </a:lnTo>
                <a:lnTo>
                  <a:pt x="1511008" y="419100"/>
                </a:lnTo>
                <a:lnTo>
                  <a:pt x="1493320" y="419100"/>
                </a:lnTo>
                <a:lnTo>
                  <a:pt x="1489366" y="419100"/>
                </a:lnTo>
                <a:lnTo>
                  <a:pt x="1485900" y="419100"/>
                </a:lnTo>
                <a:lnTo>
                  <a:pt x="1478630" y="419100"/>
                </a:lnTo>
                <a:lnTo>
                  <a:pt x="1464258" y="419100"/>
                </a:lnTo>
                <a:lnTo>
                  <a:pt x="1447353" y="419100"/>
                </a:lnTo>
                <a:lnTo>
                  <a:pt x="1436617" y="419100"/>
                </a:lnTo>
                <a:lnTo>
                  <a:pt x="1432663" y="419100"/>
                </a:lnTo>
                <a:lnTo>
                  <a:pt x="1414975" y="419100"/>
                </a:lnTo>
                <a:lnTo>
                  <a:pt x="1407555" y="419100"/>
                </a:lnTo>
                <a:lnTo>
                  <a:pt x="1390650" y="419100"/>
                </a:lnTo>
                <a:lnTo>
                  <a:pt x="1375065" y="419100"/>
                </a:lnTo>
                <a:lnTo>
                  <a:pt x="1369008" y="419100"/>
                </a:lnTo>
                <a:lnTo>
                  <a:pt x="1358272" y="419100"/>
                </a:lnTo>
                <a:lnTo>
                  <a:pt x="1325782" y="419100"/>
                </a:lnTo>
                <a:lnTo>
                  <a:pt x="1318362" y="419100"/>
                </a:lnTo>
                <a:lnTo>
                  <a:pt x="1312305" y="419100"/>
                </a:lnTo>
                <a:lnTo>
                  <a:pt x="1279815" y="419100"/>
                </a:lnTo>
                <a:lnTo>
                  <a:pt x="1269079" y="419100"/>
                </a:lnTo>
                <a:lnTo>
                  <a:pt x="1254707" y="419100"/>
                </a:lnTo>
                <a:lnTo>
                  <a:pt x="1223112" y="419100"/>
                </a:lnTo>
                <a:lnTo>
                  <a:pt x="1205424" y="419100"/>
                </a:lnTo>
                <a:lnTo>
                  <a:pt x="1198004" y="419100"/>
                </a:lnTo>
                <a:lnTo>
                  <a:pt x="1159457" y="419100"/>
                </a:lnTo>
                <a:lnTo>
                  <a:pt x="1148721" y="419100"/>
                </a:lnTo>
                <a:lnTo>
                  <a:pt x="1127416" y="419100"/>
                </a:lnTo>
                <a:lnTo>
                  <a:pt x="1102754" y="419100"/>
                </a:lnTo>
                <a:lnTo>
                  <a:pt x="1078133" y="419100"/>
                </a:lnTo>
                <a:lnTo>
                  <a:pt x="1070713" y="419100"/>
                </a:lnTo>
                <a:lnTo>
                  <a:pt x="1032166" y="419100"/>
                </a:lnTo>
                <a:lnTo>
                  <a:pt x="1021430" y="419100"/>
                </a:lnTo>
                <a:lnTo>
                  <a:pt x="1007058" y="419100"/>
                </a:lnTo>
                <a:lnTo>
                  <a:pt x="975463" y="419100"/>
                </a:lnTo>
                <a:lnTo>
                  <a:pt x="957775" y="419100"/>
                </a:lnTo>
                <a:lnTo>
                  <a:pt x="950355" y="419100"/>
                </a:lnTo>
                <a:lnTo>
                  <a:pt x="939062" y="419100"/>
                </a:lnTo>
                <a:lnTo>
                  <a:pt x="917865" y="419100"/>
                </a:lnTo>
                <a:lnTo>
                  <a:pt x="911808" y="419100"/>
                </a:lnTo>
                <a:lnTo>
                  <a:pt x="901072" y="419100"/>
                </a:lnTo>
                <a:lnTo>
                  <a:pt x="889779" y="419100"/>
                </a:lnTo>
                <a:lnTo>
                  <a:pt x="882359" y="419100"/>
                </a:lnTo>
                <a:lnTo>
                  <a:pt x="868582" y="419100"/>
                </a:lnTo>
                <a:lnTo>
                  <a:pt x="861162" y="419100"/>
                </a:lnTo>
                <a:lnTo>
                  <a:pt x="855105" y="419100"/>
                </a:lnTo>
                <a:lnTo>
                  <a:pt x="843812" y="419100"/>
                </a:lnTo>
                <a:lnTo>
                  <a:pt x="833076" y="419100"/>
                </a:lnTo>
                <a:lnTo>
                  <a:pt x="822615" y="419100"/>
                </a:lnTo>
                <a:lnTo>
                  <a:pt x="818704" y="419100"/>
                </a:lnTo>
                <a:lnTo>
                  <a:pt x="811879" y="419100"/>
                </a:lnTo>
                <a:lnTo>
                  <a:pt x="797507" y="419100"/>
                </a:lnTo>
                <a:lnTo>
                  <a:pt x="787109" y="419100"/>
                </a:lnTo>
                <a:lnTo>
                  <a:pt x="769421" y="419100"/>
                </a:lnTo>
                <a:lnTo>
                  <a:pt x="765912" y="419100"/>
                </a:lnTo>
                <a:lnTo>
                  <a:pt x="762001" y="419100"/>
                </a:lnTo>
                <a:lnTo>
                  <a:pt x="748224" y="419100"/>
                </a:lnTo>
                <a:lnTo>
                  <a:pt x="740804" y="419100"/>
                </a:lnTo>
                <a:lnTo>
                  <a:pt x="729511" y="419100"/>
                </a:lnTo>
                <a:lnTo>
                  <a:pt x="723454" y="419100"/>
                </a:lnTo>
                <a:lnTo>
                  <a:pt x="712718" y="419100"/>
                </a:lnTo>
                <a:lnTo>
                  <a:pt x="702257" y="419100"/>
                </a:lnTo>
                <a:lnTo>
                  <a:pt x="691521" y="419100"/>
                </a:lnTo>
                <a:lnTo>
                  <a:pt x="680228" y="419100"/>
                </a:lnTo>
                <a:lnTo>
                  <a:pt x="672808" y="419100"/>
                </a:lnTo>
                <a:lnTo>
                  <a:pt x="666751" y="419100"/>
                </a:lnTo>
                <a:lnTo>
                  <a:pt x="645554" y="419100"/>
                </a:lnTo>
                <a:lnTo>
                  <a:pt x="634261" y="419100"/>
                </a:lnTo>
                <a:lnTo>
                  <a:pt x="623525" y="419100"/>
                </a:lnTo>
                <a:lnTo>
                  <a:pt x="609153" y="419100"/>
                </a:lnTo>
                <a:lnTo>
                  <a:pt x="577558" y="419100"/>
                </a:lnTo>
                <a:lnTo>
                  <a:pt x="559870" y="419100"/>
                </a:lnTo>
                <a:lnTo>
                  <a:pt x="552450" y="419100"/>
                </a:lnTo>
                <a:lnTo>
                  <a:pt x="513903" y="419100"/>
                </a:lnTo>
                <a:lnTo>
                  <a:pt x="503167" y="419100"/>
                </a:lnTo>
                <a:lnTo>
                  <a:pt x="481862" y="419100"/>
                </a:lnTo>
                <a:lnTo>
                  <a:pt x="457200" y="419100"/>
                </a:lnTo>
                <a:lnTo>
                  <a:pt x="432579" y="419100"/>
                </a:lnTo>
                <a:lnTo>
                  <a:pt x="425159" y="419100"/>
                </a:lnTo>
                <a:lnTo>
                  <a:pt x="386612" y="419100"/>
                </a:lnTo>
                <a:lnTo>
                  <a:pt x="375876" y="419100"/>
                </a:lnTo>
                <a:lnTo>
                  <a:pt x="361504" y="419100"/>
                </a:lnTo>
                <a:lnTo>
                  <a:pt x="329909" y="419100"/>
                </a:lnTo>
                <a:lnTo>
                  <a:pt x="312221" y="419100"/>
                </a:lnTo>
                <a:lnTo>
                  <a:pt x="304801" y="419100"/>
                </a:lnTo>
                <a:lnTo>
                  <a:pt x="272311" y="419100"/>
                </a:lnTo>
                <a:lnTo>
                  <a:pt x="266254" y="419100"/>
                </a:lnTo>
                <a:lnTo>
                  <a:pt x="255518" y="419100"/>
                </a:lnTo>
                <a:lnTo>
                  <a:pt x="223028" y="419100"/>
                </a:lnTo>
                <a:lnTo>
                  <a:pt x="215608" y="419100"/>
                </a:lnTo>
                <a:lnTo>
                  <a:pt x="209551" y="419100"/>
                </a:lnTo>
                <a:lnTo>
                  <a:pt x="177061" y="419100"/>
                </a:lnTo>
                <a:lnTo>
                  <a:pt x="166325" y="419100"/>
                </a:lnTo>
                <a:lnTo>
                  <a:pt x="151953" y="419100"/>
                </a:lnTo>
                <a:lnTo>
                  <a:pt x="120358" y="419100"/>
                </a:lnTo>
                <a:lnTo>
                  <a:pt x="102670" y="419100"/>
                </a:lnTo>
                <a:lnTo>
                  <a:pt x="95250" y="419100"/>
                </a:lnTo>
                <a:lnTo>
                  <a:pt x="56703" y="419100"/>
                </a:lnTo>
                <a:lnTo>
                  <a:pt x="45967" y="419100"/>
                </a:lnTo>
                <a:lnTo>
                  <a:pt x="0" y="41910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64" name="组合 63"/>
          <p:cNvGrpSpPr/>
          <p:nvPr/>
        </p:nvGrpSpPr>
        <p:grpSpPr>
          <a:xfrm>
            <a:off x="-391195" y="-1"/>
            <a:ext cx="1417774" cy="723901"/>
            <a:chOff x="-391195" y="-1"/>
            <a:chExt cx="1697596" cy="866775"/>
          </a:xfrm>
        </p:grpSpPr>
        <p:sp>
          <p:nvSpPr>
            <p:cNvPr id="65" name="任意多边形 64"/>
            <p:cNvSpPr/>
            <p:nvPr/>
          </p:nvSpPr>
          <p:spPr>
            <a:xfrm>
              <a:off x="238265" y="-1"/>
              <a:ext cx="333967" cy="866775"/>
            </a:xfrm>
            <a:custGeom>
              <a:avLst/>
              <a:gdLst>
                <a:gd name="connsiteX0" fmla="*/ 895550 w 1380209"/>
                <a:gd name="connsiteY0" fmla="*/ 0 h 3582188"/>
                <a:gd name="connsiteX1" fmla="*/ 1380209 w 1380209"/>
                <a:gd name="connsiteY1" fmla="*/ 0 h 3582188"/>
                <a:gd name="connsiteX2" fmla="*/ 484659 w 1380209"/>
                <a:gd name="connsiteY2" fmla="*/ 3582188 h 3582188"/>
                <a:gd name="connsiteX3" fmla="*/ 0 w 1380209"/>
                <a:gd name="connsiteY3" fmla="*/ 3582188 h 35821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80209" h="3582188">
                  <a:moveTo>
                    <a:pt x="895550" y="0"/>
                  </a:moveTo>
                  <a:lnTo>
                    <a:pt x="1380209" y="0"/>
                  </a:lnTo>
                  <a:lnTo>
                    <a:pt x="484659" y="3582188"/>
                  </a:lnTo>
                  <a:lnTo>
                    <a:pt x="0" y="3582188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6" name="任意多边形 65"/>
            <p:cNvSpPr/>
            <p:nvPr/>
          </p:nvSpPr>
          <p:spPr>
            <a:xfrm>
              <a:off x="421807" y="-1"/>
              <a:ext cx="333967" cy="866775"/>
            </a:xfrm>
            <a:custGeom>
              <a:avLst/>
              <a:gdLst>
                <a:gd name="connsiteX0" fmla="*/ 895550 w 1380209"/>
                <a:gd name="connsiteY0" fmla="*/ 0 h 3582188"/>
                <a:gd name="connsiteX1" fmla="*/ 1380209 w 1380209"/>
                <a:gd name="connsiteY1" fmla="*/ 0 h 3582188"/>
                <a:gd name="connsiteX2" fmla="*/ 484659 w 1380209"/>
                <a:gd name="connsiteY2" fmla="*/ 3582188 h 3582188"/>
                <a:gd name="connsiteX3" fmla="*/ 0 w 1380209"/>
                <a:gd name="connsiteY3" fmla="*/ 3582188 h 35821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80209" h="3582188">
                  <a:moveTo>
                    <a:pt x="895550" y="0"/>
                  </a:moveTo>
                  <a:lnTo>
                    <a:pt x="1380209" y="0"/>
                  </a:lnTo>
                  <a:lnTo>
                    <a:pt x="484659" y="3582188"/>
                  </a:lnTo>
                  <a:lnTo>
                    <a:pt x="0" y="3582188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7" name="任意多边形 66"/>
            <p:cNvSpPr/>
            <p:nvPr/>
          </p:nvSpPr>
          <p:spPr>
            <a:xfrm>
              <a:off x="605349" y="-1"/>
              <a:ext cx="333967" cy="866775"/>
            </a:xfrm>
            <a:custGeom>
              <a:avLst/>
              <a:gdLst>
                <a:gd name="connsiteX0" fmla="*/ 895550 w 1380209"/>
                <a:gd name="connsiteY0" fmla="*/ 0 h 3582188"/>
                <a:gd name="connsiteX1" fmla="*/ 1380209 w 1380209"/>
                <a:gd name="connsiteY1" fmla="*/ 0 h 3582188"/>
                <a:gd name="connsiteX2" fmla="*/ 484659 w 1380209"/>
                <a:gd name="connsiteY2" fmla="*/ 3582188 h 3582188"/>
                <a:gd name="connsiteX3" fmla="*/ 0 w 1380209"/>
                <a:gd name="connsiteY3" fmla="*/ 3582188 h 35821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80209" h="3582188">
                  <a:moveTo>
                    <a:pt x="895550" y="0"/>
                  </a:moveTo>
                  <a:lnTo>
                    <a:pt x="1380209" y="0"/>
                  </a:lnTo>
                  <a:lnTo>
                    <a:pt x="484659" y="3582188"/>
                  </a:lnTo>
                  <a:lnTo>
                    <a:pt x="0" y="3582188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8" name="任意多边形 67"/>
            <p:cNvSpPr/>
            <p:nvPr/>
          </p:nvSpPr>
          <p:spPr>
            <a:xfrm>
              <a:off x="788891" y="-1"/>
              <a:ext cx="333967" cy="866775"/>
            </a:xfrm>
            <a:custGeom>
              <a:avLst/>
              <a:gdLst>
                <a:gd name="connsiteX0" fmla="*/ 895550 w 1380209"/>
                <a:gd name="connsiteY0" fmla="*/ 0 h 3582188"/>
                <a:gd name="connsiteX1" fmla="*/ 1380209 w 1380209"/>
                <a:gd name="connsiteY1" fmla="*/ 0 h 3582188"/>
                <a:gd name="connsiteX2" fmla="*/ 484659 w 1380209"/>
                <a:gd name="connsiteY2" fmla="*/ 3582188 h 3582188"/>
                <a:gd name="connsiteX3" fmla="*/ 0 w 1380209"/>
                <a:gd name="connsiteY3" fmla="*/ 3582188 h 35821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80209" h="3582188">
                  <a:moveTo>
                    <a:pt x="895550" y="0"/>
                  </a:moveTo>
                  <a:lnTo>
                    <a:pt x="1380209" y="0"/>
                  </a:lnTo>
                  <a:lnTo>
                    <a:pt x="484659" y="3582188"/>
                  </a:lnTo>
                  <a:lnTo>
                    <a:pt x="0" y="3582188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9" name="任意多边形 68"/>
            <p:cNvSpPr/>
            <p:nvPr/>
          </p:nvSpPr>
          <p:spPr>
            <a:xfrm>
              <a:off x="972434" y="-1"/>
              <a:ext cx="333967" cy="866775"/>
            </a:xfrm>
            <a:custGeom>
              <a:avLst/>
              <a:gdLst>
                <a:gd name="connsiteX0" fmla="*/ 895550 w 1380209"/>
                <a:gd name="connsiteY0" fmla="*/ 0 h 3582188"/>
                <a:gd name="connsiteX1" fmla="*/ 1380209 w 1380209"/>
                <a:gd name="connsiteY1" fmla="*/ 0 h 3582188"/>
                <a:gd name="connsiteX2" fmla="*/ 484659 w 1380209"/>
                <a:gd name="connsiteY2" fmla="*/ 3582188 h 3582188"/>
                <a:gd name="connsiteX3" fmla="*/ 0 w 1380209"/>
                <a:gd name="connsiteY3" fmla="*/ 3582188 h 35821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80209" h="3582188">
                  <a:moveTo>
                    <a:pt x="895550" y="0"/>
                  </a:moveTo>
                  <a:lnTo>
                    <a:pt x="1380209" y="0"/>
                  </a:lnTo>
                  <a:lnTo>
                    <a:pt x="484659" y="3582188"/>
                  </a:lnTo>
                  <a:lnTo>
                    <a:pt x="0" y="3582188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0" name="任意多边形 69"/>
            <p:cNvSpPr/>
            <p:nvPr/>
          </p:nvSpPr>
          <p:spPr>
            <a:xfrm>
              <a:off x="-391195" y="-1"/>
              <a:ext cx="779885" cy="866775"/>
            </a:xfrm>
            <a:custGeom>
              <a:avLst/>
              <a:gdLst>
                <a:gd name="connsiteX0" fmla="*/ 167467 w 602715"/>
                <a:gd name="connsiteY0" fmla="*/ 0 h 669866"/>
                <a:gd name="connsiteX1" fmla="*/ 240938 w 602715"/>
                <a:gd name="connsiteY1" fmla="*/ 0 h 669866"/>
                <a:gd name="connsiteX2" fmla="*/ 258098 w 602715"/>
                <a:gd name="connsiteY2" fmla="*/ 0 h 669866"/>
                <a:gd name="connsiteX3" fmla="*/ 319710 w 602715"/>
                <a:gd name="connsiteY3" fmla="*/ 0 h 669866"/>
                <a:gd name="connsiteX4" fmla="*/ 331569 w 602715"/>
                <a:gd name="connsiteY4" fmla="*/ 0 h 669866"/>
                <a:gd name="connsiteX5" fmla="*/ 359841 w 602715"/>
                <a:gd name="connsiteY5" fmla="*/ 0 h 669866"/>
                <a:gd name="connsiteX6" fmla="*/ 410341 w 602715"/>
                <a:gd name="connsiteY6" fmla="*/ 0 h 669866"/>
                <a:gd name="connsiteX7" fmla="*/ 433312 w 602715"/>
                <a:gd name="connsiteY7" fmla="*/ 0 h 669866"/>
                <a:gd name="connsiteX8" fmla="*/ 450472 w 602715"/>
                <a:gd name="connsiteY8" fmla="*/ 0 h 669866"/>
                <a:gd name="connsiteX9" fmla="*/ 512084 w 602715"/>
                <a:gd name="connsiteY9" fmla="*/ 0 h 669866"/>
                <a:gd name="connsiteX10" fmla="*/ 523943 w 602715"/>
                <a:gd name="connsiteY10" fmla="*/ 0 h 669866"/>
                <a:gd name="connsiteX11" fmla="*/ 602715 w 602715"/>
                <a:gd name="connsiteY11" fmla="*/ 0 h 669866"/>
                <a:gd name="connsiteX12" fmla="*/ 435248 w 602715"/>
                <a:gd name="connsiteY12" fmla="*/ 669866 h 669866"/>
                <a:gd name="connsiteX13" fmla="*/ 356476 w 602715"/>
                <a:gd name="connsiteY13" fmla="*/ 669866 h 669866"/>
                <a:gd name="connsiteX14" fmla="*/ 344617 w 602715"/>
                <a:gd name="connsiteY14" fmla="*/ 669866 h 669866"/>
                <a:gd name="connsiteX15" fmla="*/ 283005 w 602715"/>
                <a:gd name="connsiteY15" fmla="*/ 669866 h 669866"/>
                <a:gd name="connsiteX16" fmla="*/ 265845 w 602715"/>
                <a:gd name="connsiteY16" fmla="*/ 669866 h 669866"/>
                <a:gd name="connsiteX17" fmla="*/ 242874 w 602715"/>
                <a:gd name="connsiteY17" fmla="*/ 669866 h 669866"/>
                <a:gd name="connsiteX18" fmla="*/ 192374 w 602715"/>
                <a:gd name="connsiteY18" fmla="*/ 669866 h 669866"/>
                <a:gd name="connsiteX19" fmla="*/ 164102 w 602715"/>
                <a:gd name="connsiteY19" fmla="*/ 669866 h 669866"/>
                <a:gd name="connsiteX20" fmla="*/ 152243 w 602715"/>
                <a:gd name="connsiteY20" fmla="*/ 669866 h 669866"/>
                <a:gd name="connsiteX21" fmla="*/ 90631 w 602715"/>
                <a:gd name="connsiteY21" fmla="*/ 669866 h 669866"/>
                <a:gd name="connsiteX22" fmla="*/ 73471 w 602715"/>
                <a:gd name="connsiteY22" fmla="*/ 669866 h 669866"/>
                <a:gd name="connsiteX23" fmla="*/ 0 w 602715"/>
                <a:gd name="connsiteY23" fmla="*/ 669866 h 669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2715" h="669866">
                  <a:moveTo>
                    <a:pt x="167467" y="0"/>
                  </a:moveTo>
                  <a:lnTo>
                    <a:pt x="240938" y="0"/>
                  </a:lnTo>
                  <a:lnTo>
                    <a:pt x="258098" y="0"/>
                  </a:lnTo>
                  <a:lnTo>
                    <a:pt x="319710" y="0"/>
                  </a:lnTo>
                  <a:lnTo>
                    <a:pt x="331569" y="0"/>
                  </a:lnTo>
                  <a:lnTo>
                    <a:pt x="359841" y="0"/>
                  </a:lnTo>
                  <a:lnTo>
                    <a:pt x="410341" y="0"/>
                  </a:lnTo>
                  <a:lnTo>
                    <a:pt x="433312" y="0"/>
                  </a:lnTo>
                  <a:lnTo>
                    <a:pt x="450472" y="0"/>
                  </a:lnTo>
                  <a:lnTo>
                    <a:pt x="512084" y="0"/>
                  </a:lnTo>
                  <a:lnTo>
                    <a:pt x="523943" y="0"/>
                  </a:lnTo>
                  <a:lnTo>
                    <a:pt x="602715" y="0"/>
                  </a:lnTo>
                  <a:lnTo>
                    <a:pt x="435248" y="669866"/>
                  </a:lnTo>
                  <a:lnTo>
                    <a:pt x="356476" y="669866"/>
                  </a:lnTo>
                  <a:lnTo>
                    <a:pt x="344617" y="669866"/>
                  </a:lnTo>
                  <a:lnTo>
                    <a:pt x="283005" y="669866"/>
                  </a:lnTo>
                  <a:lnTo>
                    <a:pt x="265845" y="669866"/>
                  </a:lnTo>
                  <a:lnTo>
                    <a:pt x="242874" y="669866"/>
                  </a:lnTo>
                  <a:lnTo>
                    <a:pt x="192374" y="669866"/>
                  </a:lnTo>
                  <a:lnTo>
                    <a:pt x="164102" y="669866"/>
                  </a:lnTo>
                  <a:lnTo>
                    <a:pt x="152243" y="669866"/>
                  </a:lnTo>
                  <a:lnTo>
                    <a:pt x="90631" y="669866"/>
                  </a:lnTo>
                  <a:lnTo>
                    <a:pt x="73471" y="669866"/>
                  </a:lnTo>
                  <a:lnTo>
                    <a:pt x="0" y="66986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cxnSp>
        <p:nvCxnSpPr>
          <p:cNvPr id="71" name="直接连接符 70"/>
          <p:cNvCxnSpPr/>
          <p:nvPr/>
        </p:nvCxnSpPr>
        <p:spPr>
          <a:xfrm>
            <a:off x="1026579" y="549329"/>
            <a:ext cx="11165421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矩形 16"/>
          <p:cNvSpPr/>
          <p:nvPr/>
        </p:nvSpPr>
        <p:spPr>
          <a:xfrm>
            <a:off x="1276643" y="2110673"/>
            <a:ext cx="720000" cy="288032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17"/>
          <p:cNvSpPr/>
          <p:nvPr/>
        </p:nvSpPr>
        <p:spPr>
          <a:xfrm>
            <a:off x="2495600" y="2686737"/>
            <a:ext cx="720000" cy="2304256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矩形 18"/>
          <p:cNvSpPr/>
          <p:nvPr/>
        </p:nvSpPr>
        <p:spPr>
          <a:xfrm>
            <a:off x="3575720" y="4630953"/>
            <a:ext cx="720000" cy="36004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矩形 19"/>
          <p:cNvSpPr/>
          <p:nvPr/>
        </p:nvSpPr>
        <p:spPr>
          <a:xfrm>
            <a:off x="4627522" y="4563610"/>
            <a:ext cx="720000" cy="427383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1" name="直接箭头连接符 10"/>
          <p:cNvCxnSpPr/>
          <p:nvPr/>
        </p:nvCxnSpPr>
        <p:spPr>
          <a:xfrm>
            <a:off x="767408" y="4990993"/>
            <a:ext cx="5184576" cy="0"/>
          </a:xfrm>
          <a:prstGeom prst="straightConnector1">
            <a:avLst/>
          </a:prstGeom>
          <a:ln>
            <a:solidFill>
              <a:srgbClr val="53575A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文本框 20"/>
          <p:cNvSpPr txBox="1"/>
          <p:nvPr/>
        </p:nvSpPr>
        <p:spPr>
          <a:xfrm>
            <a:off x="1199456" y="5207017"/>
            <a:ext cx="8274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dirty="0">
                <a:solidFill>
                  <a:srgbClr val="131313"/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TSSCI</a:t>
            </a:r>
            <a:endParaRPr lang="en-US" altLang="zh-CN" sz="2000" dirty="0">
              <a:solidFill>
                <a:srgbClr val="131313"/>
              </a:solidFill>
              <a:latin typeface="Adobe 黑体 Std R" pitchFamily="34" charset="-128"/>
              <a:ea typeface="Adobe 黑体 Std R" pitchFamily="34" charset="-128"/>
              <a:cs typeface="Arial" panose="020B0604020202020204" pitchFamily="34" charset="0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2495600" y="5207017"/>
            <a:ext cx="7312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dirty="0">
                <a:solidFill>
                  <a:srgbClr val="131313"/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THCI</a:t>
            </a:r>
            <a:endParaRPr lang="en-US" altLang="zh-CN" sz="2000" dirty="0">
              <a:solidFill>
                <a:srgbClr val="131313"/>
              </a:solidFill>
              <a:latin typeface="Adobe 黑体 Std R" pitchFamily="34" charset="-128"/>
              <a:ea typeface="Adobe 黑体 Std R" pitchFamily="34" charset="-128"/>
              <a:cs typeface="Arial" panose="020B0604020202020204" pitchFamily="34" charset="0"/>
            </a:endParaRPr>
          </a:p>
        </p:txBody>
      </p:sp>
      <p:sp>
        <p:nvSpPr>
          <p:cNvPr id="24" name="文本框 24"/>
          <p:cNvSpPr txBox="1"/>
          <p:nvPr/>
        </p:nvSpPr>
        <p:spPr>
          <a:xfrm>
            <a:off x="3575720" y="5207017"/>
            <a:ext cx="6880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dirty="0">
                <a:solidFill>
                  <a:srgbClr val="131313"/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SSCI</a:t>
            </a:r>
            <a:endParaRPr lang="en-US" altLang="zh-CN" sz="2000" dirty="0">
              <a:solidFill>
                <a:srgbClr val="131313"/>
              </a:solidFill>
              <a:latin typeface="Adobe 黑体 Std R" pitchFamily="34" charset="-128"/>
              <a:ea typeface="Adobe 黑体 Std R" pitchFamily="34" charset="-128"/>
              <a:cs typeface="Arial" panose="020B0604020202020204" pitchFamily="34" charset="0"/>
            </a:endParaRPr>
          </a:p>
        </p:txBody>
      </p:sp>
      <p:sp>
        <p:nvSpPr>
          <p:cNvPr id="25" name="文本框 26"/>
          <p:cNvSpPr txBox="1"/>
          <p:nvPr/>
        </p:nvSpPr>
        <p:spPr>
          <a:xfrm>
            <a:off x="4583832" y="5207017"/>
            <a:ext cx="9701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dirty="0">
                <a:solidFill>
                  <a:srgbClr val="131313"/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A&amp;HCI</a:t>
            </a:r>
            <a:endParaRPr lang="en-US" altLang="zh-CN" sz="2000" dirty="0">
              <a:solidFill>
                <a:srgbClr val="131313"/>
              </a:solidFill>
              <a:latin typeface="Adobe 黑体 Std R" pitchFamily="34" charset="-128"/>
              <a:ea typeface="Adobe 黑体 Std R" pitchFamily="34" charset="-128"/>
              <a:cs typeface="Arial" panose="020B0604020202020204" pitchFamily="34" charset="0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1380069" y="3161176"/>
            <a:ext cx="5148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400" dirty="0">
                <a:solidFill>
                  <a:schemeClr val="bg1">
                    <a:lumMod val="95000"/>
                  </a:schemeClr>
                </a:solidFill>
                <a:latin typeface="Adobe 黑体 Std R" pitchFamily="34" charset="-128"/>
                <a:ea typeface="Adobe 黑体 Std R" pitchFamily="34" charset="-128"/>
              </a:rPr>
              <a:t>90</a:t>
            </a:r>
            <a:endParaRPr lang="zh-CN" altLang="en-US" sz="1400" dirty="0">
              <a:solidFill>
                <a:schemeClr val="bg1">
                  <a:lumMod val="95000"/>
                </a:schemeClr>
              </a:solidFill>
              <a:latin typeface="Adobe 黑体 Std R" pitchFamily="34" charset="-128"/>
              <a:ea typeface="Adobe 黑体 Std R" pitchFamily="34" charset="-128"/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2609889" y="3550833"/>
            <a:ext cx="5148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400" dirty="0">
                <a:solidFill>
                  <a:schemeClr val="bg1">
                    <a:lumMod val="95000"/>
                  </a:schemeClr>
                </a:solidFill>
                <a:latin typeface="Adobe 黑体 Std R" pitchFamily="34" charset="-128"/>
                <a:ea typeface="Adobe 黑体 Std R" pitchFamily="34" charset="-128"/>
              </a:rPr>
              <a:t>68</a:t>
            </a:r>
            <a:endParaRPr lang="zh-CN" altLang="en-US" sz="2400" dirty="0">
              <a:solidFill>
                <a:schemeClr val="bg1">
                  <a:lumMod val="95000"/>
                </a:schemeClr>
              </a:solidFill>
              <a:latin typeface="Adobe 黑体 Std R" pitchFamily="34" charset="-128"/>
              <a:ea typeface="Adobe 黑体 Std R" pitchFamily="34" charset="-128"/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3753644" y="4630953"/>
            <a:ext cx="32733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dirty="0">
                <a:solidFill>
                  <a:schemeClr val="bg1">
                    <a:lumMod val="95000"/>
                  </a:schemeClr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4</a:t>
            </a:r>
            <a:endParaRPr lang="zh-CN" altLang="en-US" sz="1600" dirty="0">
              <a:solidFill>
                <a:schemeClr val="bg1">
                  <a:lumMod val="95000"/>
                </a:schemeClr>
              </a:solidFill>
              <a:latin typeface="Adobe 黑体 Std R" pitchFamily="34" charset="-128"/>
              <a:ea typeface="Adobe 黑体 Std R" pitchFamily="34" charset="-128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4832562" y="4558945"/>
            <a:ext cx="309880" cy="3987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chemeClr val="bg1">
                    <a:lumMod val="95000"/>
                  </a:schemeClr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9</a:t>
            </a:r>
            <a:endParaRPr lang="en-US" dirty="0">
              <a:solidFill>
                <a:schemeClr val="bg1">
                  <a:lumMod val="95000"/>
                </a:schemeClr>
              </a:solidFill>
              <a:latin typeface="Adobe 黑体 Std R" pitchFamily="34" charset="-128"/>
              <a:ea typeface="Adobe 黑体 Std R" pitchFamily="34" charset="-128"/>
            </a:endParaRPr>
          </a:p>
        </p:txBody>
      </p:sp>
      <p:grpSp>
        <p:nvGrpSpPr>
          <p:cNvPr id="35" name="群組 50"/>
          <p:cNvGrpSpPr/>
          <p:nvPr/>
        </p:nvGrpSpPr>
        <p:grpSpPr>
          <a:xfrm>
            <a:off x="1055440" y="5967167"/>
            <a:ext cx="4751942" cy="792088"/>
            <a:chOff x="5287639" y="5085184"/>
            <a:chExt cx="4751942" cy="792088"/>
          </a:xfrm>
        </p:grpSpPr>
        <p:sp>
          <p:nvSpPr>
            <p:cNvPr id="36" name="文本框 20"/>
            <p:cNvSpPr txBox="1"/>
            <p:nvPr/>
          </p:nvSpPr>
          <p:spPr>
            <a:xfrm>
              <a:off x="6168008" y="5210036"/>
              <a:ext cx="387157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800" b="1" u="sng" dirty="0">
                  <a:solidFill>
                    <a:schemeClr val="accent6">
                      <a:lumMod val="75000"/>
                    </a:schemeClr>
                  </a:solidFill>
                  <a:latin typeface="+mn-ea"/>
                  <a:cs typeface="Arial" panose="020B0604020202020204" pitchFamily="34" charset="0"/>
                </a:rPr>
                <a:t>收录重要人社核心期刊</a:t>
              </a:r>
              <a:endParaRPr lang="en-US" altLang="zh-TW" sz="2800" b="1" u="sng" dirty="0">
                <a:solidFill>
                  <a:schemeClr val="accent6">
                    <a:lumMod val="75000"/>
                  </a:schemeClr>
                </a:solidFill>
                <a:latin typeface="+mn-ea"/>
                <a:cs typeface="Arial" panose="020B0604020202020204" pitchFamily="34" charset="0"/>
              </a:endParaRPr>
            </a:p>
          </p:txBody>
        </p:sp>
        <p:sp>
          <p:nvSpPr>
            <p:cNvPr id="37" name="KSO_Shape"/>
            <p:cNvSpPr/>
            <p:nvPr/>
          </p:nvSpPr>
          <p:spPr bwMode="auto">
            <a:xfrm>
              <a:off x="5287639" y="5085184"/>
              <a:ext cx="736353" cy="792088"/>
            </a:xfrm>
            <a:custGeom>
              <a:avLst/>
              <a:gdLst>
                <a:gd name="T0" fmla="*/ 1735389 w 3295"/>
                <a:gd name="T1" fmla="*/ 901016 h 3303"/>
                <a:gd name="T2" fmla="*/ 828737 w 3295"/>
                <a:gd name="T3" fmla="*/ 0 h 3303"/>
                <a:gd name="T4" fmla="*/ 2179 w 3295"/>
                <a:gd name="T5" fmla="*/ 0 h 3303"/>
                <a:gd name="T6" fmla="*/ 0 w 3295"/>
                <a:gd name="T7" fmla="*/ 825795 h 3303"/>
                <a:gd name="T8" fmla="*/ 896300 w 3295"/>
                <a:gd name="T9" fmla="*/ 1740438 h 3303"/>
                <a:gd name="T10" fmla="*/ 1107707 w 3295"/>
                <a:gd name="T11" fmla="*/ 1742074 h 3303"/>
                <a:gd name="T12" fmla="*/ 1737024 w 3295"/>
                <a:gd name="T13" fmla="*/ 1112507 h 3303"/>
                <a:gd name="T14" fmla="*/ 1735389 w 3295"/>
                <a:gd name="T15" fmla="*/ 901016 h 3303"/>
                <a:gd name="T16" fmla="*/ 221214 w 3295"/>
                <a:gd name="T17" fmla="*/ 373379 h 3303"/>
                <a:gd name="T18" fmla="*/ 369962 w 3295"/>
                <a:gd name="T19" fmla="*/ 225118 h 3303"/>
                <a:gd name="T20" fmla="*/ 518165 w 3295"/>
                <a:gd name="T21" fmla="*/ 373379 h 3303"/>
                <a:gd name="T22" fmla="*/ 369962 w 3295"/>
                <a:gd name="T23" fmla="*/ 521641 h 3303"/>
                <a:gd name="T24" fmla="*/ 221214 w 3295"/>
                <a:gd name="T25" fmla="*/ 373379 h 3303"/>
                <a:gd name="T26" fmla="*/ 1028702 w 3295"/>
                <a:gd name="T27" fmla="*/ 1408485 h 3303"/>
                <a:gd name="T28" fmla="*/ 451147 w 3295"/>
                <a:gd name="T29" fmla="*/ 831246 h 3303"/>
                <a:gd name="T30" fmla="*/ 503998 w 3295"/>
                <a:gd name="T31" fmla="*/ 778918 h 3303"/>
                <a:gd name="T32" fmla="*/ 1081008 w 3295"/>
                <a:gd name="T33" fmla="*/ 1355612 h 3303"/>
                <a:gd name="T34" fmla="*/ 1028702 w 3295"/>
                <a:gd name="T35" fmla="*/ 1408485 h 3303"/>
                <a:gd name="T36" fmla="*/ 1185622 w 3295"/>
                <a:gd name="T37" fmla="*/ 1250957 h 3303"/>
                <a:gd name="T38" fmla="*/ 608612 w 3295"/>
                <a:gd name="T39" fmla="*/ 673718 h 3303"/>
                <a:gd name="T40" fmla="*/ 661464 w 3295"/>
                <a:gd name="T41" fmla="*/ 621390 h 3303"/>
                <a:gd name="T42" fmla="*/ 1238474 w 3295"/>
                <a:gd name="T43" fmla="*/ 1198629 h 3303"/>
                <a:gd name="T44" fmla="*/ 1185622 w 3295"/>
                <a:gd name="T45" fmla="*/ 1250957 h 3303"/>
                <a:gd name="T46" fmla="*/ 1343088 w 3295"/>
                <a:gd name="T47" fmla="*/ 1093429 h 3303"/>
                <a:gd name="T48" fmla="*/ 766078 w 3295"/>
                <a:gd name="T49" fmla="*/ 516190 h 3303"/>
                <a:gd name="T50" fmla="*/ 818929 w 3295"/>
                <a:gd name="T51" fmla="*/ 463863 h 3303"/>
                <a:gd name="T52" fmla="*/ 1395939 w 3295"/>
                <a:gd name="T53" fmla="*/ 1041102 h 3303"/>
                <a:gd name="T54" fmla="*/ 1343088 w 3295"/>
                <a:gd name="T55" fmla="*/ 1093429 h 3303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3295" h="3303">
                  <a:moveTo>
                    <a:pt x="3185" y="1653"/>
                  </a:moveTo>
                  <a:cubicBezTo>
                    <a:pt x="1521" y="0"/>
                    <a:pt x="1521" y="0"/>
                    <a:pt x="1521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0" y="1515"/>
                    <a:pt x="0" y="1515"/>
                    <a:pt x="0" y="1515"/>
                  </a:cubicBezTo>
                  <a:cubicBezTo>
                    <a:pt x="1645" y="3193"/>
                    <a:pt x="1645" y="3193"/>
                    <a:pt x="1645" y="3193"/>
                  </a:cubicBezTo>
                  <a:cubicBezTo>
                    <a:pt x="1753" y="3301"/>
                    <a:pt x="1927" y="3303"/>
                    <a:pt x="2033" y="3196"/>
                  </a:cubicBezTo>
                  <a:cubicBezTo>
                    <a:pt x="3188" y="2041"/>
                    <a:pt x="3188" y="2041"/>
                    <a:pt x="3188" y="2041"/>
                  </a:cubicBezTo>
                  <a:cubicBezTo>
                    <a:pt x="3295" y="1934"/>
                    <a:pt x="3294" y="1761"/>
                    <a:pt x="3185" y="1653"/>
                  </a:cubicBezTo>
                  <a:close/>
                  <a:moveTo>
                    <a:pt x="406" y="685"/>
                  </a:moveTo>
                  <a:cubicBezTo>
                    <a:pt x="406" y="535"/>
                    <a:pt x="528" y="413"/>
                    <a:pt x="679" y="413"/>
                  </a:cubicBezTo>
                  <a:cubicBezTo>
                    <a:pt x="829" y="413"/>
                    <a:pt x="951" y="535"/>
                    <a:pt x="951" y="685"/>
                  </a:cubicBezTo>
                  <a:cubicBezTo>
                    <a:pt x="951" y="835"/>
                    <a:pt x="829" y="957"/>
                    <a:pt x="679" y="957"/>
                  </a:cubicBezTo>
                  <a:cubicBezTo>
                    <a:pt x="528" y="957"/>
                    <a:pt x="406" y="835"/>
                    <a:pt x="406" y="685"/>
                  </a:cubicBezTo>
                  <a:close/>
                  <a:moveTo>
                    <a:pt x="1888" y="2584"/>
                  </a:moveTo>
                  <a:cubicBezTo>
                    <a:pt x="828" y="1525"/>
                    <a:pt x="828" y="1525"/>
                    <a:pt x="828" y="1525"/>
                  </a:cubicBezTo>
                  <a:cubicBezTo>
                    <a:pt x="925" y="1429"/>
                    <a:pt x="925" y="1429"/>
                    <a:pt x="925" y="1429"/>
                  </a:cubicBezTo>
                  <a:cubicBezTo>
                    <a:pt x="1984" y="2487"/>
                    <a:pt x="1984" y="2487"/>
                    <a:pt x="1984" y="2487"/>
                  </a:cubicBezTo>
                  <a:lnTo>
                    <a:pt x="1888" y="2584"/>
                  </a:lnTo>
                  <a:close/>
                  <a:moveTo>
                    <a:pt x="2176" y="2295"/>
                  </a:moveTo>
                  <a:cubicBezTo>
                    <a:pt x="1117" y="1236"/>
                    <a:pt x="1117" y="1236"/>
                    <a:pt x="1117" y="1236"/>
                  </a:cubicBezTo>
                  <a:cubicBezTo>
                    <a:pt x="1214" y="1140"/>
                    <a:pt x="1214" y="1140"/>
                    <a:pt x="1214" y="1140"/>
                  </a:cubicBezTo>
                  <a:cubicBezTo>
                    <a:pt x="2273" y="2199"/>
                    <a:pt x="2273" y="2199"/>
                    <a:pt x="2273" y="2199"/>
                  </a:cubicBezTo>
                  <a:lnTo>
                    <a:pt x="2176" y="2295"/>
                  </a:lnTo>
                  <a:close/>
                  <a:moveTo>
                    <a:pt x="2465" y="2006"/>
                  </a:moveTo>
                  <a:cubicBezTo>
                    <a:pt x="1406" y="947"/>
                    <a:pt x="1406" y="947"/>
                    <a:pt x="1406" y="947"/>
                  </a:cubicBezTo>
                  <a:cubicBezTo>
                    <a:pt x="1503" y="851"/>
                    <a:pt x="1503" y="851"/>
                    <a:pt x="1503" y="851"/>
                  </a:cubicBezTo>
                  <a:cubicBezTo>
                    <a:pt x="2562" y="1910"/>
                    <a:pt x="2562" y="1910"/>
                    <a:pt x="2562" y="1910"/>
                  </a:cubicBezTo>
                  <a:lnTo>
                    <a:pt x="2465" y="2006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anchor="ctr" anchorCtr="1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endParaRPr lang="zh-CN" altLang="en-US">
                <a:latin typeface="+mn-ea"/>
                <a:ea typeface="+mn-ea"/>
              </a:endParaRPr>
            </a:p>
          </p:txBody>
        </p:sp>
      </p:grpSp>
      <p:sp>
        <p:nvSpPr>
          <p:cNvPr id="38" name="矩形 37"/>
          <p:cNvSpPr/>
          <p:nvPr/>
        </p:nvSpPr>
        <p:spPr>
          <a:xfrm>
            <a:off x="7037283" y="3734919"/>
            <a:ext cx="720000" cy="1224136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9" name="矩形 38"/>
          <p:cNvSpPr/>
          <p:nvPr/>
        </p:nvSpPr>
        <p:spPr>
          <a:xfrm>
            <a:off x="8256240" y="1934719"/>
            <a:ext cx="720000" cy="3024336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0" name="矩形 39"/>
          <p:cNvSpPr/>
          <p:nvPr/>
        </p:nvSpPr>
        <p:spPr>
          <a:xfrm>
            <a:off x="9336360" y="679557"/>
            <a:ext cx="720000" cy="4279498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" name="矩形 40"/>
          <p:cNvSpPr/>
          <p:nvPr/>
        </p:nvSpPr>
        <p:spPr>
          <a:xfrm>
            <a:off x="10382447" y="4310983"/>
            <a:ext cx="720000" cy="643407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42" name="直接箭头连接符 10"/>
          <p:cNvCxnSpPr/>
          <p:nvPr/>
        </p:nvCxnSpPr>
        <p:spPr>
          <a:xfrm>
            <a:off x="6528048" y="4959055"/>
            <a:ext cx="5184576" cy="0"/>
          </a:xfrm>
          <a:prstGeom prst="straightConnector1">
            <a:avLst/>
          </a:prstGeom>
          <a:ln>
            <a:solidFill>
              <a:srgbClr val="53575A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文本框 20"/>
          <p:cNvSpPr txBox="1"/>
          <p:nvPr/>
        </p:nvSpPr>
        <p:spPr>
          <a:xfrm>
            <a:off x="6816080" y="5175079"/>
            <a:ext cx="12105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000" dirty="0">
                <a:solidFill>
                  <a:srgbClr val="131313"/>
                </a:solidFill>
                <a:latin typeface="+mn-ea"/>
                <a:cs typeface="Arial" panose="020B0604020202020204" pitchFamily="34" charset="0"/>
              </a:rPr>
              <a:t>台湾大学</a:t>
            </a:r>
            <a:endParaRPr lang="en-US" altLang="zh-CN" sz="2000" dirty="0">
              <a:solidFill>
                <a:srgbClr val="131313"/>
              </a:solidFill>
              <a:latin typeface="+mn-ea"/>
              <a:cs typeface="Arial" panose="020B0604020202020204" pitchFamily="34" charset="0"/>
            </a:endParaRPr>
          </a:p>
        </p:txBody>
      </p:sp>
      <p:sp>
        <p:nvSpPr>
          <p:cNvPr id="44" name="文本框 22"/>
          <p:cNvSpPr txBox="1"/>
          <p:nvPr/>
        </p:nvSpPr>
        <p:spPr>
          <a:xfrm>
            <a:off x="8278693" y="5175079"/>
            <a:ext cx="6976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000">
                <a:solidFill>
                  <a:srgbClr val="131313"/>
                </a:solidFill>
                <a:latin typeface="+mn-ea"/>
                <a:cs typeface="Arial" panose="020B0604020202020204" pitchFamily="34" charset="0"/>
              </a:rPr>
              <a:t>顶大</a:t>
            </a:r>
            <a:endParaRPr lang="en-US" altLang="zh-CN" sz="2000" dirty="0">
              <a:solidFill>
                <a:srgbClr val="131313"/>
              </a:solidFill>
              <a:latin typeface="+mn-ea"/>
              <a:cs typeface="Arial" panose="020B0604020202020204" pitchFamily="34" charset="0"/>
            </a:endParaRPr>
          </a:p>
        </p:txBody>
      </p:sp>
      <p:sp>
        <p:nvSpPr>
          <p:cNvPr id="45" name="文本框 24"/>
          <p:cNvSpPr txBox="1"/>
          <p:nvPr/>
        </p:nvSpPr>
        <p:spPr>
          <a:xfrm>
            <a:off x="9386191" y="5175079"/>
            <a:ext cx="5309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dirty="0">
                <a:solidFill>
                  <a:srgbClr val="131313"/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ESI</a:t>
            </a:r>
            <a:endParaRPr lang="en-US" altLang="zh-CN" sz="2000" dirty="0">
              <a:solidFill>
                <a:srgbClr val="131313"/>
              </a:solidFill>
              <a:latin typeface="Adobe 黑体 Std R" pitchFamily="34" charset="-128"/>
              <a:ea typeface="Adobe 黑体 Std R" pitchFamily="34" charset="-128"/>
              <a:cs typeface="Arial" panose="020B0604020202020204" pitchFamily="34" charset="0"/>
            </a:endParaRPr>
          </a:p>
        </p:txBody>
      </p:sp>
      <p:sp>
        <p:nvSpPr>
          <p:cNvPr id="46" name="文本框 26"/>
          <p:cNvSpPr txBox="1"/>
          <p:nvPr/>
        </p:nvSpPr>
        <p:spPr>
          <a:xfrm>
            <a:off x="10272464" y="5175079"/>
            <a:ext cx="12105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000">
                <a:solidFill>
                  <a:srgbClr val="131313"/>
                </a:solidFill>
                <a:latin typeface="+mn-ea"/>
                <a:cs typeface="Arial" panose="020B0604020202020204" pitchFamily="34" charset="0"/>
              </a:rPr>
              <a:t>特色学科</a:t>
            </a:r>
            <a:endParaRPr lang="en-US" altLang="zh-CN" sz="2000" dirty="0">
              <a:solidFill>
                <a:srgbClr val="131313"/>
              </a:solidFill>
              <a:latin typeface="+mn-ea"/>
              <a:cs typeface="Arial" panose="020B0604020202020204" pitchFamily="34" charset="0"/>
            </a:endParaRPr>
          </a:p>
        </p:txBody>
      </p:sp>
      <p:sp>
        <p:nvSpPr>
          <p:cNvPr id="47" name="矩形 46"/>
          <p:cNvSpPr/>
          <p:nvPr/>
        </p:nvSpPr>
        <p:spPr>
          <a:xfrm>
            <a:off x="7060427" y="4147222"/>
            <a:ext cx="72808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400" dirty="0">
                <a:solidFill>
                  <a:schemeClr val="bg1">
                    <a:lumMod val="95000"/>
                  </a:schemeClr>
                </a:solidFill>
                <a:latin typeface="Adobe 黑体 Std R" pitchFamily="34" charset="-128"/>
                <a:ea typeface="Adobe 黑体 Std R" pitchFamily="34" charset="-128"/>
              </a:rPr>
              <a:t>10,407</a:t>
            </a:r>
            <a:endParaRPr lang="zh-CN" altLang="en-US" sz="1400" dirty="0">
              <a:solidFill>
                <a:schemeClr val="bg1">
                  <a:lumMod val="95000"/>
                </a:schemeClr>
              </a:solidFill>
              <a:latin typeface="Adobe 黑体 Std R" pitchFamily="34" charset="-128"/>
              <a:ea typeface="Adobe 黑体 Std R" pitchFamily="34" charset="-128"/>
            </a:endParaRPr>
          </a:p>
        </p:txBody>
      </p:sp>
      <p:sp>
        <p:nvSpPr>
          <p:cNvPr id="48" name="矩形 47"/>
          <p:cNvSpPr/>
          <p:nvPr/>
        </p:nvSpPr>
        <p:spPr>
          <a:xfrm>
            <a:off x="8263035" y="3108333"/>
            <a:ext cx="72808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dirty="0">
                <a:solidFill>
                  <a:schemeClr val="bg1">
                    <a:lumMod val="95000"/>
                  </a:schemeClr>
                </a:solidFill>
                <a:latin typeface="Adobe 黑体 Std R" pitchFamily="34" charset="-128"/>
                <a:ea typeface="Adobe 黑体 Std R" pitchFamily="34" charset="-128"/>
              </a:rPr>
              <a:t>2</a:t>
            </a:r>
            <a:r>
              <a:rPr lang="en-US" altLang="zh-TW" sz="1400" dirty="0">
                <a:solidFill>
                  <a:schemeClr val="bg1">
                    <a:lumMod val="95000"/>
                  </a:schemeClr>
                </a:solidFill>
                <a:latin typeface="Adobe 黑体 Std R" pitchFamily="34" charset="-128"/>
                <a:ea typeface="Adobe 黑体 Std R" pitchFamily="34" charset="-128"/>
              </a:rPr>
              <a:t>8</a:t>
            </a:r>
            <a:r>
              <a:rPr lang="en-US" altLang="zh-CN" sz="1400" dirty="0">
                <a:solidFill>
                  <a:schemeClr val="bg1">
                    <a:lumMod val="95000"/>
                  </a:schemeClr>
                </a:solidFill>
                <a:latin typeface="Adobe 黑体 Std R" pitchFamily="34" charset="-128"/>
                <a:ea typeface="Adobe 黑体 Std R" pitchFamily="34" charset="-128"/>
              </a:rPr>
              <a:t>,</a:t>
            </a:r>
            <a:r>
              <a:rPr lang="en-US" altLang="zh-TW" sz="1400" dirty="0">
                <a:solidFill>
                  <a:schemeClr val="bg1">
                    <a:lumMod val="95000"/>
                  </a:schemeClr>
                </a:solidFill>
                <a:latin typeface="Adobe 黑体 Std R" pitchFamily="34" charset="-128"/>
                <a:ea typeface="Adobe 黑体 Std R" pitchFamily="34" charset="-128"/>
              </a:rPr>
              <a:t>934</a:t>
            </a:r>
            <a:endParaRPr lang="zh-CN" altLang="en-US" sz="1400" dirty="0">
              <a:solidFill>
                <a:schemeClr val="bg1">
                  <a:lumMod val="95000"/>
                </a:schemeClr>
              </a:solidFill>
              <a:latin typeface="Adobe 黑体 Std R" pitchFamily="34" charset="-128"/>
              <a:ea typeface="Adobe 黑体 Std R" pitchFamily="34" charset="-128"/>
            </a:endParaRPr>
          </a:p>
        </p:txBody>
      </p:sp>
      <p:sp>
        <p:nvSpPr>
          <p:cNvPr id="49" name="矩形 48"/>
          <p:cNvSpPr/>
          <p:nvPr/>
        </p:nvSpPr>
        <p:spPr>
          <a:xfrm>
            <a:off x="9340221" y="2294759"/>
            <a:ext cx="72808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dirty="0">
                <a:solidFill>
                  <a:schemeClr val="bg1">
                    <a:lumMod val="95000"/>
                  </a:schemeClr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4</a:t>
            </a:r>
            <a:r>
              <a:rPr lang="en-US" altLang="zh-TW" sz="1400" dirty="0">
                <a:solidFill>
                  <a:schemeClr val="bg1">
                    <a:lumMod val="95000"/>
                  </a:schemeClr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6</a:t>
            </a:r>
            <a:r>
              <a:rPr lang="en-US" altLang="zh-CN" sz="1400" dirty="0">
                <a:solidFill>
                  <a:schemeClr val="bg1">
                    <a:lumMod val="95000"/>
                  </a:schemeClr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,</a:t>
            </a:r>
            <a:r>
              <a:rPr lang="en-US" altLang="zh-TW" sz="1400" dirty="0">
                <a:solidFill>
                  <a:schemeClr val="bg1">
                    <a:lumMod val="95000"/>
                  </a:schemeClr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426</a:t>
            </a:r>
            <a:endParaRPr lang="zh-CN" altLang="en-US" sz="1100" dirty="0">
              <a:solidFill>
                <a:schemeClr val="bg1">
                  <a:lumMod val="95000"/>
                </a:schemeClr>
              </a:solidFill>
              <a:latin typeface="Adobe 黑体 Std R" pitchFamily="34" charset="-128"/>
              <a:ea typeface="Adobe 黑体 Std R" pitchFamily="34" charset="-128"/>
            </a:endParaRPr>
          </a:p>
        </p:txBody>
      </p:sp>
      <p:sp>
        <p:nvSpPr>
          <p:cNvPr id="50" name="矩形 49"/>
          <p:cNvSpPr/>
          <p:nvPr/>
        </p:nvSpPr>
        <p:spPr>
          <a:xfrm>
            <a:off x="10436509" y="4494055"/>
            <a:ext cx="62869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400" dirty="0">
                <a:solidFill>
                  <a:schemeClr val="bg1">
                    <a:lumMod val="95000"/>
                  </a:schemeClr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1</a:t>
            </a:r>
            <a:r>
              <a:rPr lang="en-US" altLang="zh-CN" sz="1400" dirty="0">
                <a:solidFill>
                  <a:schemeClr val="bg1">
                    <a:lumMod val="95000"/>
                  </a:schemeClr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,</a:t>
            </a:r>
            <a:r>
              <a:rPr lang="en-US" altLang="zh-TW" sz="1400" dirty="0">
                <a:solidFill>
                  <a:schemeClr val="bg1">
                    <a:lumMod val="95000"/>
                  </a:schemeClr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973</a:t>
            </a:r>
            <a:endParaRPr lang="zh-CN" altLang="en-US" sz="1200" dirty="0">
              <a:solidFill>
                <a:schemeClr val="bg1">
                  <a:lumMod val="95000"/>
                </a:schemeClr>
              </a:solidFill>
              <a:latin typeface="Adobe 黑体 Std R" pitchFamily="34" charset="-128"/>
              <a:ea typeface="Adobe 黑体 Std R" pitchFamily="34" charset="-128"/>
            </a:endParaRPr>
          </a:p>
        </p:txBody>
      </p:sp>
      <p:grpSp>
        <p:nvGrpSpPr>
          <p:cNvPr id="51" name="群組 50"/>
          <p:cNvGrpSpPr/>
          <p:nvPr/>
        </p:nvGrpSpPr>
        <p:grpSpPr>
          <a:xfrm>
            <a:off x="7126936" y="5967167"/>
            <a:ext cx="4014560" cy="792088"/>
            <a:chOff x="5287639" y="5085184"/>
            <a:chExt cx="4014560" cy="792088"/>
          </a:xfrm>
        </p:grpSpPr>
        <p:sp>
          <p:nvSpPr>
            <p:cNvPr id="52" name="文本框 20"/>
            <p:cNvSpPr txBox="1"/>
            <p:nvPr/>
          </p:nvSpPr>
          <p:spPr>
            <a:xfrm>
              <a:off x="6168008" y="5210036"/>
              <a:ext cx="313419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800" b="1" u="sng">
                  <a:solidFill>
                    <a:schemeClr val="accent6">
                      <a:lumMod val="75000"/>
                    </a:schemeClr>
                  </a:solidFill>
                  <a:latin typeface="+mn-ea"/>
                  <a:cs typeface="Arial" panose="020B0604020202020204" pitchFamily="34" charset="0"/>
                </a:rPr>
                <a:t>收录精华学位论文</a:t>
              </a:r>
              <a:endParaRPr lang="en-US" altLang="zh-TW" sz="2800" b="1" u="sng" dirty="0">
                <a:solidFill>
                  <a:schemeClr val="accent6">
                    <a:lumMod val="75000"/>
                  </a:schemeClr>
                </a:solidFill>
                <a:latin typeface="+mn-ea"/>
                <a:cs typeface="Arial" panose="020B0604020202020204" pitchFamily="34" charset="0"/>
              </a:endParaRPr>
            </a:p>
          </p:txBody>
        </p:sp>
        <p:sp>
          <p:nvSpPr>
            <p:cNvPr id="53" name="KSO_Shape"/>
            <p:cNvSpPr/>
            <p:nvPr/>
          </p:nvSpPr>
          <p:spPr bwMode="auto">
            <a:xfrm>
              <a:off x="5287639" y="5085184"/>
              <a:ext cx="736353" cy="792088"/>
            </a:xfrm>
            <a:custGeom>
              <a:avLst/>
              <a:gdLst>
                <a:gd name="T0" fmla="*/ 1735389 w 3295"/>
                <a:gd name="T1" fmla="*/ 901016 h 3303"/>
                <a:gd name="T2" fmla="*/ 828737 w 3295"/>
                <a:gd name="T3" fmla="*/ 0 h 3303"/>
                <a:gd name="T4" fmla="*/ 2179 w 3295"/>
                <a:gd name="T5" fmla="*/ 0 h 3303"/>
                <a:gd name="T6" fmla="*/ 0 w 3295"/>
                <a:gd name="T7" fmla="*/ 825795 h 3303"/>
                <a:gd name="T8" fmla="*/ 896300 w 3295"/>
                <a:gd name="T9" fmla="*/ 1740438 h 3303"/>
                <a:gd name="T10" fmla="*/ 1107707 w 3295"/>
                <a:gd name="T11" fmla="*/ 1742074 h 3303"/>
                <a:gd name="T12" fmla="*/ 1737024 w 3295"/>
                <a:gd name="T13" fmla="*/ 1112507 h 3303"/>
                <a:gd name="T14" fmla="*/ 1735389 w 3295"/>
                <a:gd name="T15" fmla="*/ 901016 h 3303"/>
                <a:gd name="T16" fmla="*/ 221214 w 3295"/>
                <a:gd name="T17" fmla="*/ 373379 h 3303"/>
                <a:gd name="T18" fmla="*/ 369962 w 3295"/>
                <a:gd name="T19" fmla="*/ 225118 h 3303"/>
                <a:gd name="T20" fmla="*/ 518165 w 3295"/>
                <a:gd name="T21" fmla="*/ 373379 h 3303"/>
                <a:gd name="T22" fmla="*/ 369962 w 3295"/>
                <a:gd name="T23" fmla="*/ 521641 h 3303"/>
                <a:gd name="T24" fmla="*/ 221214 w 3295"/>
                <a:gd name="T25" fmla="*/ 373379 h 3303"/>
                <a:gd name="T26" fmla="*/ 1028702 w 3295"/>
                <a:gd name="T27" fmla="*/ 1408485 h 3303"/>
                <a:gd name="T28" fmla="*/ 451147 w 3295"/>
                <a:gd name="T29" fmla="*/ 831246 h 3303"/>
                <a:gd name="T30" fmla="*/ 503998 w 3295"/>
                <a:gd name="T31" fmla="*/ 778918 h 3303"/>
                <a:gd name="T32" fmla="*/ 1081008 w 3295"/>
                <a:gd name="T33" fmla="*/ 1355612 h 3303"/>
                <a:gd name="T34" fmla="*/ 1028702 w 3295"/>
                <a:gd name="T35" fmla="*/ 1408485 h 3303"/>
                <a:gd name="T36" fmla="*/ 1185622 w 3295"/>
                <a:gd name="T37" fmla="*/ 1250957 h 3303"/>
                <a:gd name="T38" fmla="*/ 608612 w 3295"/>
                <a:gd name="T39" fmla="*/ 673718 h 3303"/>
                <a:gd name="T40" fmla="*/ 661464 w 3295"/>
                <a:gd name="T41" fmla="*/ 621390 h 3303"/>
                <a:gd name="T42" fmla="*/ 1238474 w 3295"/>
                <a:gd name="T43" fmla="*/ 1198629 h 3303"/>
                <a:gd name="T44" fmla="*/ 1185622 w 3295"/>
                <a:gd name="T45" fmla="*/ 1250957 h 3303"/>
                <a:gd name="T46" fmla="*/ 1343088 w 3295"/>
                <a:gd name="T47" fmla="*/ 1093429 h 3303"/>
                <a:gd name="T48" fmla="*/ 766078 w 3295"/>
                <a:gd name="T49" fmla="*/ 516190 h 3303"/>
                <a:gd name="T50" fmla="*/ 818929 w 3295"/>
                <a:gd name="T51" fmla="*/ 463863 h 3303"/>
                <a:gd name="T52" fmla="*/ 1395939 w 3295"/>
                <a:gd name="T53" fmla="*/ 1041102 h 3303"/>
                <a:gd name="T54" fmla="*/ 1343088 w 3295"/>
                <a:gd name="T55" fmla="*/ 1093429 h 3303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3295" h="3303">
                  <a:moveTo>
                    <a:pt x="3185" y="1653"/>
                  </a:moveTo>
                  <a:cubicBezTo>
                    <a:pt x="1521" y="0"/>
                    <a:pt x="1521" y="0"/>
                    <a:pt x="1521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0" y="1515"/>
                    <a:pt x="0" y="1515"/>
                    <a:pt x="0" y="1515"/>
                  </a:cubicBezTo>
                  <a:cubicBezTo>
                    <a:pt x="1645" y="3193"/>
                    <a:pt x="1645" y="3193"/>
                    <a:pt x="1645" y="3193"/>
                  </a:cubicBezTo>
                  <a:cubicBezTo>
                    <a:pt x="1753" y="3301"/>
                    <a:pt x="1927" y="3303"/>
                    <a:pt x="2033" y="3196"/>
                  </a:cubicBezTo>
                  <a:cubicBezTo>
                    <a:pt x="3188" y="2041"/>
                    <a:pt x="3188" y="2041"/>
                    <a:pt x="3188" y="2041"/>
                  </a:cubicBezTo>
                  <a:cubicBezTo>
                    <a:pt x="3295" y="1934"/>
                    <a:pt x="3294" y="1761"/>
                    <a:pt x="3185" y="1653"/>
                  </a:cubicBezTo>
                  <a:close/>
                  <a:moveTo>
                    <a:pt x="406" y="685"/>
                  </a:moveTo>
                  <a:cubicBezTo>
                    <a:pt x="406" y="535"/>
                    <a:pt x="528" y="413"/>
                    <a:pt x="679" y="413"/>
                  </a:cubicBezTo>
                  <a:cubicBezTo>
                    <a:pt x="829" y="413"/>
                    <a:pt x="951" y="535"/>
                    <a:pt x="951" y="685"/>
                  </a:cubicBezTo>
                  <a:cubicBezTo>
                    <a:pt x="951" y="835"/>
                    <a:pt x="829" y="957"/>
                    <a:pt x="679" y="957"/>
                  </a:cubicBezTo>
                  <a:cubicBezTo>
                    <a:pt x="528" y="957"/>
                    <a:pt x="406" y="835"/>
                    <a:pt x="406" y="685"/>
                  </a:cubicBezTo>
                  <a:close/>
                  <a:moveTo>
                    <a:pt x="1888" y="2584"/>
                  </a:moveTo>
                  <a:cubicBezTo>
                    <a:pt x="828" y="1525"/>
                    <a:pt x="828" y="1525"/>
                    <a:pt x="828" y="1525"/>
                  </a:cubicBezTo>
                  <a:cubicBezTo>
                    <a:pt x="925" y="1429"/>
                    <a:pt x="925" y="1429"/>
                    <a:pt x="925" y="1429"/>
                  </a:cubicBezTo>
                  <a:cubicBezTo>
                    <a:pt x="1984" y="2487"/>
                    <a:pt x="1984" y="2487"/>
                    <a:pt x="1984" y="2487"/>
                  </a:cubicBezTo>
                  <a:lnTo>
                    <a:pt x="1888" y="2584"/>
                  </a:lnTo>
                  <a:close/>
                  <a:moveTo>
                    <a:pt x="2176" y="2295"/>
                  </a:moveTo>
                  <a:cubicBezTo>
                    <a:pt x="1117" y="1236"/>
                    <a:pt x="1117" y="1236"/>
                    <a:pt x="1117" y="1236"/>
                  </a:cubicBezTo>
                  <a:cubicBezTo>
                    <a:pt x="1214" y="1140"/>
                    <a:pt x="1214" y="1140"/>
                    <a:pt x="1214" y="1140"/>
                  </a:cubicBezTo>
                  <a:cubicBezTo>
                    <a:pt x="2273" y="2199"/>
                    <a:pt x="2273" y="2199"/>
                    <a:pt x="2273" y="2199"/>
                  </a:cubicBezTo>
                  <a:lnTo>
                    <a:pt x="2176" y="2295"/>
                  </a:lnTo>
                  <a:close/>
                  <a:moveTo>
                    <a:pt x="2465" y="2006"/>
                  </a:moveTo>
                  <a:cubicBezTo>
                    <a:pt x="1406" y="947"/>
                    <a:pt x="1406" y="947"/>
                    <a:pt x="1406" y="947"/>
                  </a:cubicBezTo>
                  <a:cubicBezTo>
                    <a:pt x="1503" y="851"/>
                    <a:pt x="1503" y="851"/>
                    <a:pt x="1503" y="851"/>
                  </a:cubicBezTo>
                  <a:cubicBezTo>
                    <a:pt x="2562" y="1910"/>
                    <a:pt x="2562" y="1910"/>
                    <a:pt x="2562" y="1910"/>
                  </a:cubicBezTo>
                  <a:lnTo>
                    <a:pt x="2465" y="2006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anchor="ctr" anchorCtr="1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endParaRPr lang="zh-CN" altLang="en-US">
                <a:latin typeface="+mn-ea"/>
                <a:ea typeface="+mn-ea"/>
              </a:endParaRPr>
            </a:p>
          </p:txBody>
        </p:sp>
      </p:grpSp>
      <p:sp>
        <p:nvSpPr>
          <p:cNvPr id="54" name="文本框 96"/>
          <p:cNvSpPr txBox="1"/>
          <p:nvPr/>
        </p:nvSpPr>
        <p:spPr>
          <a:xfrm>
            <a:off x="1052166" y="663551"/>
            <a:ext cx="3877986" cy="5847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zh-CN" altLang="en-US" sz="3200" b="1" dirty="0">
                <a:solidFill>
                  <a:schemeClr val="tx2"/>
                </a:solidFill>
                <a:latin typeface="Century Gothic" panose="020B0502020202020204" pitchFamily="34" charset="0"/>
                <a:ea typeface="+mj-ea"/>
              </a:rPr>
              <a:t>产品内容概览－人社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3216736" y="137100"/>
            <a:ext cx="52602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b="1" dirty="0">
                <a:solidFill>
                  <a:srgbClr val="00B0F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人文社科文献版 </a:t>
            </a:r>
            <a:r>
              <a:rPr lang="zh-CN" altLang="en-US" sz="4000" b="1" dirty="0" smtClean="0">
                <a:solidFill>
                  <a:srgbClr val="00B0F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介绍</a:t>
            </a:r>
            <a:endParaRPr lang="zh-TW" altLang="en-US" sz="4000" b="1" dirty="0">
              <a:solidFill>
                <a:srgbClr val="00B0F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439195" y="967544"/>
            <a:ext cx="11316928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zh-TW" sz="2400" b="1" dirty="0" smtClean="0">
                <a:latin typeface="Microsoft JhengHei" panose="020B0604030504040204" pitchFamily="34" charset="-120"/>
                <a:ea typeface="宋体" panose="02010600030101010101" pitchFamily="2" charset="-122"/>
                <a:cs typeface="Times New Roman" panose="02020603050405020304" pitchFamily="18" charset="0"/>
              </a:rPr>
              <a:t>共</a:t>
            </a:r>
            <a:r>
              <a:rPr lang="zh-CN" altLang="zh-TW" sz="2400" b="1" dirty="0">
                <a:latin typeface="Microsoft JhengHei" panose="020B0604030504040204" pitchFamily="34" charset="-120"/>
                <a:ea typeface="宋体" panose="02010600030101010101" pitchFamily="2" charset="-122"/>
                <a:cs typeface="Times New Roman" panose="02020603050405020304" pitchFamily="18" charset="0"/>
              </a:rPr>
              <a:t>收录</a:t>
            </a:r>
            <a:r>
              <a:rPr lang="zh-CN" altLang="zh-TW" sz="2400" b="1" dirty="0">
                <a:ea typeface="Microsoft JhengHei" panose="020B0604030504040204" pitchFamily="34" charset="-120"/>
                <a:cs typeface="Times New Roman" panose="02020603050405020304" pitchFamily="18" charset="0"/>
              </a:rPr>
              <a:t> </a:t>
            </a:r>
            <a:r>
              <a:rPr lang="en-US" altLang="zh-TW" sz="2400" b="1" dirty="0">
                <a:latin typeface="Microsoft JhengHei" panose="020B0604030504040204" pitchFamily="34" charset="-120"/>
                <a:cs typeface="Times New Roman" panose="02020603050405020304" pitchFamily="18" charset="0"/>
              </a:rPr>
              <a:t>1,335</a:t>
            </a:r>
            <a:r>
              <a:rPr lang="zh-CN" altLang="zh-TW" sz="2400" b="1" dirty="0">
                <a:latin typeface="Microsoft JhengHei" panose="020B0604030504040204" pitchFamily="34" charset="-120"/>
                <a:ea typeface="宋体" panose="02010600030101010101" pitchFamily="2" charset="-122"/>
                <a:cs typeface="Times New Roman" panose="02020603050405020304" pitchFamily="18" charset="0"/>
              </a:rPr>
              <a:t>种期刊，主要收</a:t>
            </a:r>
            <a:r>
              <a:rPr lang="zh-CN" altLang="zh-TW" sz="2400" b="1" dirty="0" smtClean="0">
                <a:latin typeface="Microsoft JhengHei" panose="020B0604030504040204" pitchFamily="34" charset="-120"/>
                <a:ea typeface="宋体" panose="02010600030101010101" pitchFamily="2" charset="-122"/>
                <a:cs typeface="Times New Roman" panose="02020603050405020304" pitchFamily="18" charset="0"/>
              </a:rPr>
              <a:t>录人文</a:t>
            </a:r>
            <a:r>
              <a:rPr lang="zh-CN" altLang="zh-TW" sz="2400" b="1" dirty="0">
                <a:latin typeface="Microsoft JhengHei" panose="020B0604030504040204" pitchFamily="34" charset="-120"/>
                <a:ea typeface="宋体" panose="02010600030101010101" pitchFamily="2" charset="-122"/>
                <a:cs typeface="Times New Roman" panose="02020603050405020304" pitchFamily="18" charset="0"/>
              </a:rPr>
              <a:t>学、社会科学两学门，</a:t>
            </a:r>
            <a:r>
              <a:rPr lang="zh-CN" altLang="zh-TW" sz="2400" b="1" dirty="0" smtClean="0">
                <a:latin typeface="Microsoft JhengHei" panose="020B0604030504040204" pitchFamily="34" charset="-120"/>
                <a:ea typeface="宋体" panose="02010600030101010101" pitchFamily="2" charset="-122"/>
                <a:cs typeface="Times New Roman" panose="02020603050405020304" pitchFamily="18" charset="0"/>
              </a:rPr>
              <a:t>亦</a:t>
            </a:r>
            <a:r>
              <a:rPr lang="zh-CN" altLang="en-US" sz="2400" b="1" dirty="0" smtClean="0">
                <a:latin typeface="Microsoft JhengHei" panose="020B0604030504040204" pitchFamily="34" charset="-120"/>
                <a:ea typeface="宋体" panose="02010600030101010101" pitchFamily="2" charset="-122"/>
                <a:cs typeface="Times New Roman" panose="02020603050405020304" pitchFamily="18" charset="0"/>
              </a:rPr>
              <a:t>包含</a:t>
            </a:r>
            <a:r>
              <a:rPr lang="zh-CN" altLang="en-US" sz="2400" b="1" dirty="0">
                <a:latin typeface="Microsoft JhengHei" panose="020B0604030504040204" pitchFamily="34" charset="-120"/>
                <a:ea typeface="宋体" panose="02010600030101010101" pitchFamily="2" charset="-122"/>
                <a:cs typeface="Times New Roman" panose="02020603050405020304" pitchFamily="18" charset="0"/>
              </a:rPr>
              <a:t>其他</a:t>
            </a:r>
            <a:r>
              <a:rPr lang="zh-CN" altLang="zh-TW" sz="2400" b="1" dirty="0" smtClean="0">
                <a:latin typeface="Microsoft JhengHei" panose="020B0604030504040204" pitchFamily="34" charset="-120"/>
                <a:ea typeface="宋体" panose="02010600030101010101" pitchFamily="2" charset="-122"/>
                <a:cs typeface="Times New Roman" panose="02020603050405020304" pitchFamily="18" charset="0"/>
              </a:rPr>
              <a:t>跨</a:t>
            </a:r>
            <a:r>
              <a:rPr lang="zh-CN" altLang="zh-TW" sz="2400" b="1" dirty="0">
                <a:latin typeface="Microsoft JhengHei" panose="020B0604030504040204" pitchFamily="34" charset="-120"/>
                <a:ea typeface="宋体" panose="02010600030101010101" pitchFamily="2" charset="-122"/>
                <a:cs typeface="Times New Roman" panose="02020603050405020304" pitchFamily="18" charset="0"/>
              </a:rPr>
              <a:t>领域</a:t>
            </a:r>
            <a:r>
              <a:rPr lang="zh-CN" altLang="zh-TW" sz="2400" b="1" dirty="0" smtClean="0">
                <a:latin typeface="Microsoft JhengHei" panose="020B0604030504040204" pitchFamily="34" charset="-120"/>
                <a:ea typeface="宋体" panose="02010600030101010101" pitchFamily="2" charset="-122"/>
                <a:cs typeface="Times New Roman" panose="02020603050405020304" pitchFamily="18" charset="0"/>
              </a:rPr>
              <a:t>期刊</a:t>
            </a:r>
            <a:r>
              <a:rPr lang="zh-CN" altLang="en-US" sz="2400" b="1" dirty="0" smtClean="0">
                <a:latin typeface="Microsoft JhengHei" panose="020B0604030504040204" pitchFamily="34" charset="-120"/>
                <a:ea typeface="宋体" panose="02010600030101010101" pitchFamily="2" charset="-122"/>
                <a:cs typeface="Times New Roman" panose="02020603050405020304" pitchFamily="18" charset="0"/>
              </a:rPr>
              <a:t>。总计收录期刊</a:t>
            </a:r>
            <a:r>
              <a:rPr lang="en-US" altLang="zh-CN" sz="2400" b="1" dirty="0" smtClean="0">
                <a:latin typeface="Microsoft JhengHei" panose="020B0604030504040204" pitchFamily="34" charset="-120"/>
                <a:ea typeface="宋体" panose="02010600030101010101" pitchFamily="2" charset="-122"/>
                <a:cs typeface="Times New Roman" panose="02020603050405020304" pitchFamily="18" charset="0"/>
              </a:rPr>
              <a:t>+</a:t>
            </a:r>
            <a:r>
              <a:rPr lang="zh-CN" altLang="en-US" sz="2400" b="1" dirty="0" smtClean="0">
                <a:latin typeface="Microsoft JhengHei" panose="020B0604030504040204" pitchFamily="34" charset="-120"/>
                <a:ea typeface="宋体" panose="02010600030101010101" pitchFamily="2" charset="-122"/>
                <a:cs typeface="Times New Roman" panose="02020603050405020304" pitchFamily="18" charset="0"/>
              </a:rPr>
              <a:t>学位论文 </a:t>
            </a:r>
            <a:r>
              <a:rPr lang="en-US" altLang="zh-CN" sz="2400" b="1" dirty="0" smtClean="0">
                <a:latin typeface="Microsoft JhengHei" panose="020B0604030504040204" pitchFamily="34" charset="-120"/>
                <a:ea typeface="宋体" panose="02010600030101010101" pitchFamily="2" charset="-122"/>
                <a:cs typeface="Times New Roman" panose="02020603050405020304" pitchFamily="18" charset="0"/>
              </a:rPr>
              <a:t>36</a:t>
            </a:r>
            <a:r>
              <a:rPr lang="zh-CN" altLang="en-US" sz="2400" b="1" dirty="0" smtClean="0">
                <a:latin typeface="Microsoft JhengHei" panose="020B0604030504040204" pitchFamily="34" charset="-120"/>
                <a:ea typeface="宋体" panose="02010600030101010101" pitchFamily="2" charset="-122"/>
                <a:cs typeface="Times New Roman" panose="02020603050405020304" pitchFamily="18" charset="0"/>
              </a:rPr>
              <a:t>万篇全文。</a:t>
            </a:r>
            <a:endParaRPr lang="zh-TW" altLang="en-US" sz="2400" b="1" dirty="0"/>
          </a:p>
        </p:txBody>
      </p:sp>
      <p:pic>
        <p:nvPicPr>
          <p:cNvPr id="1026" name="圖表 88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762" y="1974832"/>
            <a:ext cx="4971948" cy="3169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" name="表格 3"/>
          <p:cNvGraphicFramePr>
            <a:graphicFrameLocks noGrp="1"/>
          </p:cNvGraphicFramePr>
          <p:nvPr/>
        </p:nvGraphicFramePr>
        <p:xfrm>
          <a:off x="6299220" y="1974832"/>
          <a:ext cx="5460160" cy="3169470"/>
        </p:xfrm>
        <a:graphic>
          <a:graphicData uri="http://schemas.openxmlformats.org/drawingml/2006/table">
            <a:tbl>
              <a:tblPr firstRow="1" firstCol="1" bandRow="1">
                <a:tableStyleId>{00A15C55-8517-42AA-B614-E9B94910E393}</a:tableStyleId>
              </a:tblPr>
              <a:tblGrid>
                <a:gridCol w="12670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9313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5278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572770" algn="l"/>
                        </a:tabLst>
                      </a:pPr>
                      <a:r>
                        <a:rPr lang="zh-CN" sz="1800" kern="0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学门</a:t>
                      </a:r>
                      <a:endParaRPr lang="zh-TW" sz="1400" kern="100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800" kern="0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研究领域</a:t>
                      </a:r>
                      <a:endParaRPr lang="zh-TW" sz="1400" kern="100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5834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sz="1800" kern="0" dirty="0">
                          <a:solidFill>
                            <a:srgbClr val="00206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人文学</a:t>
                      </a:r>
                      <a:endParaRPr lang="zh-TW" sz="1400" kern="100" dirty="0">
                        <a:solidFill>
                          <a:srgbClr val="00206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sz="1800" kern="0" dirty="0">
                          <a:solidFill>
                            <a:srgbClr val="00206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人文学综合、历史学、艺术、中国文学、语言学、地理学及区域研究、哲学、人类学及族群研究、外国文学、宗教学、图书情报学，共</a:t>
                      </a:r>
                      <a:r>
                        <a:rPr lang="en-US" sz="1800" kern="0" dirty="0">
                          <a:solidFill>
                            <a:srgbClr val="00206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11</a:t>
                      </a:r>
                      <a:r>
                        <a:rPr lang="zh-CN" sz="1800" kern="0" dirty="0">
                          <a:solidFill>
                            <a:srgbClr val="00206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个研究领域。</a:t>
                      </a:r>
                      <a:endParaRPr lang="zh-TW" sz="1400" kern="100" dirty="0">
                        <a:solidFill>
                          <a:srgbClr val="00206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5834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sz="1800" kern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社会科学</a:t>
                      </a:r>
                      <a:endParaRPr lang="zh-TW" sz="1400" kern="10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sz="1800" kern="0" dirty="0">
                          <a:solidFill>
                            <a:srgbClr val="00206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教育学、社会科学综合、管理学、体育学、社会学、经济学、政治学、心理学、法律学、财经及会计学、传播学、军事学，共</a:t>
                      </a:r>
                      <a:r>
                        <a:rPr lang="en-US" sz="1800" kern="0" dirty="0">
                          <a:solidFill>
                            <a:srgbClr val="00206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12</a:t>
                      </a:r>
                      <a:r>
                        <a:rPr lang="zh-CN" sz="1800" kern="0" dirty="0">
                          <a:solidFill>
                            <a:srgbClr val="00206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个研究领域。</a:t>
                      </a:r>
                      <a:endParaRPr lang="zh-TW" sz="1400" kern="100" dirty="0">
                        <a:solidFill>
                          <a:srgbClr val="00206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5" name="表格 4"/>
          <p:cNvGraphicFramePr>
            <a:graphicFrameLocks noGrp="1"/>
          </p:cNvGraphicFramePr>
          <p:nvPr/>
        </p:nvGraphicFramePr>
        <p:xfrm>
          <a:off x="890334" y="5389419"/>
          <a:ext cx="10817771" cy="1127952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18261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74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9333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4253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8853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208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37159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71641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2400" b="1" kern="0">
                          <a:solidFill>
                            <a:srgbClr val="00206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指标</a:t>
                      </a:r>
                      <a:endParaRPr lang="zh-TW" sz="1800" b="1" kern="100">
                        <a:solidFill>
                          <a:srgbClr val="00206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kern="0" dirty="0" smtClean="0">
                          <a:solidFill>
                            <a:srgbClr val="00206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CSSCI</a:t>
                      </a:r>
                      <a:endParaRPr lang="zh-TW" sz="1800" b="1" kern="100" dirty="0">
                        <a:solidFill>
                          <a:srgbClr val="00206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kern="0" dirty="0">
                          <a:solidFill>
                            <a:srgbClr val="00206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TSSCI</a:t>
                      </a:r>
                      <a:endParaRPr lang="zh-TW" sz="1800" b="1" kern="100" dirty="0">
                        <a:solidFill>
                          <a:srgbClr val="00206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kern="0" dirty="0">
                          <a:solidFill>
                            <a:srgbClr val="00206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THCI</a:t>
                      </a:r>
                      <a:endParaRPr lang="zh-TW" sz="1800" b="1" kern="100" dirty="0">
                        <a:solidFill>
                          <a:srgbClr val="00206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kern="0">
                          <a:solidFill>
                            <a:srgbClr val="00206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SSCI</a:t>
                      </a:r>
                      <a:endParaRPr lang="zh-TW" sz="1800" b="1" kern="100">
                        <a:solidFill>
                          <a:srgbClr val="00206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kern="0" dirty="0">
                          <a:solidFill>
                            <a:srgbClr val="00206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A&amp;HCI</a:t>
                      </a:r>
                      <a:endParaRPr lang="zh-TW" sz="1800" b="1" kern="100" dirty="0">
                        <a:solidFill>
                          <a:srgbClr val="00206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TW" sz="2400" b="1" kern="0" dirty="0" err="1" smtClean="0">
                          <a:solidFill>
                            <a:srgbClr val="00206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+mn-cs"/>
                        </a:rPr>
                        <a:t>E</a:t>
                      </a:r>
                      <a:r>
                        <a:rPr lang="en-US" altLang="zh-CN" sz="2400" b="1" kern="0" dirty="0" err="1" smtClean="0">
                          <a:solidFill>
                            <a:srgbClr val="00206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+mn-cs"/>
                        </a:rPr>
                        <a:t>conLit</a:t>
                      </a:r>
                      <a:endParaRPr lang="zh-TW" sz="2400" b="1" kern="0" dirty="0">
                        <a:solidFill>
                          <a:srgbClr val="00206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153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2400" b="1" kern="0">
                          <a:solidFill>
                            <a:srgbClr val="00206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期刊数</a:t>
                      </a:r>
                      <a:endParaRPr lang="zh-TW" sz="1800" b="1" kern="100">
                        <a:solidFill>
                          <a:srgbClr val="00206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2400" b="1" kern="100" dirty="0" smtClean="0">
                          <a:solidFill>
                            <a:srgbClr val="00206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+mn-cs"/>
                        </a:rPr>
                        <a:t>27</a:t>
                      </a:r>
                      <a:endParaRPr lang="zh-TW" sz="1800" b="1" kern="100" dirty="0">
                        <a:solidFill>
                          <a:srgbClr val="00206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kern="100">
                          <a:solidFill>
                            <a:srgbClr val="00206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90</a:t>
                      </a:r>
                      <a:endParaRPr lang="zh-TW" sz="1800" b="1" kern="100">
                        <a:solidFill>
                          <a:srgbClr val="00206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kern="100" dirty="0">
                          <a:solidFill>
                            <a:srgbClr val="00206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68</a:t>
                      </a:r>
                      <a:endParaRPr lang="zh-TW" sz="1800" b="1" kern="100" dirty="0">
                        <a:solidFill>
                          <a:srgbClr val="00206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kern="100" dirty="0">
                          <a:solidFill>
                            <a:srgbClr val="00206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4</a:t>
                      </a:r>
                      <a:endParaRPr lang="zh-TW" sz="1800" b="1" kern="100" dirty="0">
                        <a:solidFill>
                          <a:srgbClr val="00206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kern="100" dirty="0">
                          <a:solidFill>
                            <a:srgbClr val="00206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9</a:t>
                      </a:r>
                      <a:endParaRPr lang="zh-TW" sz="1800" b="1" kern="100" dirty="0">
                        <a:solidFill>
                          <a:srgbClr val="00206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1800" b="1" kern="100" dirty="0" smtClean="0">
                          <a:solidFill>
                            <a:srgbClr val="00206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17</a:t>
                      </a:r>
                      <a:endParaRPr lang="zh-TW" sz="1800" b="1" kern="100" dirty="0">
                        <a:solidFill>
                          <a:srgbClr val="00206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2532" y="1018222"/>
            <a:ext cx="9821228" cy="5424193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3078480" y="198120"/>
            <a:ext cx="702564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b="1" dirty="0">
                <a:solidFill>
                  <a:srgbClr val="00206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两岸</a:t>
            </a:r>
            <a:r>
              <a:rPr lang="zh-CN" altLang="en-US" sz="4000" b="1" dirty="0" smtClean="0">
                <a:solidFill>
                  <a:srgbClr val="00206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的</a:t>
            </a:r>
            <a:r>
              <a:rPr lang="en-US" altLang="zh-CN" sz="4000" b="1" dirty="0" smtClean="0">
                <a:solidFill>
                  <a:srgbClr val="00206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SSCI</a:t>
            </a:r>
            <a:r>
              <a:rPr lang="zh-CN" altLang="en-US" sz="4000" b="1" dirty="0" smtClean="0">
                <a:solidFill>
                  <a:srgbClr val="00206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发表情况 </a:t>
            </a:r>
            <a:r>
              <a:rPr lang="en-US" altLang="zh-CN" sz="2000" dirty="0" smtClean="0">
                <a:solidFill>
                  <a:srgbClr val="00206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(2019-2020)</a:t>
            </a:r>
            <a:endParaRPr lang="zh-TW" altLang="en-US" sz="2000" dirty="0">
              <a:solidFill>
                <a:srgbClr val="00206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3431458" y="5565058"/>
            <a:ext cx="206477" cy="2359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7771" y="5565058"/>
            <a:ext cx="4905375" cy="238125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6123146" y="5565058"/>
            <a:ext cx="385809" cy="2359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矩形 31"/>
          <p:cNvSpPr/>
          <p:nvPr/>
        </p:nvSpPr>
        <p:spPr>
          <a:xfrm>
            <a:off x="2609889" y="3550833"/>
            <a:ext cx="5148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400" dirty="0" smtClean="0">
                <a:solidFill>
                  <a:schemeClr val="bg1">
                    <a:lumMod val="95000"/>
                  </a:schemeClr>
                </a:solidFill>
                <a:latin typeface="Adobe 黑体 Std R" pitchFamily="34" charset="-128"/>
                <a:ea typeface="Adobe 黑体 Std R" pitchFamily="34" charset="-128"/>
              </a:rPr>
              <a:t>68</a:t>
            </a:r>
            <a:endParaRPr lang="zh-CN" altLang="en-US" sz="2400" dirty="0">
              <a:solidFill>
                <a:schemeClr val="bg1">
                  <a:lumMod val="95000"/>
                </a:schemeClr>
              </a:solidFill>
              <a:latin typeface="Adobe 黑体 Std R" pitchFamily="34" charset="-128"/>
              <a:ea typeface="Adobe 黑体 Std R" pitchFamily="34" charset="-128"/>
            </a:endParaRPr>
          </a:p>
        </p:txBody>
      </p:sp>
      <p:sp>
        <p:nvSpPr>
          <p:cNvPr id="47" name="矩形 46"/>
          <p:cNvSpPr/>
          <p:nvPr/>
        </p:nvSpPr>
        <p:spPr>
          <a:xfrm>
            <a:off x="7060427" y="4147222"/>
            <a:ext cx="68320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400" dirty="0" smtClean="0">
                <a:solidFill>
                  <a:schemeClr val="bg1">
                    <a:lumMod val="95000"/>
                  </a:schemeClr>
                </a:solidFill>
                <a:latin typeface="Adobe 黑体 Std R" pitchFamily="34" charset="-128"/>
                <a:ea typeface="Adobe 黑体 Std R" pitchFamily="34" charset="-128"/>
              </a:rPr>
              <a:t>10,403</a:t>
            </a:r>
            <a:endParaRPr lang="zh-CN" altLang="en-US" sz="1400" dirty="0">
              <a:solidFill>
                <a:schemeClr val="bg1">
                  <a:lumMod val="95000"/>
                </a:schemeClr>
              </a:solidFill>
              <a:latin typeface="Adobe 黑体 Std R" pitchFamily="34" charset="-128"/>
              <a:ea typeface="Adobe 黑体 Std R" pitchFamily="34" charset="-128"/>
            </a:endParaRPr>
          </a:p>
        </p:txBody>
      </p:sp>
      <p:sp>
        <p:nvSpPr>
          <p:cNvPr id="49" name="矩形 48"/>
          <p:cNvSpPr/>
          <p:nvPr/>
        </p:nvSpPr>
        <p:spPr>
          <a:xfrm>
            <a:off x="9340221" y="2294759"/>
            <a:ext cx="72006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dirty="0" smtClean="0">
                <a:solidFill>
                  <a:schemeClr val="bg1">
                    <a:lumMod val="95000"/>
                  </a:schemeClr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44,</a:t>
            </a:r>
            <a:r>
              <a:rPr lang="en-US" altLang="zh-TW" sz="1400" dirty="0" smtClean="0">
                <a:solidFill>
                  <a:schemeClr val="bg1">
                    <a:lumMod val="95000"/>
                  </a:schemeClr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496</a:t>
            </a:r>
            <a:endParaRPr lang="zh-CN" altLang="en-US" sz="1100" dirty="0">
              <a:solidFill>
                <a:schemeClr val="bg1">
                  <a:lumMod val="95000"/>
                </a:schemeClr>
              </a:solidFill>
              <a:latin typeface="Adobe 黑体 Std R" pitchFamily="34" charset="-128"/>
              <a:ea typeface="Adobe 黑体 Std R" pitchFamily="34" charset="-128"/>
            </a:endParaRPr>
          </a:p>
        </p:txBody>
      </p:sp>
      <p:sp>
        <p:nvSpPr>
          <p:cNvPr id="50" name="矩形 49"/>
          <p:cNvSpPr/>
          <p:nvPr/>
        </p:nvSpPr>
        <p:spPr>
          <a:xfrm>
            <a:off x="10436509" y="4494055"/>
            <a:ext cx="61427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dirty="0" smtClean="0">
                <a:solidFill>
                  <a:schemeClr val="bg1">
                    <a:lumMod val="95000"/>
                  </a:schemeClr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6,4</a:t>
            </a:r>
            <a:r>
              <a:rPr lang="en-US" altLang="zh-TW" sz="1400" dirty="0" smtClean="0">
                <a:solidFill>
                  <a:schemeClr val="bg1">
                    <a:lumMod val="95000"/>
                  </a:schemeClr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29</a:t>
            </a:r>
            <a:endParaRPr lang="zh-CN" altLang="en-US" sz="1200" dirty="0">
              <a:solidFill>
                <a:schemeClr val="bg1">
                  <a:lumMod val="95000"/>
                </a:schemeClr>
              </a:solidFill>
              <a:latin typeface="Adobe 黑体 Std R" pitchFamily="34" charset="-128"/>
              <a:ea typeface="Adobe 黑体 Std R" pitchFamily="34" charset="-128"/>
            </a:endParaRPr>
          </a:p>
        </p:txBody>
      </p:sp>
      <p:sp>
        <p:nvSpPr>
          <p:cNvPr id="54" name="文本框 96"/>
          <p:cNvSpPr txBox="1"/>
          <p:nvPr/>
        </p:nvSpPr>
        <p:spPr>
          <a:xfrm>
            <a:off x="4157316" y="297791"/>
            <a:ext cx="3877986" cy="5847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zh-CN" altLang="en-US" sz="3200" b="1" dirty="0">
                <a:solidFill>
                  <a:schemeClr val="tx2"/>
                </a:solidFill>
                <a:latin typeface="Century Gothic" panose="020B0502020202020204" pitchFamily="34" charset="0"/>
                <a:ea typeface="+mj-ea"/>
              </a:rPr>
              <a:t>产品内容概览－人社</a:t>
            </a:r>
          </a:p>
        </p:txBody>
      </p:sp>
      <p:sp>
        <p:nvSpPr>
          <p:cNvPr id="100" name="文本框 99"/>
          <p:cNvSpPr txBox="1"/>
          <p:nvPr/>
        </p:nvSpPr>
        <p:spPr>
          <a:xfrm>
            <a:off x="1574165" y="1536700"/>
            <a:ext cx="9044305" cy="37846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306070" indent="-306070"/>
            <a:r>
              <a:rPr sz="2000" b="0"/>
              <a:t>参考2020年QS大学分科排名，台湾多所大学在人文与艺术领域、社会科学与管理领域方面皆有上榜；当中包含台湾大学、成功大学、台湾清华大学、台湾交通大学、台湾中山大学、政治大学、台湾师范大学、台湾中央大学、台湾科技大学等。</a:t>
            </a:r>
          </a:p>
          <a:p>
            <a:pPr marL="306070" indent="-306070"/>
            <a:r>
              <a:rPr sz="2000" b="0"/>
              <a:t>2020年JCR期刊清单发布，有5本台湾期刊收录于SSCI，有7本台湾期刊收录于A&amp;HCI，包含台湾大学美术史研究集刊、The Journal of Nursing Research与Concentric： Literary and Cultural Studies等。</a:t>
            </a:r>
          </a:p>
          <a:p>
            <a:pPr marL="306070" indent="-306070"/>
            <a:r>
              <a:rPr sz="2000" b="0"/>
              <a:t>参考Web of Science 的</a:t>
            </a:r>
            <a:r>
              <a:rPr sz="2000" b="0">
                <a:solidFill>
                  <a:srgbClr val="FF0000"/>
                </a:solidFill>
              </a:rPr>
              <a:t>SSCI期刊中各地区2017-2019论文发表篇数，台湾地区单位的发表量超过1.1万篇，约为大陆地区发表量的16.5%</a:t>
            </a:r>
            <a:r>
              <a:rPr sz="2000" b="0"/>
              <a:t>；台湾较上海、福建、山东、天津、重庆、广东、浙江、江苏、河南、四川、河北、山西、安徽、湖北、湖南、陕西、江西、辽宁、吉林、黑龙江与内蒙古等地单位的发表量多，而少于北京的发表量。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矩形 31"/>
          <p:cNvSpPr/>
          <p:nvPr/>
        </p:nvSpPr>
        <p:spPr>
          <a:xfrm>
            <a:off x="2609889" y="3550833"/>
            <a:ext cx="5148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400" dirty="0" smtClean="0">
                <a:solidFill>
                  <a:schemeClr val="bg1">
                    <a:lumMod val="95000"/>
                  </a:schemeClr>
                </a:solidFill>
                <a:latin typeface="Adobe 黑体 Std R" pitchFamily="34" charset="-128"/>
                <a:ea typeface="Adobe 黑体 Std R" pitchFamily="34" charset="-128"/>
              </a:rPr>
              <a:t>68</a:t>
            </a:r>
            <a:endParaRPr lang="zh-CN" altLang="en-US" sz="2400" dirty="0">
              <a:solidFill>
                <a:schemeClr val="bg1">
                  <a:lumMod val="95000"/>
                </a:schemeClr>
              </a:solidFill>
              <a:latin typeface="Adobe 黑体 Std R" pitchFamily="34" charset="-128"/>
              <a:ea typeface="Adobe 黑体 Std R" pitchFamily="34" charset="-128"/>
            </a:endParaRPr>
          </a:p>
        </p:txBody>
      </p:sp>
      <p:sp>
        <p:nvSpPr>
          <p:cNvPr id="47" name="矩形 46"/>
          <p:cNvSpPr/>
          <p:nvPr/>
        </p:nvSpPr>
        <p:spPr>
          <a:xfrm>
            <a:off x="7060427" y="4147222"/>
            <a:ext cx="68320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400" dirty="0" smtClean="0">
                <a:solidFill>
                  <a:schemeClr val="bg1">
                    <a:lumMod val="95000"/>
                  </a:schemeClr>
                </a:solidFill>
                <a:latin typeface="Adobe 黑体 Std R" pitchFamily="34" charset="-128"/>
                <a:ea typeface="Adobe 黑体 Std R" pitchFamily="34" charset="-128"/>
              </a:rPr>
              <a:t>10,403</a:t>
            </a:r>
            <a:endParaRPr lang="zh-CN" altLang="en-US" sz="1400" dirty="0">
              <a:solidFill>
                <a:schemeClr val="bg1">
                  <a:lumMod val="95000"/>
                </a:schemeClr>
              </a:solidFill>
              <a:latin typeface="Adobe 黑体 Std R" pitchFamily="34" charset="-128"/>
              <a:ea typeface="Adobe 黑体 Std R" pitchFamily="34" charset="-128"/>
            </a:endParaRPr>
          </a:p>
        </p:txBody>
      </p:sp>
      <p:sp>
        <p:nvSpPr>
          <p:cNvPr id="49" name="矩形 48"/>
          <p:cNvSpPr/>
          <p:nvPr/>
        </p:nvSpPr>
        <p:spPr>
          <a:xfrm>
            <a:off x="9340221" y="2294759"/>
            <a:ext cx="72006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dirty="0" smtClean="0">
                <a:solidFill>
                  <a:schemeClr val="bg1">
                    <a:lumMod val="95000"/>
                  </a:schemeClr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44,</a:t>
            </a:r>
            <a:r>
              <a:rPr lang="en-US" altLang="zh-TW" sz="1400" dirty="0" smtClean="0">
                <a:solidFill>
                  <a:schemeClr val="bg1">
                    <a:lumMod val="95000"/>
                  </a:schemeClr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496</a:t>
            </a:r>
            <a:endParaRPr lang="zh-CN" altLang="en-US" sz="1100" dirty="0">
              <a:solidFill>
                <a:schemeClr val="bg1">
                  <a:lumMod val="95000"/>
                </a:schemeClr>
              </a:solidFill>
              <a:latin typeface="Adobe 黑体 Std R" pitchFamily="34" charset="-128"/>
              <a:ea typeface="Adobe 黑体 Std R" pitchFamily="34" charset="-128"/>
            </a:endParaRPr>
          </a:p>
        </p:txBody>
      </p:sp>
      <p:sp>
        <p:nvSpPr>
          <p:cNvPr id="50" name="矩形 49"/>
          <p:cNvSpPr/>
          <p:nvPr/>
        </p:nvSpPr>
        <p:spPr>
          <a:xfrm>
            <a:off x="10436509" y="4494055"/>
            <a:ext cx="61427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dirty="0" smtClean="0">
                <a:solidFill>
                  <a:schemeClr val="bg1">
                    <a:lumMod val="95000"/>
                  </a:schemeClr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6,4</a:t>
            </a:r>
            <a:r>
              <a:rPr lang="en-US" altLang="zh-TW" sz="1400" dirty="0" smtClean="0">
                <a:solidFill>
                  <a:schemeClr val="bg1">
                    <a:lumMod val="95000"/>
                  </a:schemeClr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29</a:t>
            </a:r>
            <a:endParaRPr lang="zh-CN" altLang="en-US" sz="1200" dirty="0">
              <a:solidFill>
                <a:schemeClr val="bg1">
                  <a:lumMod val="95000"/>
                </a:schemeClr>
              </a:solidFill>
              <a:latin typeface="Adobe 黑体 Std R" pitchFamily="34" charset="-128"/>
              <a:ea typeface="Adobe 黑体 Std R" pitchFamily="34" charset="-128"/>
            </a:endParaRPr>
          </a:p>
        </p:txBody>
      </p:sp>
      <p:sp>
        <p:nvSpPr>
          <p:cNvPr id="54" name="文本框 96"/>
          <p:cNvSpPr txBox="1"/>
          <p:nvPr/>
        </p:nvSpPr>
        <p:spPr>
          <a:xfrm>
            <a:off x="4157316" y="7596"/>
            <a:ext cx="3877986" cy="5847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zh-CN" altLang="en-US" sz="3200" b="1" dirty="0">
                <a:solidFill>
                  <a:schemeClr val="tx2"/>
                </a:solidFill>
                <a:latin typeface="Century Gothic" panose="020B0502020202020204" pitchFamily="34" charset="0"/>
                <a:ea typeface="+mj-ea"/>
              </a:rPr>
              <a:t>产品内容概览－人社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3556000" y="1316990"/>
            <a:ext cx="5080000" cy="27559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indent="0"/>
            <a:r>
              <a:rPr lang="en-US" sz="1200" b="0">
                <a:latin typeface="Microsoft JhengHei" panose="020B0604030504040204" pitchFamily="34" charset="-120"/>
              </a:rPr>
              <a:t> </a:t>
            </a:r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3556000" y="2674620"/>
            <a:ext cx="5080000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indent="306070"/>
            <a:endParaRPr lang="en-US" sz="1200" b="0">
              <a:latin typeface="Microsoft JhengHei" panose="020B0604030504040204" pitchFamily="34" charset="-120"/>
            </a:endParaRPr>
          </a:p>
          <a:p>
            <a:pPr indent="306070"/>
            <a:r>
              <a:rPr lang="en-US" sz="1200" b="0">
                <a:latin typeface="Microsoft JhengHei" panose="020B0604030504040204" pitchFamily="34" charset="-120"/>
              </a:rPr>
              <a:t> </a:t>
            </a:r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3556000" y="5080635"/>
            <a:ext cx="5080000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indent="306070"/>
            <a:endParaRPr lang="en-US" sz="1200" b="0">
              <a:latin typeface="Microsoft JhengHei" panose="020B0604030504040204" pitchFamily="34" charset="-120"/>
            </a:endParaRPr>
          </a:p>
          <a:p>
            <a:pPr indent="306070"/>
            <a:r>
              <a:rPr lang="en-US" sz="1200" b="0">
                <a:latin typeface="Microsoft JhengHei" panose="020B0604030504040204" pitchFamily="34" charset="-120"/>
              </a:rPr>
              <a:t> </a:t>
            </a:r>
            <a:endParaRPr lang="zh-CN" altLang="en-US"/>
          </a:p>
        </p:txBody>
      </p:sp>
      <p:sp>
        <p:nvSpPr>
          <p:cNvPr id="100" name="文本框 99"/>
          <p:cNvSpPr txBox="1"/>
          <p:nvPr/>
        </p:nvSpPr>
        <p:spPr>
          <a:xfrm>
            <a:off x="3556000" y="495617"/>
            <a:ext cx="5080000" cy="27559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indent="306070"/>
            <a:r>
              <a:rPr lang="en-US" sz="1200" b="0">
                <a:latin typeface="Microsoft JhengHei" panose="020B0604030504040204" pitchFamily="34" charset="-120"/>
              </a:rPr>
              <a:t> </a:t>
            </a:r>
            <a:endParaRPr lang="zh-CN" altLang="en-US"/>
          </a:p>
        </p:txBody>
      </p:sp>
      <p:graphicFrame>
        <p:nvGraphicFramePr>
          <p:cNvPr id="7" name="表格 6"/>
          <p:cNvGraphicFramePr/>
          <p:nvPr>
            <p:custDataLst>
              <p:tags r:id="rId1"/>
            </p:custDataLst>
          </p:nvPr>
        </p:nvGraphicFramePr>
        <p:xfrm>
          <a:off x="2505075" y="591820"/>
          <a:ext cx="7031355" cy="622935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156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731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300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1155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1219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78879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47345">
                <a:tc gridSpan="6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S</a:t>
                      </a:r>
                      <a:r>
                        <a:rPr lang="en-US" sz="1000" b="0"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Microsoft JhengHei" panose="020B0604030504040204" pitchFamily="34" charset="-120"/>
                        </a:rPr>
                        <a:t>SCI</a:t>
                      </a: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期刊中各地区</a:t>
                      </a:r>
                      <a:r>
                        <a:rPr lang="en-US" sz="1000" b="0"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Microsoft JhengHei" panose="020B0604030504040204" pitchFamily="34" charset="-120"/>
                        </a:rPr>
                        <a:t>2019-2020</a:t>
                      </a: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论文发表篇数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17779" marR="17779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5745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地区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17779" marR="17779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环境科学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17779" marR="17779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 b="1">
                          <a:solidFill>
                            <a:srgbClr val="FF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教育与教育研究</a:t>
                      </a:r>
                      <a:endParaRPr lang="en-US" altLang="en-US" sz="1000" b="1">
                        <a:solidFill>
                          <a:srgbClr val="FF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17779" marR="17779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经济学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17779" marR="17779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管理学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17779" marR="17779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公共、环境与职场健康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17779" marR="17779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5110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100" b="1">
                          <a:solidFill>
                            <a:srgbClr val="FF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台湾</a:t>
                      </a:r>
                      <a:endParaRPr lang="en-US" altLang="en-US" sz="1100" b="1">
                        <a:solidFill>
                          <a:srgbClr val="FF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17779" marR="17779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1254</a:t>
                      </a:r>
                      <a:endParaRPr lang="en-US" altLang="en-US" sz="1100" b="1">
                        <a:solidFill>
                          <a:srgbClr val="FF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17779" marR="17779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1100</a:t>
                      </a:r>
                      <a:endParaRPr lang="en-US" altLang="en-US" sz="1100" b="1">
                        <a:solidFill>
                          <a:srgbClr val="FF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17779" marR="17779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1028</a:t>
                      </a:r>
                      <a:endParaRPr lang="en-US" altLang="en-US" sz="1100" b="1">
                        <a:solidFill>
                          <a:srgbClr val="FF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17779" marR="17779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956</a:t>
                      </a:r>
                      <a:endParaRPr lang="en-US" altLang="en-US" sz="1100" b="1">
                        <a:solidFill>
                          <a:srgbClr val="FF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17779" marR="17779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888</a:t>
                      </a:r>
                      <a:endParaRPr lang="en-US" altLang="en-US" sz="1100" b="1">
                        <a:solidFill>
                          <a:srgbClr val="FF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17779" marR="17779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北京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17779" marR="17779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4255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17779" marR="17779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497</a:t>
                      </a:r>
                      <a:endParaRPr lang="en-US" altLang="en-US" sz="1100" b="1">
                        <a:solidFill>
                          <a:srgbClr val="FF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17779" marR="17779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2342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17779" marR="17779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805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17779" marR="17779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1254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17779" marR="17779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5745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100" b="1">
                          <a:solidFill>
                            <a:srgbClr val="FF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江苏</a:t>
                      </a:r>
                      <a:endParaRPr lang="en-US" altLang="en-US" sz="1100" b="1">
                        <a:solidFill>
                          <a:srgbClr val="FF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17779" marR="17779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1647</a:t>
                      </a:r>
                      <a:endParaRPr lang="en-US" altLang="en-US" sz="1100" b="1">
                        <a:solidFill>
                          <a:srgbClr val="FF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17779" marR="17779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133</a:t>
                      </a:r>
                      <a:endParaRPr lang="en-US" altLang="en-US" sz="1100" b="1">
                        <a:solidFill>
                          <a:srgbClr val="FF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17779" marR="17779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662</a:t>
                      </a:r>
                      <a:endParaRPr lang="en-US" altLang="en-US" sz="1100" b="1">
                        <a:solidFill>
                          <a:srgbClr val="FF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17779" marR="17779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324</a:t>
                      </a:r>
                      <a:endParaRPr lang="en-US" altLang="en-US" sz="1100" b="1">
                        <a:solidFill>
                          <a:srgbClr val="FF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17779" marR="17779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570</a:t>
                      </a:r>
                      <a:endParaRPr lang="en-US" altLang="en-US" sz="1100" b="1">
                        <a:solidFill>
                          <a:srgbClr val="FF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17779" marR="17779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5110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100" b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上海</a:t>
                      </a:r>
                      <a:endParaRPr lang="en-US" altLang="en-US" sz="1100" b="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17779" marR="17779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1155</a:t>
                      </a:r>
                      <a:endParaRPr lang="en-US" altLang="en-US" sz="1100" b="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17779" marR="17779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287</a:t>
                      </a:r>
                      <a:endParaRPr lang="en-US" altLang="en-US" sz="1100" b="1">
                        <a:solidFill>
                          <a:srgbClr val="FF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17779" marR="17779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1101</a:t>
                      </a:r>
                      <a:endParaRPr lang="en-US" altLang="en-US" sz="1100" b="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17779" marR="17779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688</a:t>
                      </a:r>
                      <a:endParaRPr lang="en-US" altLang="en-US" sz="1100" b="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17779" marR="17779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550</a:t>
                      </a:r>
                      <a:endParaRPr lang="en-US" altLang="en-US" sz="1100" b="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17779" marR="17779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45110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广东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17779" marR="17779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816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17779" marR="17779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166</a:t>
                      </a:r>
                      <a:endParaRPr lang="en-US" altLang="en-US" sz="1100" b="1">
                        <a:solidFill>
                          <a:srgbClr val="FF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17779" marR="17779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580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17779" marR="17779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353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17779" marR="17779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446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17779" marR="17779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45110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浙江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17779" marR="17779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660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17779" marR="17779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127</a:t>
                      </a:r>
                      <a:endParaRPr lang="en-US" altLang="en-US" sz="1100" b="1">
                        <a:solidFill>
                          <a:srgbClr val="FF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17779" marR="17779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451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17779" marR="17779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322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17779" marR="17779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301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17779" marR="17779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45110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四川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17779" marR="17779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535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17779" marR="17779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38</a:t>
                      </a:r>
                      <a:endParaRPr lang="en-US" altLang="en-US" sz="1100" b="1">
                        <a:solidFill>
                          <a:srgbClr val="FF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17779" marR="17779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466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17779" marR="17779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215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17779" marR="17779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238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17779" marR="17779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45110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重庆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17779" marR="17779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445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17779" marR="17779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66</a:t>
                      </a:r>
                      <a:endParaRPr lang="en-US" altLang="en-US" sz="1100" b="1">
                        <a:solidFill>
                          <a:srgbClr val="FF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17779" marR="17779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114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17779" marR="17779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71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17779" marR="17779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148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17779" marR="17779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45110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天津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17779" marR="17779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400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17779" marR="17779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36</a:t>
                      </a:r>
                      <a:endParaRPr lang="en-US" altLang="en-US" sz="1100" b="1">
                        <a:solidFill>
                          <a:srgbClr val="FF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17779" marR="17779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264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17779" marR="17779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178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17779" marR="17779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134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17779" marR="17779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45110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山东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17779" marR="17779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395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17779" marR="17779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55</a:t>
                      </a:r>
                      <a:endParaRPr lang="en-US" altLang="en-US" sz="1100" b="1">
                        <a:solidFill>
                          <a:srgbClr val="FF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17779" marR="17779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218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17779" marR="17779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83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17779" marR="17779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204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17779" marR="17779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45110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福建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17779" marR="17779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340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17779" marR="17779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37</a:t>
                      </a:r>
                      <a:endParaRPr lang="en-US" altLang="en-US" sz="1100" b="1">
                        <a:solidFill>
                          <a:srgbClr val="FF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17779" marR="17779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233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17779" marR="17779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79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17779" marR="17779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87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17779" marR="17779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45110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河南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17779" marR="17779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152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17779" marR="17779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47</a:t>
                      </a:r>
                      <a:endParaRPr lang="en-US" altLang="en-US" sz="1100" b="1">
                        <a:solidFill>
                          <a:srgbClr val="FF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17779" marR="17779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61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17779" marR="17779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24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17779" marR="17779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62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17779" marR="17779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44475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河北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17779" marR="17779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120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17779" marR="17779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15</a:t>
                      </a:r>
                      <a:endParaRPr lang="en-US" altLang="en-US" sz="1100" b="1">
                        <a:solidFill>
                          <a:srgbClr val="FF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17779" marR="17779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11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17779" marR="17779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10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17779" marR="17779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42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17779" marR="17779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45745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山西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17779" marR="17779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PMingLiU" charset="0"/>
                          <a:cs typeface="PMingLiU" charset="0"/>
                        </a:rPr>
                        <a:t>85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PMingLiU" charset="0"/>
                        <a:ea typeface="PMingLiU" charset="0"/>
                        <a:cs typeface="PMingLiU" charset="0"/>
                      </a:endParaRPr>
                    </a:p>
                  </a:txBody>
                  <a:tcPr marL="17779" marR="17779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0000"/>
                          </a:solidFill>
                          <a:latin typeface="PMingLiU" charset="0"/>
                          <a:cs typeface="PMingLiU" charset="0"/>
                        </a:rPr>
                        <a:t>8</a:t>
                      </a:r>
                      <a:endParaRPr lang="en-US" altLang="en-US" sz="1100" b="1">
                        <a:solidFill>
                          <a:srgbClr val="FF0000"/>
                        </a:solidFill>
                        <a:latin typeface="PMingLiU" charset="0"/>
                        <a:ea typeface="PMingLiU" charset="0"/>
                        <a:cs typeface="PMingLiU" charset="0"/>
                      </a:endParaRPr>
                    </a:p>
                  </a:txBody>
                  <a:tcPr marL="17779" marR="17779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PMingLiU" charset="0"/>
                          <a:cs typeface="PMingLiU" charset="0"/>
                        </a:rPr>
                        <a:t>‎27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PMingLiU" charset="0"/>
                        <a:ea typeface="PMingLiU" charset="0"/>
                        <a:cs typeface="PMingLiU" charset="0"/>
                      </a:endParaRPr>
                    </a:p>
                  </a:txBody>
                  <a:tcPr marL="17779" marR="17779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PMingLiU" charset="0"/>
                          <a:cs typeface="PMingLiU" charset="0"/>
                        </a:rPr>
                        <a:t>22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PMingLiU" charset="0"/>
                        <a:ea typeface="PMingLiU" charset="0"/>
                        <a:cs typeface="PMingLiU" charset="0"/>
                      </a:endParaRPr>
                    </a:p>
                  </a:txBody>
                  <a:tcPr marL="17779" marR="17779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PMingLiU" charset="0"/>
                          <a:cs typeface="PMingLiU" charset="0"/>
                        </a:rPr>
                        <a:t>50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PMingLiU" charset="0"/>
                        <a:ea typeface="PMingLiU" charset="0"/>
                        <a:cs typeface="PMingLiU" charset="0"/>
                      </a:endParaRPr>
                    </a:p>
                  </a:txBody>
                  <a:tcPr marL="17779" marR="17779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45110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安徽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17779" marR="17779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PMingLiU" charset="0"/>
                          <a:cs typeface="PMingLiU" charset="0"/>
                        </a:rPr>
                        <a:t>‎232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PMingLiU" charset="0"/>
                        <a:ea typeface="PMingLiU" charset="0"/>
                        <a:cs typeface="PMingLiU" charset="0"/>
                      </a:endParaRPr>
                    </a:p>
                  </a:txBody>
                  <a:tcPr marL="17779" marR="17779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0000"/>
                          </a:solidFill>
                          <a:latin typeface="PMingLiU" charset="0"/>
                          <a:cs typeface="PMingLiU" charset="0"/>
                        </a:rPr>
                        <a:t>‎28</a:t>
                      </a:r>
                      <a:endParaRPr lang="en-US" altLang="en-US" sz="1100" b="1">
                        <a:solidFill>
                          <a:srgbClr val="FF0000"/>
                        </a:solidFill>
                        <a:latin typeface="PMingLiU" charset="0"/>
                        <a:ea typeface="PMingLiU" charset="0"/>
                        <a:cs typeface="PMingLiU" charset="0"/>
                      </a:endParaRPr>
                    </a:p>
                  </a:txBody>
                  <a:tcPr marL="17779" marR="17779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PMingLiU" charset="0"/>
                          <a:cs typeface="PMingLiU" charset="0"/>
                        </a:rPr>
                        <a:t>‎123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PMingLiU" charset="0"/>
                        <a:ea typeface="PMingLiU" charset="0"/>
                        <a:cs typeface="PMingLiU" charset="0"/>
                      </a:endParaRPr>
                    </a:p>
                  </a:txBody>
                  <a:tcPr marL="17779" marR="17779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PMingLiU" charset="0"/>
                          <a:cs typeface="PMingLiU" charset="0"/>
                        </a:rPr>
                        <a:t>‎213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PMingLiU" charset="0"/>
                        <a:ea typeface="PMingLiU" charset="0"/>
                        <a:cs typeface="PMingLiU" charset="0"/>
                      </a:endParaRPr>
                    </a:p>
                  </a:txBody>
                  <a:tcPr marL="17779" marR="17779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PMingLiU" charset="0"/>
                          <a:cs typeface="PMingLiU" charset="0"/>
                        </a:rPr>
                        <a:t>118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PMingLiU" charset="0"/>
                        <a:ea typeface="PMingLiU" charset="0"/>
                        <a:cs typeface="PMingLiU" charset="0"/>
                      </a:endParaRPr>
                    </a:p>
                  </a:txBody>
                  <a:tcPr marL="17779" marR="17779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湖北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17779" marR="17779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PMingLiU" charset="0"/>
                          <a:cs typeface="PMingLiU" charset="0"/>
                        </a:rPr>
                        <a:t>‎806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PMingLiU" charset="0"/>
                        <a:ea typeface="PMingLiU" charset="0"/>
                        <a:cs typeface="PMingLiU" charset="0"/>
                      </a:endParaRPr>
                    </a:p>
                  </a:txBody>
                  <a:tcPr marL="17779" marR="17779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0000"/>
                          </a:solidFill>
                          <a:latin typeface="PMingLiU" charset="0"/>
                          <a:cs typeface="PMingLiU" charset="0"/>
                        </a:rPr>
                        <a:t>‎132</a:t>
                      </a:r>
                      <a:endParaRPr lang="en-US" altLang="en-US" sz="1100" b="1">
                        <a:solidFill>
                          <a:srgbClr val="FF0000"/>
                        </a:solidFill>
                        <a:latin typeface="PMingLiU" charset="0"/>
                        <a:ea typeface="PMingLiU" charset="0"/>
                        <a:cs typeface="PMingLiU" charset="0"/>
                      </a:endParaRPr>
                    </a:p>
                  </a:txBody>
                  <a:tcPr marL="17779" marR="17779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PMingLiU" charset="0"/>
                          <a:cs typeface="PMingLiU" charset="0"/>
                        </a:rPr>
                        <a:t>‎428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PMingLiU" charset="0"/>
                        <a:ea typeface="PMingLiU" charset="0"/>
                        <a:cs typeface="PMingLiU" charset="0"/>
                      </a:endParaRPr>
                    </a:p>
                  </a:txBody>
                  <a:tcPr marL="17779" marR="17779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PMingLiU" charset="0"/>
                          <a:cs typeface="PMingLiU" charset="0"/>
                        </a:rPr>
                        <a:t>‎196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PMingLiU" charset="0"/>
                        <a:ea typeface="PMingLiU" charset="0"/>
                        <a:cs typeface="PMingLiU" charset="0"/>
                      </a:endParaRPr>
                    </a:p>
                  </a:txBody>
                  <a:tcPr marL="17779" marR="17779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PMingLiU" charset="0"/>
                          <a:cs typeface="PMingLiU" charset="0"/>
                        </a:rPr>
                        <a:t>‎396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PMingLiU" charset="0"/>
                        <a:ea typeface="PMingLiU" charset="0"/>
                        <a:cs typeface="PMingLiU" charset="0"/>
                      </a:endParaRPr>
                    </a:p>
                  </a:txBody>
                  <a:tcPr marL="17779" marR="17779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45745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湖南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17779" marR="17779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PMingLiU" charset="0"/>
                          <a:cs typeface="PMingLiU" charset="0"/>
                        </a:rPr>
                        <a:t>376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PMingLiU" charset="0"/>
                        <a:ea typeface="PMingLiU" charset="0"/>
                        <a:cs typeface="PMingLiU" charset="0"/>
                      </a:endParaRPr>
                    </a:p>
                  </a:txBody>
                  <a:tcPr marL="17779" marR="17779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0000"/>
                          </a:solidFill>
                          <a:latin typeface="PMingLiU" charset="0"/>
                          <a:cs typeface="PMingLiU" charset="0"/>
                        </a:rPr>
                        <a:t>41</a:t>
                      </a:r>
                      <a:endParaRPr lang="en-US" altLang="en-US" sz="1100" b="1">
                        <a:solidFill>
                          <a:srgbClr val="FF0000"/>
                        </a:solidFill>
                        <a:latin typeface="PMingLiU" charset="0"/>
                        <a:ea typeface="PMingLiU" charset="0"/>
                        <a:cs typeface="PMingLiU" charset="0"/>
                      </a:endParaRPr>
                    </a:p>
                  </a:txBody>
                  <a:tcPr marL="17779" marR="17779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PMingLiU" charset="0"/>
                          <a:cs typeface="PMingLiU" charset="0"/>
                        </a:rPr>
                        <a:t>‎256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PMingLiU" charset="0"/>
                        <a:ea typeface="PMingLiU" charset="0"/>
                        <a:cs typeface="PMingLiU" charset="0"/>
                      </a:endParaRPr>
                    </a:p>
                  </a:txBody>
                  <a:tcPr marL="17779" marR="17779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PMingLiU" charset="0"/>
                          <a:cs typeface="PMingLiU" charset="0"/>
                        </a:rPr>
                        <a:t>‎140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PMingLiU" charset="0"/>
                        <a:ea typeface="PMingLiU" charset="0"/>
                        <a:cs typeface="PMingLiU" charset="0"/>
                      </a:endParaRPr>
                    </a:p>
                  </a:txBody>
                  <a:tcPr marL="17779" marR="17779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PMingLiU" charset="0"/>
                          <a:cs typeface="PMingLiU" charset="0"/>
                        </a:rPr>
                        <a:t>‎196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PMingLiU" charset="0"/>
                        <a:ea typeface="PMingLiU" charset="0"/>
                        <a:cs typeface="PMingLiU" charset="0"/>
                      </a:endParaRPr>
                    </a:p>
                  </a:txBody>
                  <a:tcPr marL="17779" marR="17779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45110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陕西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17779" marR="17779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PMingLiU" charset="0"/>
                          <a:cs typeface="PMingLiU" charset="0"/>
                        </a:rPr>
                        <a:t>‎623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PMingLiU" charset="0"/>
                        <a:ea typeface="PMingLiU" charset="0"/>
                        <a:cs typeface="PMingLiU" charset="0"/>
                      </a:endParaRPr>
                    </a:p>
                  </a:txBody>
                  <a:tcPr marL="17779" marR="17779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0000"/>
                          </a:solidFill>
                          <a:latin typeface="PMingLiU" charset="0"/>
                          <a:cs typeface="PMingLiU" charset="0"/>
                        </a:rPr>
                        <a:t>‎89</a:t>
                      </a:r>
                      <a:endParaRPr lang="en-US" altLang="en-US" sz="1100" b="1">
                        <a:solidFill>
                          <a:srgbClr val="FF0000"/>
                        </a:solidFill>
                        <a:latin typeface="PMingLiU" charset="0"/>
                        <a:ea typeface="PMingLiU" charset="0"/>
                        <a:cs typeface="PMingLiU" charset="0"/>
                      </a:endParaRPr>
                    </a:p>
                  </a:txBody>
                  <a:tcPr marL="17779" marR="17779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PMingLiU" charset="0"/>
                          <a:cs typeface="PMingLiU" charset="0"/>
                        </a:rPr>
                        <a:t>‎233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PMingLiU" charset="0"/>
                        <a:ea typeface="PMingLiU" charset="0"/>
                        <a:cs typeface="PMingLiU" charset="0"/>
                      </a:endParaRPr>
                    </a:p>
                  </a:txBody>
                  <a:tcPr marL="17779" marR="17779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PMingLiU" charset="0"/>
                          <a:cs typeface="PMingLiU" charset="0"/>
                        </a:rPr>
                        <a:t>184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PMingLiU" charset="0"/>
                        <a:ea typeface="PMingLiU" charset="0"/>
                        <a:cs typeface="PMingLiU" charset="0"/>
                      </a:endParaRPr>
                    </a:p>
                  </a:txBody>
                  <a:tcPr marL="17779" marR="17779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PMingLiU" charset="0"/>
                          <a:cs typeface="PMingLiU" charset="0"/>
                        </a:rPr>
                        <a:t>‎255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PMingLiU" charset="0"/>
                        <a:ea typeface="PMingLiU" charset="0"/>
                        <a:cs typeface="PMingLiU" charset="0"/>
                      </a:endParaRPr>
                    </a:p>
                  </a:txBody>
                  <a:tcPr marL="17779" marR="17779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245110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江西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17779" marR="17779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PMingLiU" charset="0"/>
                          <a:cs typeface="PMingLiU" charset="0"/>
                        </a:rPr>
                        <a:t>206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PMingLiU" charset="0"/>
                        <a:ea typeface="PMingLiU" charset="0"/>
                        <a:cs typeface="PMingLiU" charset="0"/>
                      </a:endParaRPr>
                    </a:p>
                  </a:txBody>
                  <a:tcPr marL="17779" marR="17779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0000"/>
                          </a:solidFill>
                          <a:latin typeface="PMingLiU" charset="0"/>
                          <a:cs typeface="PMingLiU" charset="0"/>
                        </a:rPr>
                        <a:t>‎13</a:t>
                      </a:r>
                      <a:endParaRPr lang="en-US" altLang="en-US" sz="1100" b="1">
                        <a:solidFill>
                          <a:srgbClr val="FF0000"/>
                        </a:solidFill>
                        <a:latin typeface="PMingLiU" charset="0"/>
                        <a:ea typeface="PMingLiU" charset="0"/>
                        <a:cs typeface="PMingLiU" charset="0"/>
                      </a:endParaRPr>
                    </a:p>
                  </a:txBody>
                  <a:tcPr marL="17779" marR="17779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PMingLiU" charset="0"/>
                          <a:cs typeface="PMingLiU" charset="0"/>
                        </a:rPr>
                        <a:t>114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PMingLiU" charset="0"/>
                        <a:ea typeface="PMingLiU" charset="0"/>
                        <a:cs typeface="PMingLiU" charset="0"/>
                      </a:endParaRPr>
                    </a:p>
                  </a:txBody>
                  <a:tcPr marL="17779" marR="17779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PMingLiU" charset="0"/>
                          <a:cs typeface="PMingLiU" charset="0"/>
                        </a:rPr>
                        <a:t>37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PMingLiU" charset="0"/>
                        <a:ea typeface="PMingLiU" charset="0"/>
                        <a:cs typeface="PMingLiU" charset="0"/>
                      </a:endParaRPr>
                    </a:p>
                  </a:txBody>
                  <a:tcPr marL="17779" marR="17779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PMingLiU" charset="0"/>
                          <a:cs typeface="PMingLiU" charset="0"/>
                        </a:rPr>
                        <a:t>‎56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PMingLiU" charset="0"/>
                        <a:ea typeface="PMingLiU" charset="0"/>
                        <a:cs typeface="PMingLiU" charset="0"/>
                      </a:endParaRPr>
                    </a:p>
                  </a:txBody>
                  <a:tcPr marL="17779" marR="17779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245110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辽宁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17779" marR="17779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PMingLiU" charset="0"/>
                          <a:cs typeface="PMingLiU" charset="0"/>
                        </a:rPr>
                        <a:t>‎163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PMingLiU" charset="0"/>
                        <a:ea typeface="PMingLiU" charset="0"/>
                        <a:cs typeface="PMingLiU" charset="0"/>
                      </a:endParaRPr>
                    </a:p>
                  </a:txBody>
                  <a:tcPr marL="17779" marR="17779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0000"/>
                          </a:solidFill>
                          <a:latin typeface="PMingLiU" charset="0"/>
                          <a:cs typeface="PMingLiU" charset="0"/>
                        </a:rPr>
                        <a:t>‎30</a:t>
                      </a:r>
                      <a:endParaRPr lang="en-US" altLang="en-US" sz="1100" b="1">
                        <a:solidFill>
                          <a:srgbClr val="FF0000"/>
                        </a:solidFill>
                        <a:latin typeface="PMingLiU" charset="0"/>
                        <a:ea typeface="PMingLiU" charset="0"/>
                        <a:cs typeface="PMingLiU" charset="0"/>
                      </a:endParaRPr>
                    </a:p>
                  </a:txBody>
                  <a:tcPr marL="17779" marR="17779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PMingLiU" charset="0"/>
                          <a:cs typeface="PMingLiU" charset="0"/>
                        </a:rPr>
                        <a:t>48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PMingLiU" charset="0"/>
                        <a:ea typeface="PMingLiU" charset="0"/>
                        <a:cs typeface="PMingLiU" charset="0"/>
                      </a:endParaRPr>
                    </a:p>
                  </a:txBody>
                  <a:tcPr marL="17779" marR="17779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PMingLiU" charset="0"/>
                          <a:cs typeface="PMingLiU" charset="0"/>
                        </a:rPr>
                        <a:t>58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PMingLiU" charset="0"/>
                        <a:ea typeface="PMingLiU" charset="0"/>
                        <a:cs typeface="PMingLiU" charset="0"/>
                      </a:endParaRPr>
                    </a:p>
                  </a:txBody>
                  <a:tcPr marL="17779" marR="17779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PMingLiU" charset="0"/>
                          <a:cs typeface="PMingLiU" charset="0"/>
                        </a:rPr>
                        <a:t>‎81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PMingLiU" charset="0"/>
                        <a:ea typeface="PMingLiU" charset="0"/>
                        <a:cs typeface="PMingLiU" charset="0"/>
                      </a:endParaRPr>
                    </a:p>
                  </a:txBody>
                  <a:tcPr marL="17779" marR="17779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245110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吉林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17779" marR="17779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PMingLiU" charset="0"/>
                          <a:cs typeface="PMingLiU" charset="0"/>
                        </a:rPr>
                        <a:t>‎222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PMingLiU" charset="0"/>
                        <a:ea typeface="PMingLiU" charset="0"/>
                        <a:cs typeface="PMingLiU" charset="0"/>
                      </a:endParaRPr>
                    </a:p>
                  </a:txBody>
                  <a:tcPr marL="17779" marR="17779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0000"/>
                          </a:solidFill>
                          <a:latin typeface="PMingLiU" charset="0"/>
                          <a:cs typeface="PMingLiU" charset="0"/>
                        </a:rPr>
                        <a:t>55</a:t>
                      </a:r>
                      <a:endParaRPr lang="en-US" altLang="en-US" sz="1100" b="1">
                        <a:solidFill>
                          <a:srgbClr val="FF0000"/>
                        </a:solidFill>
                        <a:latin typeface="PMingLiU" charset="0"/>
                        <a:ea typeface="PMingLiU" charset="0"/>
                        <a:cs typeface="PMingLiU" charset="0"/>
                      </a:endParaRPr>
                    </a:p>
                  </a:txBody>
                  <a:tcPr marL="17779" marR="17779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PMingLiU" charset="0"/>
                          <a:cs typeface="PMingLiU" charset="0"/>
                        </a:rPr>
                        <a:t>‎45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PMingLiU" charset="0"/>
                        <a:ea typeface="PMingLiU" charset="0"/>
                        <a:cs typeface="PMingLiU" charset="0"/>
                      </a:endParaRPr>
                    </a:p>
                  </a:txBody>
                  <a:tcPr marL="17779" marR="17779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PMingLiU" charset="0"/>
                          <a:cs typeface="PMingLiU" charset="0"/>
                        </a:rPr>
                        <a:t>‎36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PMingLiU" charset="0"/>
                        <a:ea typeface="PMingLiU" charset="0"/>
                        <a:cs typeface="PMingLiU" charset="0"/>
                      </a:endParaRPr>
                    </a:p>
                  </a:txBody>
                  <a:tcPr marL="17779" marR="17779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PMingLiU" charset="0"/>
                          <a:cs typeface="PMingLiU" charset="0"/>
                        </a:rPr>
                        <a:t>79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PMingLiU" charset="0"/>
                        <a:ea typeface="PMingLiU" charset="0"/>
                        <a:cs typeface="PMingLiU" charset="0"/>
                      </a:endParaRPr>
                    </a:p>
                  </a:txBody>
                  <a:tcPr marL="17779" marR="17779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245110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黑龙江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17779" marR="17779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PMingLiU" charset="0"/>
                          <a:cs typeface="PMingLiU" charset="0"/>
                        </a:rPr>
                        <a:t>235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PMingLiU" charset="0"/>
                        <a:ea typeface="PMingLiU" charset="0"/>
                        <a:cs typeface="PMingLiU" charset="0"/>
                      </a:endParaRPr>
                    </a:p>
                  </a:txBody>
                  <a:tcPr marL="17779" marR="17779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0000"/>
                          </a:solidFill>
                          <a:latin typeface="PMingLiU" charset="0"/>
                          <a:cs typeface="PMingLiU" charset="0"/>
                        </a:rPr>
                        <a:t>‎36</a:t>
                      </a:r>
                      <a:endParaRPr lang="en-US" altLang="en-US" sz="1100" b="1">
                        <a:solidFill>
                          <a:srgbClr val="FF0000"/>
                        </a:solidFill>
                        <a:latin typeface="PMingLiU" charset="0"/>
                        <a:ea typeface="PMingLiU" charset="0"/>
                        <a:cs typeface="PMingLiU" charset="0"/>
                      </a:endParaRPr>
                    </a:p>
                  </a:txBody>
                  <a:tcPr marL="17779" marR="17779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PMingLiU" charset="0"/>
                          <a:cs typeface="PMingLiU" charset="0"/>
                        </a:rPr>
                        <a:t>44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PMingLiU" charset="0"/>
                        <a:ea typeface="PMingLiU" charset="0"/>
                        <a:cs typeface="PMingLiU" charset="0"/>
                      </a:endParaRPr>
                    </a:p>
                  </a:txBody>
                  <a:tcPr marL="17779" marR="17779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PMingLiU" charset="0"/>
                          <a:cs typeface="PMingLiU" charset="0"/>
                        </a:rPr>
                        <a:t>48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PMingLiU" charset="0"/>
                        <a:ea typeface="PMingLiU" charset="0"/>
                        <a:cs typeface="PMingLiU" charset="0"/>
                      </a:endParaRPr>
                    </a:p>
                  </a:txBody>
                  <a:tcPr marL="17779" marR="17779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PMingLiU" charset="0"/>
                          <a:cs typeface="PMingLiU" charset="0"/>
                        </a:rPr>
                        <a:t>‎98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PMingLiU" charset="0"/>
                        <a:ea typeface="PMingLiU" charset="0"/>
                        <a:cs typeface="PMingLiU" charset="0"/>
                      </a:endParaRPr>
                    </a:p>
                  </a:txBody>
                  <a:tcPr marL="17779" marR="17779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245110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内蒙古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17779" marR="17779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PMingLiU" charset="0"/>
                          <a:cs typeface="PMingLiU" charset="0"/>
                        </a:rPr>
                        <a:t>‎20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PMingLiU" charset="0"/>
                        <a:ea typeface="PMingLiU" charset="0"/>
                        <a:cs typeface="PMingLiU" charset="0"/>
                      </a:endParaRPr>
                    </a:p>
                  </a:txBody>
                  <a:tcPr marL="17779" marR="17779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0000"/>
                          </a:solidFill>
                          <a:latin typeface="PMingLiU" charset="0"/>
                          <a:cs typeface="PMingLiU" charset="0"/>
                        </a:rPr>
                        <a:t>3</a:t>
                      </a:r>
                      <a:endParaRPr lang="en-US" altLang="en-US" sz="1100" b="1">
                        <a:solidFill>
                          <a:srgbClr val="FF0000"/>
                        </a:solidFill>
                        <a:latin typeface="PMingLiU" charset="0"/>
                        <a:ea typeface="PMingLiU" charset="0"/>
                        <a:cs typeface="PMingLiU" charset="0"/>
                      </a:endParaRPr>
                    </a:p>
                  </a:txBody>
                  <a:tcPr marL="17779" marR="17779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PMingLiU" charset="0"/>
                          <a:cs typeface="PMingLiU" charset="0"/>
                        </a:rPr>
                        <a:t>3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PMingLiU" charset="0"/>
                        <a:ea typeface="PMingLiU" charset="0"/>
                        <a:cs typeface="PMingLiU" charset="0"/>
                      </a:endParaRPr>
                    </a:p>
                  </a:txBody>
                  <a:tcPr marL="17779" marR="17779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PMingLiU" charset="0"/>
                          <a:cs typeface="PMingLiU" charset="0"/>
                        </a:rPr>
                        <a:t>2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PMingLiU" charset="0"/>
                        <a:ea typeface="PMingLiU" charset="0"/>
                        <a:cs typeface="PMingLiU" charset="0"/>
                      </a:endParaRPr>
                    </a:p>
                  </a:txBody>
                  <a:tcPr marL="17779" marR="17779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PMingLiU" charset="0"/>
                          <a:cs typeface="PMingLiU" charset="0"/>
                        </a:rPr>
                        <a:t>7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PMingLiU" charset="0"/>
                        <a:ea typeface="PMingLiU" charset="0"/>
                        <a:cs typeface="PMingLiU" charset="0"/>
                      </a:endParaRPr>
                    </a:p>
                  </a:txBody>
                  <a:tcPr marL="17779" marR="17779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</a:tbl>
          </a:graphicData>
        </a:graphic>
      </p:graphicFrame>
      <p:sp>
        <p:nvSpPr>
          <p:cNvPr id="8" name="文本框 7"/>
          <p:cNvSpPr txBox="1"/>
          <p:nvPr/>
        </p:nvSpPr>
        <p:spPr>
          <a:xfrm>
            <a:off x="3556000" y="5902008"/>
            <a:ext cx="5080000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indent="0"/>
            <a:endParaRPr lang="en-US" sz="1200" b="1">
              <a:latin typeface="Microsoft JhengHei" panose="020B0604030504040204" pitchFamily="34" charset="-120"/>
              <a:ea typeface="宋体" panose="02010600030101010101" pitchFamily="2" charset="-122"/>
            </a:endParaRPr>
          </a:p>
          <a:p>
            <a:pPr indent="0"/>
            <a:r>
              <a:rPr lang="en-US" sz="1200" b="1">
                <a:latin typeface="Microsoft JhengHei" panose="020B0604030504040204" pitchFamily="34" charset="-120"/>
                <a:ea typeface="宋体" panose="02010600030101010101" pitchFamily="2" charset="-122"/>
              </a:rPr>
              <a:t> </a:t>
            </a:r>
            <a:endParaRPr lang="zh-CN" altLang="en-US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5284788" y="3308350"/>
            <a:ext cx="6781706" cy="3872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CN" altLang="en-US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数</a:t>
            </a:r>
            <a:r>
              <a:rPr kumimoji="0" lang="zh-CN" alt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据</a:t>
            </a:r>
            <a:r>
              <a:rPr kumimoji="0" lang="zh-CN" altLang="en-US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库的</a:t>
            </a:r>
            <a:r>
              <a:rPr kumimoji="0" lang="zh-CN" alt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简介</a:t>
            </a:r>
            <a:r>
              <a:rPr kumimoji="0" lang="zh-CN" altLang="en-US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：收录介绍</a:t>
            </a:r>
            <a:endParaRPr kumimoji="0" lang="zh-CN" altLang="en-US" sz="3200" dirty="0">
              <a:solidFill>
                <a:schemeClr val="tx1">
                  <a:lumMod val="95000"/>
                  <a:lumOff val="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483" name="TextBox 18"/>
          <p:cNvSpPr txBox="1">
            <a:spLocks noChangeArrowheads="1"/>
          </p:cNvSpPr>
          <p:nvPr/>
        </p:nvSpPr>
        <p:spPr bwMode="auto">
          <a:xfrm>
            <a:off x="4416425" y="2967038"/>
            <a:ext cx="868363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1pPr>
            <a:lvl2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9pPr>
          </a:lstStyle>
          <a:p>
            <a:pPr lvl="1" eaLnBrk="1" hangingPunct="1"/>
            <a:r>
              <a:rPr kumimoji="0" lang="en-US" altLang="zh-CN" sz="5400" dirty="0">
                <a:solidFill>
                  <a:srgbClr val="7F7F7F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|</a:t>
            </a:r>
            <a:endParaRPr kumimoji="0" lang="zh-CN" altLang="en-US" sz="5400" dirty="0">
              <a:solidFill>
                <a:srgbClr val="7F7F7F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20484" name="TextBox 18"/>
          <p:cNvSpPr txBox="1">
            <a:spLocks noChangeArrowheads="1"/>
          </p:cNvSpPr>
          <p:nvPr/>
        </p:nvSpPr>
        <p:spPr bwMode="auto">
          <a:xfrm>
            <a:off x="4286250" y="2705100"/>
            <a:ext cx="758825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9pPr>
          </a:lstStyle>
          <a:p>
            <a:pPr eaLnBrk="1" hangingPunct="1"/>
            <a:r>
              <a:rPr kumimoji="0" lang="en-US" altLang="zh-CN" sz="8800" dirty="0" smtClean="0">
                <a:solidFill>
                  <a:srgbClr val="7F7F7F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1</a:t>
            </a:r>
            <a:endParaRPr kumimoji="0" lang="zh-CN" altLang="en-US" sz="8800" dirty="0">
              <a:solidFill>
                <a:srgbClr val="7F7F7F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20485" name="TextBox 18"/>
          <p:cNvSpPr txBox="1">
            <a:spLocks noChangeArrowheads="1"/>
          </p:cNvSpPr>
          <p:nvPr/>
        </p:nvSpPr>
        <p:spPr bwMode="auto">
          <a:xfrm>
            <a:off x="1749425" y="204788"/>
            <a:ext cx="1735138" cy="6447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9pPr>
          </a:lstStyle>
          <a:p>
            <a:pPr eaLnBrk="1" hangingPunct="1"/>
            <a:r>
              <a:rPr kumimoji="0" lang="en-US" altLang="zh-CN" sz="41300" dirty="0" smtClean="0">
                <a:solidFill>
                  <a:schemeClr val="accent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1</a:t>
            </a:r>
            <a:endParaRPr kumimoji="0" lang="zh-CN" altLang="en-US" sz="8800" dirty="0">
              <a:solidFill>
                <a:schemeClr val="accent1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pic>
        <p:nvPicPr>
          <p:cNvPr id="6" name="圖片 5" descr="ALCN平台LOGO(簡)"/>
          <p:cNvPicPr>
            <a:picLocks noChangeAspect="1"/>
          </p:cNvPicPr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744279" y="1901823"/>
            <a:ext cx="5944358" cy="6723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矩形 31"/>
          <p:cNvSpPr/>
          <p:nvPr/>
        </p:nvSpPr>
        <p:spPr>
          <a:xfrm>
            <a:off x="2609889" y="3550833"/>
            <a:ext cx="5148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400" dirty="0" smtClean="0">
                <a:solidFill>
                  <a:schemeClr val="bg1">
                    <a:lumMod val="95000"/>
                  </a:schemeClr>
                </a:solidFill>
                <a:latin typeface="Adobe 黑体 Std R" pitchFamily="34" charset="-128"/>
                <a:ea typeface="Adobe 黑体 Std R" pitchFamily="34" charset="-128"/>
              </a:rPr>
              <a:t>68</a:t>
            </a:r>
            <a:endParaRPr lang="zh-CN" altLang="en-US" sz="2400" dirty="0">
              <a:solidFill>
                <a:schemeClr val="bg1">
                  <a:lumMod val="95000"/>
                </a:schemeClr>
              </a:solidFill>
              <a:latin typeface="Adobe 黑体 Std R" pitchFamily="34" charset="-128"/>
              <a:ea typeface="Adobe 黑体 Std R" pitchFamily="34" charset="-128"/>
            </a:endParaRPr>
          </a:p>
        </p:txBody>
      </p:sp>
      <p:sp>
        <p:nvSpPr>
          <p:cNvPr id="47" name="矩形 46"/>
          <p:cNvSpPr/>
          <p:nvPr/>
        </p:nvSpPr>
        <p:spPr>
          <a:xfrm>
            <a:off x="7060427" y="4147222"/>
            <a:ext cx="68320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400" dirty="0" smtClean="0">
                <a:solidFill>
                  <a:schemeClr val="bg1">
                    <a:lumMod val="95000"/>
                  </a:schemeClr>
                </a:solidFill>
                <a:latin typeface="Adobe 黑体 Std R" pitchFamily="34" charset="-128"/>
                <a:ea typeface="Adobe 黑体 Std R" pitchFamily="34" charset="-128"/>
              </a:rPr>
              <a:t>10,403</a:t>
            </a:r>
            <a:endParaRPr lang="zh-CN" altLang="en-US" sz="1400" dirty="0">
              <a:solidFill>
                <a:schemeClr val="bg1">
                  <a:lumMod val="95000"/>
                </a:schemeClr>
              </a:solidFill>
              <a:latin typeface="Adobe 黑体 Std R" pitchFamily="34" charset="-128"/>
              <a:ea typeface="Adobe 黑体 Std R" pitchFamily="34" charset="-128"/>
            </a:endParaRPr>
          </a:p>
        </p:txBody>
      </p:sp>
      <p:sp>
        <p:nvSpPr>
          <p:cNvPr id="49" name="矩形 48"/>
          <p:cNvSpPr/>
          <p:nvPr/>
        </p:nvSpPr>
        <p:spPr>
          <a:xfrm>
            <a:off x="9340221" y="2294759"/>
            <a:ext cx="72006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dirty="0" smtClean="0">
                <a:solidFill>
                  <a:schemeClr val="bg1">
                    <a:lumMod val="95000"/>
                  </a:schemeClr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44,</a:t>
            </a:r>
            <a:r>
              <a:rPr lang="en-US" altLang="zh-TW" sz="1400" dirty="0" smtClean="0">
                <a:solidFill>
                  <a:schemeClr val="bg1">
                    <a:lumMod val="95000"/>
                  </a:schemeClr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496</a:t>
            </a:r>
            <a:endParaRPr lang="zh-CN" altLang="en-US" sz="1100" dirty="0">
              <a:solidFill>
                <a:schemeClr val="bg1">
                  <a:lumMod val="95000"/>
                </a:schemeClr>
              </a:solidFill>
              <a:latin typeface="Adobe 黑体 Std R" pitchFamily="34" charset="-128"/>
              <a:ea typeface="Adobe 黑体 Std R" pitchFamily="34" charset="-128"/>
            </a:endParaRPr>
          </a:p>
        </p:txBody>
      </p:sp>
      <p:sp>
        <p:nvSpPr>
          <p:cNvPr id="50" name="矩形 49"/>
          <p:cNvSpPr/>
          <p:nvPr/>
        </p:nvSpPr>
        <p:spPr>
          <a:xfrm>
            <a:off x="10436509" y="4494055"/>
            <a:ext cx="61427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dirty="0" smtClean="0">
                <a:solidFill>
                  <a:schemeClr val="bg1">
                    <a:lumMod val="95000"/>
                  </a:schemeClr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6,4</a:t>
            </a:r>
            <a:r>
              <a:rPr lang="en-US" altLang="zh-TW" sz="1400" dirty="0" smtClean="0">
                <a:solidFill>
                  <a:schemeClr val="bg1">
                    <a:lumMod val="95000"/>
                  </a:schemeClr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29</a:t>
            </a:r>
            <a:endParaRPr lang="zh-CN" altLang="en-US" sz="1200" dirty="0">
              <a:solidFill>
                <a:schemeClr val="bg1">
                  <a:lumMod val="95000"/>
                </a:schemeClr>
              </a:solidFill>
              <a:latin typeface="Adobe 黑体 Std R" pitchFamily="34" charset="-128"/>
              <a:ea typeface="Adobe 黑体 Std R" pitchFamily="34" charset="-128"/>
            </a:endParaRPr>
          </a:p>
        </p:txBody>
      </p:sp>
      <p:sp>
        <p:nvSpPr>
          <p:cNvPr id="4" name="標題 1"/>
          <p:cNvSpPr>
            <a:spLocks noGrp="1"/>
          </p:cNvSpPr>
          <p:nvPr/>
        </p:nvSpPr>
        <p:spPr>
          <a:xfrm>
            <a:off x="2242511" y="359415"/>
            <a:ext cx="8003559" cy="1036735"/>
          </a:xfrm>
        </p:spPr>
        <p:txBody>
          <a:bodyPr>
            <a:normAutofit/>
          </a:bodyPr>
          <a:lstStyle>
            <a:lvl1pPr algn="l" defTabSz="91313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815" kern="1200">
                <a:solidFill>
                  <a:srgbClr val="403329"/>
                </a:solidFill>
                <a:latin typeface="+mj-lt"/>
                <a:ea typeface="+mj-ea"/>
                <a:cs typeface="+mj-cs"/>
              </a:defRPr>
            </a:lvl1pPr>
            <a:lvl2pPr algn="l" defTabSz="91313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ea typeface="微软雅黑" panose="020B0503020204020204" pitchFamily="34" charset="-122"/>
              </a:defRPr>
            </a:lvl2pPr>
            <a:lvl3pPr algn="l" defTabSz="91313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ea typeface="微软雅黑" panose="020B0503020204020204" pitchFamily="34" charset="-122"/>
              </a:defRPr>
            </a:lvl3pPr>
            <a:lvl4pPr algn="l" defTabSz="91313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ea typeface="微软雅黑" panose="020B0503020204020204" pitchFamily="34" charset="-122"/>
              </a:defRPr>
            </a:lvl4pPr>
            <a:lvl5pPr algn="l" defTabSz="91313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ea typeface="微软雅黑" panose="020B0503020204020204" pitchFamily="34" charset="-122"/>
              </a:defRPr>
            </a:lvl5pPr>
            <a:lvl6pPr marL="457200" algn="l" defTabSz="91313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ea typeface="微软雅黑" panose="020B0503020204020204" pitchFamily="34" charset="-122"/>
              </a:defRPr>
            </a:lvl6pPr>
            <a:lvl7pPr marL="914400" algn="l" defTabSz="91313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ea typeface="微软雅黑" panose="020B0503020204020204" pitchFamily="34" charset="-122"/>
              </a:defRPr>
            </a:lvl7pPr>
            <a:lvl8pPr marL="1371600" algn="l" defTabSz="91313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ea typeface="微软雅黑" panose="020B0503020204020204" pitchFamily="34" charset="-122"/>
              </a:defRPr>
            </a:lvl8pPr>
            <a:lvl9pPr marL="1828800" algn="l" defTabSz="91313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ea typeface="微软雅黑" panose="020B0503020204020204" pitchFamily="34" charset="-122"/>
              </a:defRPr>
            </a:lvl9pPr>
          </a:lstStyle>
          <a:p>
            <a:r>
              <a:rPr lang="zh-CN" altLang="en-US" sz="363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台湾</a:t>
            </a:r>
            <a:r>
              <a:rPr lang="zh-TW" altLang="en-US" sz="3630" b="1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教育</a:t>
            </a:r>
            <a:r>
              <a:rPr lang="zh-CN" altLang="en-US" sz="3630" b="1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类</a:t>
            </a:r>
            <a:r>
              <a:rPr lang="zh-TW" altLang="en-US" sz="3630" b="1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论文</a:t>
            </a:r>
            <a:r>
              <a:rPr lang="zh-CN" altLang="en-US" sz="3630" b="1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引用次数</a:t>
            </a:r>
            <a:r>
              <a:rPr lang="zh-CN" altLang="en-US" sz="3990" b="1" smtClean="0">
                <a:solidFill>
                  <a:srgbClr val="EC6C0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全球</a:t>
            </a:r>
            <a:r>
              <a:rPr lang="zh-TW" altLang="en-US" sz="3990" b="1" dirty="0" smtClean="0">
                <a:solidFill>
                  <a:srgbClr val="EC6C0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居冠</a:t>
            </a:r>
          </a:p>
        </p:txBody>
      </p:sp>
      <p:sp>
        <p:nvSpPr>
          <p:cNvPr id="5" name="文字版面配置區 2"/>
          <p:cNvSpPr txBox="1"/>
          <p:nvPr/>
        </p:nvSpPr>
        <p:spPr>
          <a:xfrm>
            <a:off x="1132183" y="1273802"/>
            <a:ext cx="9552178" cy="5896470"/>
          </a:xfrm>
          <a:prstGeom prst="rect">
            <a:avLst/>
          </a:prstGeom>
        </p:spPr>
        <p:txBody>
          <a:bodyPr vert="horz" lIns="90312" tIns="45156" rIns="90312" bIns="45156" rtlCol="0">
            <a:normAutofit/>
          </a:bodyPr>
          <a:lstStyle/>
          <a:p>
            <a:pPr marL="373380" marR="0" lvl="0" indent="-373380" algn="l" defTabSz="99568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EC6C0F"/>
              </a:buClr>
              <a:buSzTx/>
              <a:buFontTx/>
              <a:buNone/>
              <a:defRPr/>
            </a:pPr>
            <a:r>
              <a:rPr kumimoji="0" lang="zh-TW" altLang="en-US" sz="2175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</a:rPr>
              <a:t/>
            </a:r>
            <a:br>
              <a:rPr kumimoji="0" lang="zh-TW" altLang="en-US" sz="2175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</a:rPr>
            </a:br>
            <a:r>
              <a:rPr kumimoji="0" lang="zh-CN" altLang="en-US" sz="2175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</a:rPr>
              <a:t/>
            </a:r>
            <a:br>
              <a:rPr kumimoji="0" lang="zh-CN" altLang="en-US" sz="2175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</a:rPr>
            </a:br>
            <a:r>
              <a:rPr kumimoji="0" lang="zh-CN" altLang="en-US" sz="254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在</a:t>
            </a:r>
            <a:r>
              <a:rPr kumimoji="0" lang="en-US" altLang="zh-TW" sz="254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Wos</a:t>
            </a:r>
            <a:r>
              <a:rPr kumimoji="0" lang="zh-TW" altLang="en-US" sz="254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及</a:t>
            </a:r>
            <a:r>
              <a:rPr kumimoji="0" lang="en-US" altLang="zh-TW" sz="254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Scopus</a:t>
            </a:r>
            <a:r>
              <a:rPr kumimoji="0" lang="zh-CN" altLang="en-US" sz="254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全球两大学术数据库的表现，越来越亮眼</a:t>
            </a:r>
            <a:r>
              <a:rPr kumimoji="0" lang="zh-CN" altLang="en-US" sz="2175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。</a:t>
            </a:r>
            <a:r>
              <a:rPr kumimoji="0" lang="en-US" altLang="zh-TW" sz="29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C6C0F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Wos</a:t>
            </a:r>
            <a:r>
              <a:rPr kumimoji="0" lang="zh-CN" altLang="en-US" sz="2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C6C0F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数据库</a:t>
            </a:r>
            <a:r>
              <a:rPr kumimoji="0" lang="zh-TW" altLang="en-US" sz="2175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在</a:t>
            </a:r>
            <a:r>
              <a:rPr kumimoji="0" lang="en-US" altLang="zh-TW" sz="2175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2019</a:t>
            </a:r>
            <a:r>
              <a:rPr kumimoji="0" lang="zh-TW" altLang="en-US" sz="2175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年到</a:t>
            </a:r>
            <a:r>
              <a:rPr kumimoji="0" lang="en-US" altLang="zh-TW" sz="2175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2020</a:t>
            </a:r>
            <a:r>
              <a:rPr kumimoji="0" lang="zh-CN" altLang="en-US" sz="2175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年一年的时间中，台湾教育领域论文就有</a:t>
            </a:r>
            <a:r>
              <a:rPr kumimoji="0" lang="en-US" altLang="zh-TW" sz="2175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433</a:t>
            </a:r>
            <a:r>
              <a:rPr kumimoji="0" lang="zh-CN" altLang="en-US" sz="2175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篇，引用次数每篇平均约</a:t>
            </a:r>
            <a:r>
              <a:rPr kumimoji="0" lang="en-US" altLang="zh-TW" sz="2175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2</a:t>
            </a:r>
            <a:r>
              <a:rPr kumimoji="0" lang="zh-TW" altLang="en-US" sz="2175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次，</a:t>
            </a:r>
            <a:r>
              <a:rPr kumimoji="0" lang="zh-TW" altLang="en-US" sz="2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C6C0F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是全球之冠</a:t>
            </a:r>
            <a:r>
              <a:rPr kumimoji="0" lang="zh-TW" altLang="en-US" sz="254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。</a:t>
            </a:r>
            <a:r>
              <a:rPr kumimoji="0" lang="zh-TW" altLang="en-US" sz="2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C6C0F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于</a:t>
            </a:r>
            <a:r>
              <a:rPr kumimoji="0" lang="en-US" altLang="zh-TW" sz="2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C6C0F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Scopus</a:t>
            </a:r>
            <a:r>
              <a:rPr kumimoji="0" lang="zh-TW" altLang="en-US" sz="2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C6C0F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数据库</a:t>
            </a:r>
            <a:r>
              <a:rPr kumimoji="0" lang="en-US" altLang="zh-TW" sz="2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C6C0F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537</a:t>
            </a:r>
            <a:r>
              <a:rPr kumimoji="0" lang="zh-CN" altLang="en-US" sz="2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C6C0F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种期刊中，被引用次数也是全球第一。</a:t>
            </a:r>
            <a:br>
              <a:rPr kumimoji="0" lang="zh-CN" altLang="en-US" sz="2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C6C0F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</a:rPr>
            </a:br>
            <a:r>
              <a:rPr kumimoji="0" lang="zh-CN" altLang="en-US" sz="1635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kumimoji="0" lang="zh-CN" altLang="en-US" sz="1635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                                                                              </a:t>
            </a:r>
            <a:r>
              <a:rPr lang="en-US" altLang="zh-CN" sz="1635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---</a:t>
            </a:r>
            <a:r>
              <a:rPr lang="zh-TW" altLang="en-US" sz="1635" dirty="0">
                <a:latin typeface="Microsoft JhengHei Light" panose="020B0304030504040204" pitchFamily="34" charset="-120"/>
                <a:ea typeface="Microsoft JhengHei Light" panose="020B0304030504040204" pitchFamily="34" charset="-120"/>
              </a:rPr>
              <a:t> </a:t>
            </a:r>
            <a:r>
              <a:rPr lang="en-US" altLang="zh-TW" sz="1635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【</a:t>
            </a:r>
            <a:r>
              <a:rPr lang="zh-CN" altLang="en-US" sz="1635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台湾醒报记者黄文瑜台北报导</a:t>
            </a:r>
            <a:r>
              <a:rPr lang="en-US" altLang="zh-TW" sz="1635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】</a:t>
            </a:r>
            <a:endParaRPr lang="en-US" altLang="zh-CN" sz="1635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373380" marR="0" lvl="0" indent="-373380" defTabSz="99568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EC6C0F"/>
              </a:buClr>
              <a:buSzTx/>
              <a:buFontTx/>
              <a:buNone/>
              <a:defRPr/>
            </a:pPr>
            <a:r>
              <a:rPr kumimoji="0" lang="zh-TW" altLang="en-US" sz="2175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</a:rPr>
              <a:t/>
            </a:r>
            <a:br>
              <a:rPr kumimoji="0" lang="zh-TW" altLang="en-US" sz="2175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</a:rPr>
            </a:br>
            <a:endParaRPr kumimoji="0" lang="zh-TW" altLang="en-US" sz="2175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387" y="13392"/>
            <a:ext cx="2524261" cy="2399687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3182332" y="377124"/>
            <a:ext cx="8804796" cy="18312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zh-CN" alt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基本科学指标数据库</a:t>
            </a:r>
            <a:endParaRPr lang="en-US" altLang="zh-CN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  <a:p>
            <a:r>
              <a:rPr lang="zh-CN" altLang="en-US" sz="2400" b="1" dirty="0">
                <a:solidFill>
                  <a:srgbClr val="333333"/>
                </a:solidFill>
                <a:latin typeface="Arial" panose="020B0604020202020204" pitchFamily="34" charset="0"/>
              </a:rPr>
              <a:t>基</a:t>
            </a:r>
            <a:r>
              <a:rPr lang="zh-CN" altLang="en-US" sz="2400" b="1" dirty="0" smtClean="0">
                <a:solidFill>
                  <a:srgbClr val="333333"/>
                </a:solidFill>
                <a:latin typeface="Arial" panose="020B0604020202020204" pitchFamily="34" charset="0"/>
              </a:rPr>
              <a:t>于</a:t>
            </a:r>
            <a:r>
              <a:rPr lang="en-US" altLang="zh-CN" sz="2400" b="1" dirty="0" smtClean="0">
                <a:solidFill>
                  <a:srgbClr val="333333"/>
                </a:solidFill>
                <a:latin typeface="Arial" panose="020B0604020202020204" pitchFamily="34" charset="0"/>
              </a:rPr>
              <a:t>SCI</a:t>
            </a:r>
            <a:r>
              <a:rPr lang="zh-CN" altLang="en-US" sz="2400" b="1" dirty="0" smtClean="0">
                <a:solidFill>
                  <a:srgbClr val="333333"/>
                </a:solidFill>
                <a:latin typeface="Arial" panose="020B0604020202020204" pitchFamily="34" charset="0"/>
              </a:rPr>
              <a:t>、</a:t>
            </a:r>
            <a:r>
              <a:rPr lang="en-US" altLang="zh-CN" sz="2400" b="1" dirty="0" smtClean="0">
                <a:solidFill>
                  <a:srgbClr val="333333"/>
                </a:solidFill>
                <a:latin typeface="Arial" panose="020B0604020202020204" pitchFamily="34" charset="0"/>
              </a:rPr>
              <a:t>SSCI</a:t>
            </a:r>
            <a:r>
              <a:rPr lang="zh-CN" altLang="en-US" sz="2400" b="1" dirty="0" smtClean="0">
                <a:solidFill>
                  <a:srgbClr val="333333"/>
                </a:solidFill>
                <a:latin typeface="Arial" panose="020B0604020202020204" pitchFamily="34" charset="0"/>
              </a:rPr>
              <a:t>所</a:t>
            </a:r>
            <a:r>
              <a:rPr lang="zh-CN" altLang="en-US" sz="2400" b="1" dirty="0">
                <a:solidFill>
                  <a:srgbClr val="333333"/>
                </a:solidFill>
                <a:latin typeface="Arial" panose="020B0604020202020204" pitchFamily="34" charset="0"/>
              </a:rPr>
              <a:t>收录的全球文献记录建立的计量分析数据库。</a:t>
            </a:r>
            <a:r>
              <a:rPr lang="en-US" altLang="zh-CN" sz="2400" b="1" dirty="0">
                <a:solidFill>
                  <a:srgbClr val="333333"/>
                </a:solidFill>
                <a:latin typeface="Arial" panose="020B0604020202020204" pitchFamily="34" charset="0"/>
              </a:rPr>
              <a:t>ESI</a:t>
            </a:r>
            <a:r>
              <a:rPr lang="zh-CN" altLang="en-US" sz="2400" b="1" dirty="0">
                <a:solidFill>
                  <a:srgbClr val="333333"/>
                </a:solidFill>
                <a:latin typeface="Arial" panose="020B0604020202020204" pitchFamily="34" charset="0"/>
              </a:rPr>
              <a:t>已成为当今世界范围内普遍用以评价高校、学术机构、国家</a:t>
            </a:r>
            <a:r>
              <a:rPr lang="en-US" altLang="zh-CN" sz="2400" b="1" dirty="0">
                <a:solidFill>
                  <a:srgbClr val="333333"/>
                </a:solidFill>
                <a:latin typeface="Arial" panose="020B0604020202020204" pitchFamily="34" charset="0"/>
              </a:rPr>
              <a:t>/</a:t>
            </a:r>
            <a:r>
              <a:rPr lang="zh-CN" altLang="en-US" sz="2400" b="1" dirty="0">
                <a:solidFill>
                  <a:srgbClr val="333333"/>
                </a:solidFill>
                <a:latin typeface="Arial" panose="020B0604020202020204" pitchFamily="34" charset="0"/>
              </a:rPr>
              <a:t>地区国际学术水平及影响力的重要评价指标工具之一。</a:t>
            </a:r>
            <a:endParaRPr lang="zh-TW" altLang="en-US" sz="2400" b="1" dirty="0">
              <a:solidFill>
                <a:srgbClr val="333333"/>
              </a:solidFill>
              <a:latin typeface="Arial" panose="020B0604020202020204" pitchFamily="34" charset="0"/>
            </a:endParaRPr>
          </a:p>
        </p:txBody>
      </p:sp>
      <p:sp>
        <p:nvSpPr>
          <p:cNvPr id="6" name="文本框 13"/>
          <p:cNvSpPr txBox="1"/>
          <p:nvPr/>
        </p:nvSpPr>
        <p:spPr>
          <a:xfrm>
            <a:off x="1804798" y="3190975"/>
            <a:ext cx="102706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800" b="1" dirty="0" smtClean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20</a:t>
            </a:r>
            <a:r>
              <a:rPr lang="zh-CN" altLang="en-US" sz="4000" dirty="0" smtClean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所</a:t>
            </a:r>
            <a:r>
              <a:rPr lang="zh-CN" altLang="en-US" sz="3200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台湾高校</a:t>
            </a:r>
            <a:r>
              <a:rPr lang="zh-CN" altLang="en-US" sz="3200" dirty="0" smtClean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社科论</a:t>
            </a:r>
            <a:r>
              <a:rPr lang="zh-CN" altLang="en-US" sz="3200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文进入全球被引用数排名</a:t>
            </a:r>
            <a:r>
              <a:rPr lang="zh-CN" altLang="en-US" sz="4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前</a:t>
            </a:r>
            <a:r>
              <a:rPr lang="en-US" altLang="zh-TW" sz="4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1%</a:t>
            </a:r>
            <a:endParaRPr lang="en-US" altLang="zh-CN" sz="36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grpSp>
        <p:nvGrpSpPr>
          <p:cNvPr id="11" name="组合 1"/>
          <p:cNvGrpSpPr/>
          <p:nvPr/>
        </p:nvGrpSpPr>
        <p:grpSpPr>
          <a:xfrm>
            <a:off x="813738" y="4402990"/>
            <a:ext cx="787730" cy="798810"/>
            <a:chOff x="6633018" y="3026546"/>
            <a:chExt cx="471094" cy="546469"/>
          </a:xfrm>
        </p:grpSpPr>
        <p:sp>
          <p:nvSpPr>
            <p:cNvPr id="12" name="六边形 11"/>
            <p:cNvSpPr/>
            <p:nvPr/>
          </p:nvSpPr>
          <p:spPr>
            <a:xfrm rot="5400000">
              <a:off x="6595330" y="3064234"/>
              <a:ext cx="546469" cy="471094"/>
            </a:xfrm>
            <a:prstGeom prst="hexag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Adobe 黑体 Std R" pitchFamily="34" charset="-128"/>
                <a:ea typeface="Adobe 黑体 Std R" pitchFamily="34" charset="-128"/>
              </a:endParaRPr>
            </a:p>
          </p:txBody>
        </p:sp>
        <p:pic>
          <p:nvPicPr>
            <p:cNvPr id="13" name="图片 3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8006" y="3055083"/>
              <a:ext cx="434435" cy="434435"/>
            </a:xfrm>
            <a:prstGeom prst="rect">
              <a:avLst/>
            </a:prstGeom>
          </p:spPr>
        </p:pic>
      </p:grpSp>
      <p:grpSp>
        <p:nvGrpSpPr>
          <p:cNvPr id="14" name="组合 1"/>
          <p:cNvGrpSpPr/>
          <p:nvPr/>
        </p:nvGrpSpPr>
        <p:grpSpPr>
          <a:xfrm>
            <a:off x="849975" y="3044363"/>
            <a:ext cx="787730" cy="798810"/>
            <a:chOff x="6633018" y="3026546"/>
            <a:chExt cx="471094" cy="546469"/>
          </a:xfrm>
        </p:grpSpPr>
        <p:sp>
          <p:nvSpPr>
            <p:cNvPr id="15" name="六边形 11"/>
            <p:cNvSpPr/>
            <p:nvPr/>
          </p:nvSpPr>
          <p:spPr>
            <a:xfrm rot="5400000">
              <a:off x="6595330" y="3064234"/>
              <a:ext cx="546469" cy="471094"/>
            </a:xfrm>
            <a:prstGeom prst="hexag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Adobe 黑体 Std R" pitchFamily="34" charset="-128"/>
                <a:ea typeface="Adobe 黑体 Std R" pitchFamily="34" charset="-128"/>
              </a:endParaRPr>
            </a:p>
          </p:txBody>
        </p:sp>
        <p:pic>
          <p:nvPicPr>
            <p:cNvPr id="16" name="图片 3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8006" y="3055083"/>
              <a:ext cx="434435" cy="434435"/>
            </a:xfrm>
            <a:prstGeom prst="rect">
              <a:avLst/>
            </a:prstGeom>
          </p:spPr>
        </p:pic>
      </p:grpSp>
      <p:sp>
        <p:nvSpPr>
          <p:cNvPr id="18" name="文本框 16"/>
          <p:cNvSpPr txBox="1"/>
          <p:nvPr/>
        </p:nvSpPr>
        <p:spPr>
          <a:xfrm>
            <a:off x="1804798" y="4443512"/>
            <a:ext cx="638668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0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唯一收录</a:t>
            </a:r>
            <a:r>
              <a:rPr lang="zh-CN" altLang="en-US" sz="36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 </a:t>
            </a:r>
            <a:r>
              <a:rPr lang="zh-CN" altLang="en-US" sz="40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台湾大</a:t>
            </a:r>
            <a:r>
              <a:rPr lang="zh-CN" altLang="en-US" sz="4000" b="1" dirty="0" smtClean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学</a:t>
            </a:r>
            <a:r>
              <a:rPr lang="zh-CN" altLang="en-US" sz="3600" b="1" dirty="0" smtClean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学</a:t>
            </a:r>
            <a:r>
              <a:rPr lang="zh-CN" altLang="en-US" sz="36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位论文</a:t>
            </a:r>
            <a:endParaRPr lang="en-US" altLang="zh-CN" sz="36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1896098" y="5285288"/>
            <a:ext cx="1137726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dirty="0">
                <a:solidFill>
                  <a:srgbClr val="131313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不容忽视的学位论文价值：</a:t>
            </a:r>
            <a:endParaRPr lang="en-US" altLang="zh-TW" sz="2800" dirty="0">
              <a:solidFill>
                <a:srgbClr val="131313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r>
              <a:rPr lang="zh-CN" altLang="en-US" sz="2800" dirty="0">
                <a:solidFill>
                  <a:srgbClr val="131313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期刊论文原型、实验室大成果中的重要小拼图</a:t>
            </a:r>
            <a:endParaRPr lang="en-US" altLang="zh-CN" sz="2000" dirty="0">
              <a:solidFill>
                <a:srgbClr val="131313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矩形 107"/>
          <p:cNvSpPr/>
          <p:nvPr/>
        </p:nvSpPr>
        <p:spPr>
          <a:xfrm>
            <a:off x="6549268" y="3466117"/>
            <a:ext cx="49506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200" dirty="0">
                <a:solidFill>
                  <a:schemeClr val="bg1"/>
                </a:solidFill>
                <a:latin typeface="+mn-ea"/>
              </a:rPr>
              <a:t>投稿信息</a:t>
            </a:r>
            <a:r>
              <a:rPr lang="en-US" altLang="zh-TW" sz="2400" dirty="0">
                <a:solidFill>
                  <a:schemeClr val="bg1"/>
                </a:solidFill>
                <a:latin typeface="+mn-ea"/>
              </a:rPr>
              <a:t>—</a:t>
            </a:r>
            <a:r>
              <a:rPr lang="zh-TW" altLang="en-US" sz="2400" dirty="0">
                <a:solidFill>
                  <a:schemeClr val="bg1"/>
                </a:solidFill>
                <a:latin typeface="+mn-ea"/>
              </a:rPr>
              <a:t> </a:t>
            </a:r>
            <a:r>
              <a:rPr lang="zh-CN" altLang="en-US" sz="2400" dirty="0">
                <a:solidFill>
                  <a:schemeClr val="bg1"/>
                </a:solidFill>
                <a:latin typeface="+mn-ea"/>
              </a:rPr>
              <a:t>平台提供投稿须知</a:t>
            </a: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3979" y="2838867"/>
            <a:ext cx="10178869" cy="3934910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3979" y="1581567"/>
            <a:ext cx="10178869" cy="1257300"/>
          </a:xfrm>
          <a:prstGeom prst="rect">
            <a:avLst/>
          </a:prstGeom>
        </p:spPr>
      </p:pic>
      <p:sp>
        <p:nvSpPr>
          <p:cNvPr id="7" name="文本框 75"/>
          <p:cNvSpPr txBox="1"/>
          <p:nvPr/>
        </p:nvSpPr>
        <p:spPr>
          <a:xfrm>
            <a:off x="1009217" y="387756"/>
            <a:ext cx="10288394" cy="646331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zh-CN" altLang="en-US" sz="3600" b="1" dirty="0" smtClean="0">
                <a:solidFill>
                  <a:srgbClr val="0070C0"/>
                </a:solidFill>
                <a:latin typeface="Century Gothic" panose="020B0502020202020204" pitchFamily="34" charset="0"/>
                <a:ea typeface="+mj-ea"/>
              </a:rPr>
              <a:t>重要系统功能：平台独家开通</a:t>
            </a:r>
            <a:r>
              <a:rPr lang="en-US" altLang="zh-CN" sz="3600" b="1" dirty="0" smtClean="0">
                <a:solidFill>
                  <a:srgbClr val="0070C0"/>
                </a:solidFill>
                <a:latin typeface="Century Gothic" panose="020B0502020202020204" pitchFamily="34" charset="0"/>
                <a:ea typeface="+mj-ea"/>
              </a:rPr>
              <a:t>CSSCI</a:t>
            </a:r>
            <a:r>
              <a:rPr lang="zh-CN" altLang="en-US" sz="3600" b="1" dirty="0" smtClean="0">
                <a:solidFill>
                  <a:srgbClr val="0070C0"/>
                </a:solidFill>
                <a:latin typeface="Century Gothic" panose="020B0502020202020204" pitchFamily="34" charset="0"/>
                <a:ea typeface="+mj-ea"/>
              </a:rPr>
              <a:t>投稿信息通道</a:t>
            </a:r>
            <a:endParaRPr lang="zh-CN" altLang="en-US" sz="3600" b="1" dirty="0">
              <a:solidFill>
                <a:srgbClr val="0070C0"/>
              </a:solidFill>
              <a:latin typeface="Century Gothic" panose="020B0502020202020204" pitchFamily="34" charset="0"/>
              <a:ea typeface="+mj-e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群組 5"/>
          <p:cNvGrpSpPr/>
          <p:nvPr/>
        </p:nvGrpSpPr>
        <p:grpSpPr>
          <a:xfrm>
            <a:off x="1990878" y="3239044"/>
            <a:ext cx="8115564" cy="2777924"/>
            <a:chOff x="1954411" y="1584472"/>
            <a:chExt cx="8620125" cy="3558672"/>
          </a:xfrm>
        </p:grpSpPr>
        <p:pic>
          <p:nvPicPr>
            <p:cNvPr id="2" name="圖片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954411" y="2961919"/>
              <a:ext cx="8620125" cy="2181225"/>
            </a:xfrm>
            <a:prstGeom prst="rect">
              <a:avLst/>
            </a:prstGeom>
          </p:spPr>
        </p:pic>
        <p:pic>
          <p:nvPicPr>
            <p:cNvPr id="3" name="圖片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54411" y="1584472"/>
              <a:ext cx="8620125" cy="1377447"/>
            </a:xfrm>
            <a:prstGeom prst="rect">
              <a:avLst/>
            </a:prstGeom>
          </p:spPr>
        </p:pic>
      </p:grpSp>
      <p:sp>
        <p:nvSpPr>
          <p:cNvPr id="4" name="文本框 75"/>
          <p:cNvSpPr txBox="1"/>
          <p:nvPr/>
        </p:nvSpPr>
        <p:spPr>
          <a:xfrm>
            <a:off x="1584644" y="646052"/>
            <a:ext cx="8174306" cy="646331"/>
          </a:xfrm>
          <a:prstGeom prst="rect">
            <a:avLst/>
          </a:prstGeom>
          <a:noFill/>
          <a:ln w="28575">
            <a:solidFill>
              <a:srgbClr val="002060"/>
            </a:solidFill>
          </a:ln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zh-CN" altLang="en-US" sz="3600" b="1" dirty="0" smtClean="0">
                <a:solidFill>
                  <a:srgbClr val="C00000"/>
                </a:solidFill>
                <a:latin typeface="Century Gothic" panose="020B0502020202020204" pitchFamily="34" charset="0"/>
                <a:ea typeface="+mj-ea"/>
              </a:rPr>
              <a:t>重要系统功能：新增</a:t>
            </a:r>
            <a:r>
              <a:rPr lang="en-US" altLang="zh-CN" sz="3600" b="1" dirty="0" smtClean="0">
                <a:solidFill>
                  <a:srgbClr val="C00000"/>
                </a:solidFill>
                <a:latin typeface="Century Gothic" panose="020B0502020202020204" pitchFamily="34" charset="0"/>
                <a:ea typeface="+mj-ea"/>
              </a:rPr>
              <a:t>CARSI</a:t>
            </a:r>
            <a:r>
              <a:rPr lang="zh-CN" altLang="en-US" sz="3600" b="1" dirty="0" smtClean="0">
                <a:solidFill>
                  <a:srgbClr val="C00000"/>
                </a:solidFill>
                <a:latin typeface="Century Gothic" panose="020B0502020202020204" pitchFamily="34" charset="0"/>
                <a:ea typeface="+mj-ea"/>
              </a:rPr>
              <a:t>连接通道</a:t>
            </a:r>
            <a:endParaRPr lang="zh-CN" altLang="en-US" sz="3600" b="1" dirty="0">
              <a:solidFill>
                <a:srgbClr val="C00000"/>
              </a:solidFill>
              <a:latin typeface="Century Gothic" panose="020B0502020202020204" pitchFamily="34" charset="0"/>
              <a:ea typeface="+mj-ea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495" y="1418912"/>
            <a:ext cx="10679860" cy="144962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群組 1"/>
          <p:cNvGrpSpPr/>
          <p:nvPr/>
        </p:nvGrpSpPr>
        <p:grpSpPr>
          <a:xfrm>
            <a:off x="2147343" y="1494287"/>
            <a:ext cx="7510723" cy="5251924"/>
            <a:chOff x="1178276" y="1110775"/>
            <a:chExt cx="9441429" cy="5412748"/>
          </a:xfrm>
        </p:grpSpPr>
        <p:grpSp>
          <p:nvGrpSpPr>
            <p:cNvPr id="3" name="群組 2"/>
            <p:cNvGrpSpPr/>
            <p:nvPr/>
          </p:nvGrpSpPr>
          <p:grpSpPr>
            <a:xfrm>
              <a:off x="1178276" y="1110775"/>
              <a:ext cx="9441429" cy="5412748"/>
              <a:chOff x="412942" y="984237"/>
              <a:chExt cx="9441429" cy="5412748"/>
            </a:xfrm>
          </p:grpSpPr>
          <p:sp>
            <p:nvSpPr>
              <p:cNvPr id="5" name="Oval 2@|1FFC:192|FBC:16777215|LFC:192|LBC:16777215"/>
              <p:cNvSpPr/>
              <p:nvPr/>
            </p:nvSpPr>
            <p:spPr bwMode="auto">
              <a:xfrm>
                <a:off x="4136232" y="2525463"/>
                <a:ext cx="2116137" cy="2117725"/>
              </a:xfrm>
              <a:prstGeom prst="ellipse">
                <a:avLst/>
              </a:prstGeom>
              <a:solidFill>
                <a:schemeClr val="bg1"/>
              </a:solidFill>
              <a:ln w="57150">
                <a:solidFill>
                  <a:srgbClr val="315B2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3935" dirty="0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6" name="群組 5"/>
              <p:cNvGrpSpPr/>
              <p:nvPr/>
            </p:nvGrpSpPr>
            <p:grpSpPr>
              <a:xfrm>
                <a:off x="412942" y="984237"/>
                <a:ext cx="3733270" cy="5412748"/>
                <a:chOff x="1621958" y="983046"/>
                <a:chExt cx="3733270" cy="5412748"/>
              </a:xfrm>
            </p:grpSpPr>
            <p:sp>
              <p:nvSpPr>
                <p:cNvPr id="14" name="Oval 38@|1FFC:3675918|FBC:16777215|LFC:192|LBC:16777215"/>
                <p:cNvSpPr/>
                <p:nvPr/>
              </p:nvSpPr>
              <p:spPr bwMode="auto">
                <a:xfrm>
                  <a:off x="1621958" y="2079060"/>
                  <a:ext cx="3288679" cy="1327149"/>
                </a:xfrm>
                <a:prstGeom prst="ellipse">
                  <a:avLst/>
                </a:prstGeom>
                <a:solidFill>
                  <a:schemeClr val="bg1"/>
                </a:solidFill>
                <a:ln w="57150">
                  <a:solidFill>
                    <a:srgbClr val="315B2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altLang="zh-CN" sz="5400" b="1" dirty="0" smtClean="0">
                      <a:solidFill>
                        <a:srgbClr val="002060"/>
                      </a:solidFill>
                    </a:rPr>
                    <a:t>65</a:t>
                  </a:r>
                  <a:r>
                    <a:rPr lang="zh-CN" altLang="en-US" sz="3990" dirty="0" smtClean="0">
                      <a:solidFill>
                        <a:srgbClr val="002060"/>
                      </a:solidFill>
                    </a:rPr>
                    <a:t>万</a:t>
                  </a:r>
                  <a:r>
                    <a:rPr lang="zh-CN" altLang="en-US" sz="2175" spc="-63" dirty="0">
                      <a:solidFill>
                        <a:srgbClr val="002060"/>
                      </a:solidFill>
                    </a:rPr>
                    <a:t>篇</a:t>
                  </a:r>
                  <a:endParaRPr lang="en-US" altLang="zh-TW" sz="3265" spc="-63" dirty="0">
                    <a:solidFill>
                      <a:srgbClr val="002060"/>
                    </a:solidFill>
                  </a:endParaRPr>
                </a:p>
              </p:txBody>
            </p:sp>
            <p:cxnSp>
              <p:nvCxnSpPr>
                <p:cNvPr id="15" name="Straight Connector 5@|9FFC:0|FBC:0|LFC:192|LBC:16777215"/>
                <p:cNvCxnSpPr/>
                <p:nvPr/>
              </p:nvCxnSpPr>
              <p:spPr bwMode="auto">
                <a:xfrm>
                  <a:off x="4910636" y="2937825"/>
                  <a:ext cx="444592" cy="190366"/>
                </a:xfrm>
                <a:prstGeom prst="line">
                  <a:avLst/>
                </a:prstGeom>
                <a:ln w="57150">
                  <a:solidFill>
                    <a:srgbClr val="315B2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6" name="TextBox 13@|17FFC:16777215|FBC:16777215|LFC:16777215|LBC:16777215"/>
                <p:cNvSpPr txBox="1"/>
                <p:nvPr/>
              </p:nvSpPr>
              <p:spPr bwMode="auto">
                <a:xfrm>
                  <a:off x="2401485" y="983046"/>
                  <a:ext cx="2509150" cy="978236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>
                  <a:sp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zh-CN" altLang="en-US" sz="3630" b="1" dirty="0">
                      <a:solidFill>
                        <a:srgbClr val="FF0000"/>
                      </a:solidFill>
                      <a:latin typeface="Microsoft JhengHei" panose="020B0604030504040204" pitchFamily="34" charset="-120"/>
                      <a:ea typeface="Microsoft JhengHei" panose="020B0604030504040204" pitchFamily="34" charset="-120"/>
                    </a:rPr>
                    <a:t>最大</a:t>
                  </a:r>
                  <a:r>
                    <a:rPr lang="zh-TW" altLang="en-US" sz="2540" dirty="0">
                      <a:latin typeface="Microsoft JhengHei" panose="020B0604030504040204" pitchFamily="34" charset="-120"/>
                      <a:ea typeface="Microsoft JhengHei" panose="020B0604030504040204" pitchFamily="34" charset="-120"/>
                    </a:rPr>
                    <a:t>台湾</a:t>
                  </a:r>
                  <a:r>
                    <a:rPr lang="zh-CN" altLang="en-US" sz="2540" dirty="0">
                      <a:latin typeface="Microsoft JhengHei" panose="020B0604030504040204" pitchFamily="34" charset="-120"/>
                      <a:ea typeface="Microsoft JhengHei" panose="020B0604030504040204" pitchFamily="34" charset="-120"/>
                    </a:rPr>
                    <a:t>学术文献收录量</a:t>
                  </a:r>
                  <a:endParaRPr lang="en-US" altLang="zh-CN" sz="3265" b="1" dirty="0">
                    <a:latin typeface="Microsoft JhengHei" panose="020B0604030504040204" pitchFamily="34" charset="-120"/>
                    <a:ea typeface="Microsoft JhengHei" panose="020B0604030504040204" pitchFamily="34" charset="-120"/>
                  </a:endParaRPr>
                </a:p>
              </p:txBody>
            </p:sp>
            <p:cxnSp>
              <p:nvCxnSpPr>
                <p:cNvPr id="17" name="Straight Connector 44@|9FFC:0|FBC:0|LFC:192|LBC:16777215"/>
                <p:cNvCxnSpPr/>
                <p:nvPr/>
              </p:nvCxnSpPr>
              <p:spPr bwMode="auto">
                <a:xfrm flipV="1">
                  <a:off x="4982166" y="4120741"/>
                  <a:ext cx="373062" cy="246062"/>
                </a:xfrm>
                <a:prstGeom prst="line">
                  <a:avLst/>
                </a:prstGeom>
                <a:ln w="57150">
                  <a:solidFill>
                    <a:srgbClr val="315B2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8" name="TextBox 13@|17FFC:16777215|FBC:16777215|LFC:16777215|LBC:16777215"/>
                <p:cNvSpPr txBox="1"/>
                <p:nvPr/>
              </p:nvSpPr>
              <p:spPr bwMode="auto">
                <a:xfrm>
                  <a:off x="2487769" y="5475118"/>
                  <a:ext cx="2680928" cy="920676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>
                  <a:sp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zh-CN" altLang="en-US" sz="3265" b="1" dirty="0">
                      <a:solidFill>
                        <a:srgbClr val="FF0000"/>
                      </a:solidFill>
                      <a:latin typeface="Microsoft JhengHei" panose="020B0604030504040204" pitchFamily="34" charset="-120"/>
                      <a:ea typeface="Microsoft JhengHei" panose="020B0604030504040204" pitchFamily="34" charset="-120"/>
                    </a:rPr>
                    <a:t>丰富</a:t>
                  </a:r>
                  <a:r>
                    <a:rPr lang="zh-CN" altLang="en-US" sz="2540" dirty="0" smtClean="0">
                      <a:latin typeface="Microsoft JhengHei" panose="020B0604030504040204" pitchFamily="34" charset="-120"/>
                      <a:ea typeface="Microsoft JhengHei" panose="020B0604030504040204" pitchFamily="34" charset="-120"/>
                    </a:rPr>
                    <a:t>台</a:t>
                  </a:r>
                  <a:r>
                    <a:rPr lang="zh-CN" altLang="en-US" sz="2540" dirty="0">
                      <a:latin typeface="Microsoft JhengHei" panose="020B0604030504040204" pitchFamily="34" charset="-120"/>
                      <a:ea typeface="Microsoft JhengHei" panose="020B0604030504040204" pitchFamily="34" charset="-120"/>
                    </a:rPr>
                    <a:t>湾</a:t>
                  </a:r>
                  <a:endParaRPr lang="en-US" altLang="zh-CN" sz="2540" dirty="0">
                    <a:latin typeface="Microsoft JhengHei" panose="020B0604030504040204" pitchFamily="34" charset="-120"/>
                    <a:ea typeface="Microsoft JhengHei" panose="020B0604030504040204" pitchFamily="34" charset="-120"/>
                  </a:endParaRPr>
                </a:p>
                <a:p>
                  <a:r>
                    <a:rPr lang="zh-CN" altLang="en-US" sz="2540" dirty="0">
                      <a:latin typeface="Microsoft JhengHei" panose="020B0604030504040204" pitchFamily="34" charset="-120"/>
                      <a:ea typeface="Microsoft JhengHei" panose="020B0604030504040204" pitchFamily="34" charset="-120"/>
                    </a:rPr>
                    <a:t>学位论文收录</a:t>
                  </a:r>
                  <a:endParaRPr lang="en-US" altLang="zh-TW" sz="2540" dirty="0">
                    <a:latin typeface="Microsoft JhengHei" panose="020B0604030504040204" pitchFamily="34" charset="-120"/>
                    <a:ea typeface="Microsoft JhengHei" panose="020B0604030504040204" pitchFamily="34" charset="-120"/>
                  </a:endParaRPr>
                </a:p>
              </p:txBody>
            </p:sp>
            <p:sp>
              <p:nvSpPr>
                <p:cNvPr id="19" name="Oval 38@|1FFC:3675918|FBC:16777215|LFC:192|LBC:16777215"/>
                <p:cNvSpPr/>
                <p:nvPr/>
              </p:nvSpPr>
              <p:spPr bwMode="auto">
                <a:xfrm>
                  <a:off x="1621958" y="3989890"/>
                  <a:ext cx="3438402" cy="1327149"/>
                </a:xfrm>
                <a:prstGeom prst="ellipse">
                  <a:avLst/>
                </a:prstGeom>
                <a:solidFill>
                  <a:schemeClr val="bg1"/>
                </a:solidFill>
                <a:ln w="57150">
                  <a:solidFill>
                    <a:srgbClr val="315B2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altLang="zh-CN" sz="4800" b="1" dirty="0" smtClean="0">
                      <a:solidFill>
                        <a:srgbClr val="002060"/>
                      </a:solidFill>
                    </a:rPr>
                    <a:t>15</a:t>
                  </a:r>
                  <a:r>
                    <a:rPr lang="zh-CN" altLang="en-US" sz="3935" dirty="0" smtClean="0">
                      <a:solidFill>
                        <a:srgbClr val="002060"/>
                      </a:solidFill>
                    </a:rPr>
                    <a:t>万</a:t>
                  </a:r>
                  <a:r>
                    <a:rPr lang="zh-CN" altLang="en-US" sz="2900" dirty="0">
                      <a:solidFill>
                        <a:srgbClr val="002060"/>
                      </a:solidFill>
                    </a:rPr>
                    <a:t>篇</a:t>
                  </a:r>
                  <a:endParaRPr lang="en-US" sz="3935" dirty="0">
                    <a:solidFill>
                      <a:srgbClr val="002060"/>
                    </a:solidFill>
                  </a:endParaRPr>
                </a:p>
              </p:txBody>
            </p:sp>
          </p:grpSp>
          <p:grpSp>
            <p:nvGrpSpPr>
              <p:cNvPr id="7" name="群組 6"/>
              <p:cNvGrpSpPr/>
              <p:nvPr/>
            </p:nvGrpSpPr>
            <p:grpSpPr>
              <a:xfrm>
                <a:off x="6094809" y="984237"/>
                <a:ext cx="3759562" cy="5035318"/>
                <a:chOff x="6094809" y="984237"/>
                <a:chExt cx="3759562" cy="5035318"/>
              </a:xfrm>
            </p:grpSpPr>
            <p:cxnSp>
              <p:nvCxnSpPr>
                <p:cNvPr id="8" name="Straight Connector 46@|9FFC:0|FBC:0|LFC:192|LBC:16777215"/>
                <p:cNvCxnSpPr/>
                <p:nvPr/>
              </p:nvCxnSpPr>
              <p:spPr bwMode="auto">
                <a:xfrm flipV="1">
                  <a:off x="6270654" y="3034199"/>
                  <a:ext cx="476987" cy="156314"/>
                </a:xfrm>
                <a:prstGeom prst="line">
                  <a:avLst/>
                </a:prstGeom>
                <a:ln w="57150">
                  <a:solidFill>
                    <a:srgbClr val="315B2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" name="TextBox 13@|17FFC:16777215|FBC:16777215|LFC:16777215|LBC:16777215"/>
                <p:cNvSpPr txBox="1"/>
                <p:nvPr/>
              </p:nvSpPr>
              <p:spPr bwMode="auto">
                <a:xfrm>
                  <a:off x="6685398" y="984237"/>
                  <a:ext cx="2991530" cy="920676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>
                  <a:sp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lvl="0"/>
                  <a:r>
                    <a:rPr lang="zh-CN" altLang="en-US" sz="3265" b="1" dirty="0" smtClean="0">
                      <a:solidFill>
                        <a:srgbClr val="FF0000"/>
                      </a:solidFill>
                      <a:latin typeface="Microsoft JhengHei" panose="020B0604030504040204" pitchFamily="34" charset="-120"/>
                      <a:ea typeface="Microsoft JhengHei" panose="020B0604030504040204" pitchFamily="34" charset="-120"/>
                    </a:rPr>
                    <a:t>近</a:t>
                  </a:r>
                  <a:r>
                    <a:rPr lang="en-US" altLang="zh-CN" sz="3265" b="1" dirty="0">
                      <a:solidFill>
                        <a:srgbClr val="FF0000"/>
                      </a:solidFill>
                      <a:latin typeface="Microsoft JhengHei" panose="020B0604030504040204" pitchFamily="34" charset="-120"/>
                      <a:ea typeface="Microsoft JhengHei" panose="020B0604030504040204" pitchFamily="34" charset="-120"/>
                    </a:rPr>
                    <a:t>9</a:t>
                  </a:r>
                  <a:r>
                    <a:rPr lang="zh-TW" altLang="en-US" sz="3265" b="1" dirty="0" smtClean="0">
                      <a:solidFill>
                        <a:srgbClr val="FF0000"/>
                      </a:solidFill>
                      <a:latin typeface="Microsoft JhengHei" panose="020B0604030504040204" pitchFamily="34" charset="-120"/>
                      <a:ea typeface="Microsoft JhengHei" panose="020B0604030504040204" pitchFamily="34" charset="-120"/>
                    </a:rPr>
                    <a:t>成</a:t>
                  </a:r>
                  <a:r>
                    <a:rPr lang="zh-TW" altLang="en-US" sz="2540" dirty="0" smtClean="0">
                      <a:latin typeface="Microsoft JhengHei" panose="020B0604030504040204" pitchFamily="34" charset="-120"/>
                      <a:ea typeface="Microsoft JhengHei" panose="020B0604030504040204" pitchFamily="34" charset="-120"/>
                    </a:rPr>
                    <a:t>台湾</a:t>
                  </a:r>
                  <a:r>
                    <a:rPr lang="zh-TW" altLang="en-US" sz="2540" dirty="0">
                      <a:latin typeface="Microsoft JhengHei" panose="020B0604030504040204" pitchFamily="34" charset="-120"/>
                      <a:ea typeface="Microsoft JhengHei" panose="020B0604030504040204" pitchFamily="34" charset="-120"/>
                    </a:rPr>
                    <a:t>人社核心</a:t>
                  </a:r>
                  <a:r>
                    <a:rPr lang="zh-CN" altLang="en-US" sz="2540" dirty="0">
                      <a:latin typeface="Microsoft JhengHei" panose="020B0604030504040204" pitchFamily="34" charset="-120"/>
                      <a:ea typeface="Microsoft JhengHei" panose="020B0604030504040204" pitchFamily="34" charset="-120"/>
                    </a:rPr>
                    <a:t>期</a:t>
                  </a:r>
                  <a:r>
                    <a:rPr lang="zh-TW" altLang="en-US" sz="2540" dirty="0">
                      <a:latin typeface="Microsoft JhengHei" panose="020B0604030504040204" pitchFamily="34" charset="-120"/>
                      <a:ea typeface="Microsoft JhengHei" panose="020B0604030504040204" pitchFamily="34" charset="-120"/>
                    </a:rPr>
                    <a:t>刊收录</a:t>
                  </a:r>
                  <a:endParaRPr lang="en-US" altLang="zh-TW" sz="2540" dirty="0">
                    <a:latin typeface="Microsoft JhengHei" panose="020B0604030504040204" pitchFamily="34" charset="-120"/>
                    <a:ea typeface="Microsoft JhengHei" panose="020B0604030504040204" pitchFamily="34" charset="-120"/>
                  </a:endParaRPr>
                </a:p>
              </p:txBody>
            </p:sp>
            <p:cxnSp>
              <p:nvCxnSpPr>
                <p:cNvPr id="10" name="Straight Connector 48@|9FFC:0|FBC:0|LFC:192|LBC:16777215"/>
                <p:cNvCxnSpPr/>
                <p:nvPr/>
              </p:nvCxnSpPr>
              <p:spPr bwMode="auto">
                <a:xfrm>
                  <a:off x="6094809" y="4274016"/>
                  <a:ext cx="414338" cy="246062"/>
                </a:xfrm>
                <a:prstGeom prst="line">
                  <a:avLst/>
                </a:prstGeom>
                <a:ln w="57150">
                  <a:solidFill>
                    <a:srgbClr val="315B2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" name="TextBox 13@|17FFC:16777215|FBC:16777215|LFC:16777215|LBC:16777215"/>
                <p:cNvSpPr txBox="1"/>
                <p:nvPr/>
              </p:nvSpPr>
              <p:spPr bwMode="auto">
                <a:xfrm>
                  <a:off x="6947306" y="5501724"/>
                  <a:ext cx="2729623" cy="517831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>
                  <a:sp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zh-TW" altLang="en-US" sz="3265" b="1" dirty="0">
                      <a:solidFill>
                        <a:srgbClr val="FF0000"/>
                      </a:solidFill>
                      <a:latin typeface="Microsoft JhengHei" panose="020B0604030504040204" pitchFamily="34" charset="-120"/>
                      <a:ea typeface="Microsoft JhengHei" panose="020B0604030504040204" pitchFamily="34" charset="-120"/>
                    </a:rPr>
                    <a:t>最多</a:t>
                  </a:r>
                  <a:r>
                    <a:rPr lang="zh-CN" altLang="en-US" sz="2540" dirty="0">
                      <a:latin typeface="Microsoft JhengHei" panose="020B0604030504040204" pitchFamily="34" charset="-120"/>
                      <a:ea typeface="Microsoft JhengHei" panose="020B0604030504040204" pitchFamily="34" charset="-120"/>
                    </a:rPr>
                    <a:t>全球</a:t>
                  </a:r>
                  <a:r>
                    <a:rPr lang="zh-TW" altLang="en-US" sz="2540" dirty="0">
                      <a:latin typeface="Microsoft JhengHei" panose="020B0604030504040204" pitchFamily="34" charset="-120"/>
                      <a:ea typeface="Microsoft JhengHei" panose="020B0604030504040204" pitchFamily="34" charset="-120"/>
                    </a:rPr>
                    <a:t>客户</a:t>
                  </a:r>
                </a:p>
              </p:txBody>
            </p:sp>
            <p:sp>
              <p:nvSpPr>
                <p:cNvPr id="12" name="Oval 38@|1FFC:3675918|FBC:16777215|LFC:192|LBC:16777215"/>
                <p:cNvSpPr/>
                <p:nvPr/>
              </p:nvSpPr>
              <p:spPr bwMode="auto">
                <a:xfrm>
                  <a:off x="6685399" y="2074122"/>
                  <a:ext cx="3168972" cy="1327149"/>
                </a:xfrm>
                <a:prstGeom prst="ellipse">
                  <a:avLst/>
                </a:prstGeom>
                <a:solidFill>
                  <a:schemeClr val="bg1"/>
                </a:solidFill>
                <a:ln w="57150">
                  <a:solidFill>
                    <a:srgbClr val="315B2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altLang="zh-CN" sz="4355" b="1" dirty="0" smtClean="0">
                      <a:solidFill>
                        <a:srgbClr val="002060"/>
                      </a:solidFill>
                    </a:rPr>
                    <a:t>90</a:t>
                  </a:r>
                  <a:r>
                    <a:rPr lang="en-US" altLang="zh-CN" sz="4355" b="1" dirty="0">
                      <a:solidFill>
                        <a:srgbClr val="002060"/>
                      </a:solidFill>
                    </a:rPr>
                    <a:t>%</a:t>
                  </a:r>
                  <a:endParaRPr lang="en-US" altLang="zh-TW" sz="3990" dirty="0">
                    <a:solidFill>
                      <a:srgbClr val="002060"/>
                    </a:solidFill>
                  </a:endParaRPr>
                </a:p>
              </p:txBody>
            </p:sp>
            <p:sp>
              <p:nvSpPr>
                <p:cNvPr id="13" name="Oval 38@|1FFC:3675918|FBC:16777215|LFC:192|LBC:16777215"/>
                <p:cNvSpPr/>
                <p:nvPr/>
              </p:nvSpPr>
              <p:spPr bwMode="auto">
                <a:xfrm>
                  <a:off x="6602655" y="3991082"/>
                  <a:ext cx="3251716" cy="1327149"/>
                </a:xfrm>
                <a:prstGeom prst="ellipse">
                  <a:avLst/>
                </a:prstGeom>
                <a:solidFill>
                  <a:schemeClr val="bg1"/>
                </a:solidFill>
                <a:ln w="57150">
                  <a:solidFill>
                    <a:srgbClr val="315B2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altLang="zh-CN" sz="4355" b="1" dirty="0">
                      <a:solidFill>
                        <a:srgbClr val="002060"/>
                      </a:solidFill>
                    </a:rPr>
                    <a:t>1000</a:t>
                  </a:r>
                  <a:r>
                    <a:rPr lang="zh-CN" altLang="en-US" sz="3630" b="1" dirty="0">
                      <a:solidFill>
                        <a:srgbClr val="002060"/>
                      </a:solidFill>
                    </a:rPr>
                    <a:t>家</a:t>
                  </a:r>
                  <a:endParaRPr lang="en-US" altLang="zh-TW" sz="3265" dirty="0">
                    <a:solidFill>
                      <a:srgbClr val="002060"/>
                    </a:solidFill>
                  </a:endParaRPr>
                </a:p>
              </p:txBody>
            </p:sp>
          </p:grpSp>
        </p:grpSp>
        <p:sp>
          <p:nvSpPr>
            <p:cNvPr id="4" name="文字方塊 3"/>
            <p:cNvSpPr txBox="1"/>
            <p:nvPr/>
          </p:nvSpPr>
          <p:spPr>
            <a:xfrm>
              <a:off x="4911545" y="3317051"/>
              <a:ext cx="1937049" cy="612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3265" b="1" dirty="0">
                  <a:solidFill>
                    <a:srgbClr val="002060"/>
                  </a:solidFill>
                </a:rPr>
                <a:t>最权威</a:t>
              </a:r>
              <a:endParaRPr lang="zh-TW" altLang="en-US" sz="3265" b="1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21" name="组合 1"/>
          <p:cNvGrpSpPr/>
          <p:nvPr/>
        </p:nvGrpSpPr>
        <p:grpSpPr bwMode="auto">
          <a:xfrm>
            <a:off x="5463946" y="1892179"/>
            <a:ext cx="1005476" cy="1097541"/>
            <a:chOff x="1264341" y="2206703"/>
            <a:chExt cx="1983977" cy="2028404"/>
          </a:xfrm>
        </p:grpSpPr>
        <p:sp>
          <p:nvSpPr>
            <p:cNvPr id="22" name="Shape 4113@|5FFC:192|FBC:16777215|LFC:16777215|LBC:16777215"/>
            <p:cNvSpPr/>
            <p:nvPr/>
          </p:nvSpPr>
          <p:spPr>
            <a:xfrm>
              <a:off x="1264341" y="2206703"/>
              <a:ext cx="1983977" cy="20284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35" y="3821"/>
                  </a:moveTo>
                  <a:lnTo>
                    <a:pt x="4745" y="3821"/>
                  </a:lnTo>
                  <a:cubicBezTo>
                    <a:pt x="4832" y="6659"/>
                    <a:pt x="5371" y="8569"/>
                    <a:pt x="6052" y="9978"/>
                  </a:cubicBezTo>
                  <a:cubicBezTo>
                    <a:pt x="3968" y="8590"/>
                    <a:pt x="2022" y="6988"/>
                    <a:pt x="1735" y="3821"/>
                  </a:cubicBezTo>
                  <a:close/>
                  <a:moveTo>
                    <a:pt x="10800" y="1439"/>
                  </a:moveTo>
                  <a:cubicBezTo>
                    <a:pt x="14079" y="1438"/>
                    <a:pt x="15359" y="2749"/>
                    <a:pt x="15358" y="3236"/>
                  </a:cubicBezTo>
                  <a:cubicBezTo>
                    <a:pt x="15358" y="3725"/>
                    <a:pt x="14080" y="5035"/>
                    <a:pt x="10800" y="5038"/>
                  </a:cubicBezTo>
                  <a:cubicBezTo>
                    <a:pt x="7521" y="5035"/>
                    <a:pt x="6242" y="3725"/>
                    <a:pt x="6242" y="3236"/>
                  </a:cubicBezTo>
                  <a:cubicBezTo>
                    <a:pt x="6241" y="2749"/>
                    <a:pt x="7521" y="1438"/>
                    <a:pt x="10800" y="1439"/>
                  </a:cubicBezTo>
                  <a:close/>
                  <a:moveTo>
                    <a:pt x="15548" y="9978"/>
                  </a:moveTo>
                  <a:cubicBezTo>
                    <a:pt x="16230" y="8569"/>
                    <a:pt x="16768" y="6659"/>
                    <a:pt x="16855" y="3821"/>
                  </a:cubicBezTo>
                  <a:lnTo>
                    <a:pt x="19866" y="3821"/>
                  </a:lnTo>
                  <a:cubicBezTo>
                    <a:pt x="19580" y="6988"/>
                    <a:pt x="17632" y="8590"/>
                    <a:pt x="15548" y="9978"/>
                  </a:cubicBezTo>
                  <a:close/>
                  <a:moveTo>
                    <a:pt x="12216" y="15911"/>
                  </a:moveTo>
                  <a:cubicBezTo>
                    <a:pt x="12216" y="14207"/>
                    <a:pt x="13537" y="13266"/>
                    <a:pt x="15690" y="11871"/>
                  </a:cubicBezTo>
                  <a:cubicBezTo>
                    <a:pt x="18323" y="10163"/>
                    <a:pt x="21600" y="8040"/>
                    <a:pt x="21600" y="2998"/>
                  </a:cubicBezTo>
                  <a:cubicBezTo>
                    <a:pt x="21600" y="2544"/>
                    <a:pt x="21220" y="2177"/>
                    <a:pt x="20750" y="2177"/>
                  </a:cubicBezTo>
                  <a:lnTo>
                    <a:pt x="16635" y="2177"/>
                  </a:lnTo>
                  <a:cubicBezTo>
                    <a:pt x="16053" y="1125"/>
                    <a:pt x="14320" y="0"/>
                    <a:pt x="10800" y="0"/>
                  </a:cubicBezTo>
                  <a:cubicBezTo>
                    <a:pt x="7281" y="0"/>
                    <a:pt x="5547" y="1125"/>
                    <a:pt x="4966" y="2177"/>
                  </a:cubicBezTo>
                  <a:lnTo>
                    <a:pt x="850" y="2177"/>
                  </a:lnTo>
                  <a:cubicBezTo>
                    <a:pt x="380" y="2177"/>
                    <a:pt x="0" y="2544"/>
                    <a:pt x="0" y="2998"/>
                  </a:cubicBezTo>
                  <a:cubicBezTo>
                    <a:pt x="0" y="8040"/>
                    <a:pt x="3277" y="10163"/>
                    <a:pt x="5912" y="11871"/>
                  </a:cubicBezTo>
                  <a:cubicBezTo>
                    <a:pt x="8065" y="13266"/>
                    <a:pt x="9384" y="14207"/>
                    <a:pt x="9384" y="15911"/>
                  </a:cubicBezTo>
                  <a:lnTo>
                    <a:pt x="9384" y="17450"/>
                  </a:lnTo>
                  <a:cubicBezTo>
                    <a:pt x="7122" y="17696"/>
                    <a:pt x="5461" y="18514"/>
                    <a:pt x="5461" y="19487"/>
                  </a:cubicBezTo>
                  <a:cubicBezTo>
                    <a:pt x="5461" y="20654"/>
                    <a:pt x="7851" y="21600"/>
                    <a:pt x="10800" y="21600"/>
                  </a:cubicBezTo>
                  <a:cubicBezTo>
                    <a:pt x="13749" y="21600"/>
                    <a:pt x="16139" y="20654"/>
                    <a:pt x="16139" y="19487"/>
                  </a:cubicBezTo>
                  <a:cubicBezTo>
                    <a:pt x="16139" y="18514"/>
                    <a:pt x="14478" y="17696"/>
                    <a:pt x="12216" y="17450"/>
                  </a:cubicBezTo>
                  <a:cubicBezTo>
                    <a:pt x="12216" y="17450"/>
                    <a:pt x="12216" y="15911"/>
                    <a:pt x="12216" y="15911"/>
                  </a:cubicBezTo>
                  <a:close/>
                </a:path>
              </a:pathLst>
            </a:custGeom>
            <a:solidFill>
              <a:srgbClr val="315B2F"/>
            </a:solidFill>
            <a:ln w="12700">
              <a:miter lim="400000"/>
            </a:ln>
          </p:spPr>
          <p:txBody>
            <a:bodyPr lIns="34554" tIns="34554" rIns="34554" bIns="34554" anchor="ctr"/>
            <a:lstStyle/>
            <a:p>
              <a:pPr defTabSz="553085" fontAlgn="auto">
                <a:spcBef>
                  <a:spcPts val="0"/>
                </a:spcBef>
                <a:spcAft>
                  <a:spcPts val="0"/>
                </a:spcAft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450" kern="0" dirty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23" name="TextBox 24@|17FFC:16777215|FBC:16777215|LFC:16777215|LBC:16777215"/>
            <p:cNvSpPr txBox="1">
              <a:spLocks noChangeArrowheads="1"/>
            </p:cNvSpPr>
            <p:nvPr/>
          </p:nvSpPr>
          <p:spPr bwMode="auto">
            <a:xfrm>
              <a:off x="1787221" y="2692943"/>
              <a:ext cx="1057909" cy="544936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lIns="0" tIns="0" rIns="0" bIns="0">
              <a:spAutoFit/>
            </a:bodyPr>
            <a:lstStyle/>
            <a:p>
              <a:pPr algn="ctr" defTabSz="551180"/>
              <a:r>
                <a:rPr lang="en-GB" altLang="zh-CN" sz="2450" b="1" dirty="0">
                  <a:solidFill>
                    <a:srgbClr val="FFFFFF"/>
                  </a:solidFill>
                  <a:latin typeface="微软雅黑" panose="020B0503020204020204" pitchFamily="34" charset="-122"/>
                </a:rPr>
                <a:t>1</a:t>
              </a:r>
            </a:p>
          </p:txBody>
        </p:sp>
      </p:grpSp>
      <p:sp>
        <p:nvSpPr>
          <p:cNvPr id="24" name="文字方塊 23"/>
          <p:cNvSpPr txBox="1"/>
          <p:nvPr/>
        </p:nvSpPr>
        <p:spPr>
          <a:xfrm>
            <a:off x="1510521" y="300909"/>
            <a:ext cx="9509132" cy="70675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4000" b="1" dirty="0">
                <a:solidFill>
                  <a:srgbClr val="0070C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台</a:t>
            </a:r>
            <a:r>
              <a:rPr lang="zh-CN" altLang="en-US" sz="4000" b="1" dirty="0" smtClean="0">
                <a:solidFill>
                  <a:srgbClr val="0070C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湾的</a:t>
            </a:r>
            <a:r>
              <a:rPr lang="en-US" altLang="zh-CN" sz="4000" b="1" dirty="0" smtClean="0">
                <a:solidFill>
                  <a:srgbClr val="0070C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cnki</a:t>
            </a:r>
            <a:r>
              <a:rPr lang="zh-CN" altLang="en-US" sz="4000" b="1" dirty="0" smtClean="0">
                <a:solidFill>
                  <a:srgbClr val="0070C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，差缺补漏中文资源最佳选择</a:t>
            </a:r>
            <a:endParaRPr lang="zh-TW" altLang="en-US" sz="4000" b="1" dirty="0">
              <a:solidFill>
                <a:srgbClr val="0070C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矩形 31"/>
          <p:cNvSpPr/>
          <p:nvPr/>
        </p:nvSpPr>
        <p:spPr>
          <a:xfrm>
            <a:off x="2609889" y="3550833"/>
            <a:ext cx="5148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400" dirty="0" smtClean="0">
                <a:solidFill>
                  <a:schemeClr val="bg1">
                    <a:lumMod val="95000"/>
                  </a:schemeClr>
                </a:solidFill>
                <a:latin typeface="Adobe 黑体 Std R" pitchFamily="34" charset="-128"/>
                <a:ea typeface="Adobe 黑体 Std R" pitchFamily="34" charset="-128"/>
              </a:rPr>
              <a:t>68</a:t>
            </a:r>
            <a:endParaRPr lang="zh-CN" altLang="en-US" sz="2400" dirty="0">
              <a:solidFill>
                <a:schemeClr val="bg1">
                  <a:lumMod val="95000"/>
                </a:schemeClr>
              </a:solidFill>
              <a:latin typeface="Adobe 黑体 Std R" pitchFamily="34" charset="-128"/>
              <a:ea typeface="Adobe 黑体 Std R" pitchFamily="34" charset="-128"/>
            </a:endParaRPr>
          </a:p>
        </p:txBody>
      </p:sp>
      <p:sp>
        <p:nvSpPr>
          <p:cNvPr id="47" name="矩形 46"/>
          <p:cNvSpPr/>
          <p:nvPr/>
        </p:nvSpPr>
        <p:spPr>
          <a:xfrm>
            <a:off x="7060427" y="4147222"/>
            <a:ext cx="68320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400" dirty="0" smtClean="0">
                <a:solidFill>
                  <a:schemeClr val="bg1">
                    <a:lumMod val="95000"/>
                  </a:schemeClr>
                </a:solidFill>
                <a:latin typeface="Adobe 黑体 Std R" pitchFamily="34" charset="-128"/>
                <a:ea typeface="Adobe 黑体 Std R" pitchFamily="34" charset="-128"/>
              </a:rPr>
              <a:t>10,403</a:t>
            </a:r>
            <a:endParaRPr lang="zh-CN" altLang="en-US" sz="1400" dirty="0">
              <a:solidFill>
                <a:schemeClr val="bg1">
                  <a:lumMod val="95000"/>
                </a:schemeClr>
              </a:solidFill>
              <a:latin typeface="Adobe 黑体 Std R" pitchFamily="34" charset="-128"/>
              <a:ea typeface="Adobe 黑体 Std R" pitchFamily="34" charset="-128"/>
            </a:endParaRPr>
          </a:p>
        </p:txBody>
      </p:sp>
      <p:sp>
        <p:nvSpPr>
          <p:cNvPr id="49" name="矩形 48"/>
          <p:cNvSpPr/>
          <p:nvPr/>
        </p:nvSpPr>
        <p:spPr>
          <a:xfrm>
            <a:off x="9340221" y="2294759"/>
            <a:ext cx="72006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dirty="0" smtClean="0">
                <a:solidFill>
                  <a:schemeClr val="bg1">
                    <a:lumMod val="95000"/>
                  </a:schemeClr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44,</a:t>
            </a:r>
            <a:r>
              <a:rPr lang="en-US" altLang="zh-TW" sz="1400" dirty="0" smtClean="0">
                <a:solidFill>
                  <a:schemeClr val="bg1">
                    <a:lumMod val="95000"/>
                  </a:schemeClr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496</a:t>
            </a:r>
            <a:endParaRPr lang="zh-CN" altLang="en-US" sz="1100" dirty="0">
              <a:solidFill>
                <a:schemeClr val="bg1">
                  <a:lumMod val="95000"/>
                </a:schemeClr>
              </a:solidFill>
              <a:latin typeface="Adobe 黑体 Std R" pitchFamily="34" charset="-128"/>
              <a:ea typeface="Adobe 黑体 Std R" pitchFamily="34" charset="-128"/>
            </a:endParaRPr>
          </a:p>
        </p:txBody>
      </p:sp>
      <p:sp>
        <p:nvSpPr>
          <p:cNvPr id="50" name="矩形 49"/>
          <p:cNvSpPr/>
          <p:nvPr/>
        </p:nvSpPr>
        <p:spPr>
          <a:xfrm>
            <a:off x="10436509" y="4494055"/>
            <a:ext cx="61427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dirty="0" smtClean="0">
                <a:solidFill>
                  <a:schemeClr val="bg1">
                    <a:lumMod val="95000"/>
                  </a:schemeClr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6,4</a:t>
            </a:r>
            <a:r>
              <a:rPr lang="en-US" altLang="zh-TW" sz="1400" dirty="0" smtClean="0">
                <a:solidFill>
                  <a:schemeClr val="bg1">
                    <a:lumMod val="95000"/>
                  </a:schemeClr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29</a:t>
            </a:r>
            <a:endParaRPr lang="zh-CN" altLang="en-US" sz="1200" dirty="0">
              <a:solidFill>
                <a:schemeClr val="bg1">
                  <a:lumMod val="95000"/>
                </a:schemeClr>
              </a:solidFill>
              <a:latin typeface="Adobe 黑体 Std R" pitchFamily="34" charset="-128"/>
              <a:ea typeface="Adobe 黑体 Std R" pitchFamily="34" charset="-128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4800600" y="228600"/>
            <a:ext cx="2214880" cy="58356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zh-TW" altLang="en-US" sz="3200" dirty="0">
                <a:solidFill>
                  <a:srgbClr val="F17F4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电子书简介</a:t>
            </a:r>
            <a:endParaRPr lang="en-US" altLang="zh-CN" sz="2400" dirty="0">
              <a:solidFill>
                <a:srgbClr val="F17F4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1524000" y="1270635"/>
            <a:ext cx="9144000" cy="54864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054225" y="1378585"/>
            <a:ext cx="8382000" cy="30765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2000" dirty="0">
                <a:solidFill>
                  <a:srgbClr val="13131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超过</a:t>
            </a:r>
            <a:r>
              <a:rPr lang="en-US" altLang="zh-TW" sz="2800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1,000</a:t>
            </a:r>
            <a:r>
              <a:rPr lang="zh-TW" altLang="en-US" sz="2800" dirty="0">
                <a:solidFill>
                  <a:srgbClr val="13131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zh-TW" sz="2000" dirty="0">
                <a:solidFill>
                  <a:srgbClr val="13131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家出版社，同质产品学术收录率高</a:t>
            </a:r>
            <a:endParaRPr lang="en-US" altLang="zh-CN" sz="2000" dirty="0">
              <a:solidFill>
                <a:srgbClr val="13131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zh-TW" sz="2000" dirty="0">
                <a:solidFill>
                  <a:srgbClr val="13131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收录逾</a:t>
            </a:r>
            <a:r>
              <a:rPr lang="en-US" altLang="zh-TW" sz="2800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32,000</a:t>
            </a:r>
            <a:r>
              <a:rPr lang="zh-CN" altLang="zh-TW" sz="2000" dirty="0">
                <a:solidFill>
                  <a:srgbClr val="13131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册以上优质华文出版品</a:t>
            </a:r>
          </a:p>
          <a:p>
            <a:pPr algn="ctr">
              <a:lnSpc>
                <a:spcPct val="150000"/>
              </a:lnSpc>
            </a:pPr>
            <a:r>
              <a:rPr lang="zh-CN" altLang="zh-TW" sz="2000" dirty="0">
                <a:solidFill>
                  <a:srgbClr val="13131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学术书：约</a:t>
            </a:r>
            <a:r>
              <a:rPr lang="en-US" altLang="zh-CN" sz="2000" dirty="0">
                <a:solidFill>
                  <a:srgbClr val="13131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12000</a:t>
            </a:r>
            <a:r>
              <a:rPr lang="zh-CN" altLang="en-US" sz="2000" dirty="0">
                <a:solidFill>
                  <a:srgbClr val="13131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册</a:t>
            </a:r>
          </a:p>
          <a:p>
            <a:pPr algn="ctr">
              <a:lnSpc>
                <a:spcPct val="150000"/>
              </a:lnSpc>
            </a:pPr>
            <a:r>
              <a:rPr lang="zh-CN" altLang="en-US" sz="2000" dirty="0">
                <a:solidFill>
                  <a:srgbClr val="13131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泛学术书约</a:t>
            </a:r>
            <a:r>
              <a:rPr lang="en-US" altLang="zh-CN" sz="2000" dirty="0">
                <a:solidFill>
                  <a:srgbClr val="13131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7000</a:t>
            </a:r>
            <a:r>
              <a:rPr lang="zh-CN" altLang="en-US" sz="2000" dirty="0">
                <a:solidFill>
                  <a:srgbClr val="13131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册</a:t>
            </a:r>
          </a:p>
          <a:p>
            <a:pPr algn="ctr">
              <a:lnSpc>
                <a:spcPct val="150000"/>
              </a:lnSpc>
            </a:pPr>
            <a:r>
              <a:rPr lang="zh-CN" altLang="en-US" sz="2000" dirty="0">
                <a:solidFill>
                  <a:srgbClr val="13131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大众阅读约</a:t>
            </a:r>
            <a:r>
              <a:rPr lang="en-US" altLang="zh-CN" sz="2000" dirty="0">
                <a:solidFill>
                  <a:srgbClr val="13131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13000</a:t>
            </a:r>
            <a:r>
              <a:rPr lang="zh-CN" altLang="en-US" sz="2000" dirty="0">
                <a:solidFill>
                  <a:srgbClr val="13131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册</a:t>
            </a:r>
            <a:endParaRPr lang="en-US" altLang="zh-CN" sz="2000" dirty="0">
              <a:solidFill>
                <a:srgbClr val="13131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2000" dirty="0">
              <a:solidFill>
                <a:srgbClr val="131313"/>
              </a:solidFill>
              <a:latin typeface="Adobe 黑体 Std R"/>
              <a:ea typeface="Adobe 黑体 Std R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2845753" y="5354638"/>
            <a:ext cx="6804025" cy="64516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/>
            <a:r>
              <a:rPr lang="zh-TW" altLang="en-US" dirty="0">
                <a:latin typeface="Adobe 楷体 Std R"/>
                <a:ea typeface="Adobe 楷体 Std R"/>
              </a:rPr>
              <a:t>全库资源于</a:t>
            </a:r>
            <a:r>
              <a:rPr lang="en-US" altLang="zh-TW" dirty="0">
                <a:latin typeface="Adobe 楷体 Std R"/>
                <a:ea typeface="Adobe 楷体 Std R"/>
              </a:rPr>
              <a:t>2014</a:t>
            </a:r>
            <a:r>
              <a:rPr lang="zh-CN" altLang="en-US" dirty="0">
                <a:latin typeface="Adobe 楷体 Std R"/>
                <a:ea typeface="Adobe 楷体 Std R"/>
              </a:rPr>
              <a:t>全数取得国家新闻出版广电总局批文</a:t>
            </a:r>
            <a:endParaRPr lang="en-US" altLang="zh-TW" dirty="0">
              <a:latin typeface="Adobe 楷体 Std R"/>
              <a:ea typeface="Adobe 楷体 Std R"/>
            </a:endParaRPr>
          </a:p>
          <a:p>
            <a:pPr algn="ctr"/>
            <a:r>
              <a:rPr lang="zh-TW" altLang="en-US" dirty="0">
                <a:latin typeface="Adobe 楷体 Std R"/>
                <a:ea typeface="Adobe 楷体 Std R"/>
              </a:rPr>
              <a:t>新出审字</a:t>
            </a:r>
            <a:r>
              <a:rPr lang="en-US" altLang="zh-TW" dirty="0">
                <a:latin typeface="Adobe 楷体 Std R"/>
                <a:ea typeface="Adobe 楷体 Std R"/>
              </a:rPr>
              <a:t>[2012]721</a:t>
            </a:r>
            <a:r>
              <a:rPr lang="zh-TW" altLang="en-US" dirty="0">
                <a:latin typeface="Adobe 楷体 Std R"/>
                <a:ea typeface="Adobe 楷体 Std R"/>
              </a:rPr>
              <a:t>号、</a:t>
            </a:r>
            <a:r>
              <a:rPr lang="en-US" altLang="zh-TW" dirty="0">
                <a:latin typeface="Adobe 楷体 Std R"/>
                <a:ea typeface="Adobe 楷体 Std R"/>
              </a:rPr>
              <a:t>[2014]46</a:t>
            </a:r>
            <a:r>
              <a:rPr lang="zh-TW" altLang="en-US" dirty="0">
                <a:latin typeface="Adobe 楷体 Std R"/>
                <a:ea typeface="Adobe 楷体 Std R"/>
              </a:rPr>
              <a:t>号</a:t>
            </a:r>
            <a:endParaRPr lang="en-US" altLang="zh-CN" dirty="0">
              <a:latin typeface="Adobe 楷体 Std R"/>
              <a:ea typeface="Adobe 楷体 Std R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矩形 31"/>
          <p:cNvSpPr/>
          <p:nvPr/>
        </p:nvSpPr>
        <p:spPr>
          <a:xfrm>
            <a:off x="2609889" y="3550833"/>
            <a:ext cx="5148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400" dirty="0" smtClean="0">
                <a:solidFill>
                  <a:schemeClr val="bg1">
                    <a:lumMod val="95000"/>
                  </a:schemeClr>
                </a:solidFill>
                <a:latin typeface="Adobe 黑体 Std R" pitchFamily="34" charset="-128"/>
                <a:ea typeface="Adobe 黑体 Std R" pitchFamily="34" charset="-128"/>
              </a:rPr>
              <a:t>68</a:t>
            </a:r>
            <a:endParaRPr lang="zh-CN" altLang="en-US" sz="2400" dirty="0">
              <a:solidFill>
                <a:schemeClr val="bg1">
                  <a:lumMod val="95000"/>
                </a:schemeClr>
              </a:solidFill>
              <a:latin typeface="Adobe 黑体 Std R" pitchFamily="34" charset="-128"/>
              <a:ea typeface="Adobe 黑体 Std R" pitchFamily="34" charset="-128"/>
            </a:endParaRPr>
          </a:p>
        </p:txBody>
      </p:sp>
      <p:sp>
        <p:nvSpPr>
          <p:cNvPr id="47" name="矩形 46"/>
          <p:cNvSpPr/>
          <p:nvPr/>
        </p:nvSpPr>
        <p:spPr>
          <a:xfrm>
            <a:off x="7060427" y="4147222"/>
            <a:ext cx="68320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400" dirty="0" smtClean="0">
                <a:solidFill>
                  <a:schemeClr val="bg1">
                    <a:lumMod val="95000"/>
                  </a:schemeClr>
                </a:solidFill>
                <a:latin typeface="Adobe 黑体 Std R" pitchFamily="34" charset="-128"/>
                <a:ea typeface="Adobe 黑体 Std R" pitchFamily="34" charset="-128"/>
              </a:rPr>
              <a:t>10,403</a:t>
            </a:r>
            <a:endParaRPr lang="zh-CN" altLang="en-US" sz="1400" dirty="0">
              <a:solidFill>
                <a:schemeClr val="bg1">
                  <a:lumMod val="95000"/>
                </a:schemeClr>
              </a:solidFill>
              <a:latin typeface="Adobe 黑体 Std R" pitchFamily="34" charset="-128"/>
              <a:ea typeface="Adobe 黑体 Std R" pitchFamily="34" charset="-128"/>
            </a:endParaRPr>
          </a:p>
        </p:txBody>
      </p:sp>
      <p:sp>
        <p:nvSpPr>
          <p:cNvPr id="49" name="矩形 48"/>
          <p:cNvSpPr/>
          <p:nvPr/>
        </p:nvSpPr>
        <p:spPr>
          <a:xfrm>
            <a:off x="9340221" y="2294759"/>
            <a:ext cx="72006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dirty="0" smtClean="0">
                <a:solidFill>
                  <a:schemeClr val="bg1">
                    <a:lumMod val="95000"/>
                  </a:schemeClr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44,</a:t>
            </a:r>
            <a:r>
              <a:rPr lang="en-US" altLang="zh-TW" sz="1400" dirty="0" smtClean="0">
                <a:solidFill>
                  <a:schemeClr val="bg1">
                    <a:lumMod val="95000"/>
                  </a:schemeClr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496</a:t>
            </a:r>
            <a:endParaRPr lang="zh-CN" altLang="en-US" sz="1100" dirty="0">
              <a:solidFill>
                <a:schemeClr val="bg1">
                  <a:lumMod val="95000"/>
                </a:schemeClr>
              </a:solidFill>
              <a:latin typeface="Adobe 黑体 Std R" pitchFamily="34" charset="-128"/>
              <a:ea typeface="Adobe 黑体 Std R" pitchFamily="34" charset="-128"/>
            </a:endParaRPr>
          </a:p>
        </p:txBody>
      </p:sp>
      <p:sp>
        <p:nvSpPr>
          <p:cNvPr id="50" name="矩形 49"/>
          <p:cNvSpPr/>
          <p:nvPr/>
        </p:nvSpPr>
        <p:spPr>
          <a:xfrm>
            <a:off x="10436509" y="4494055"/>
            <a:ext cx="61427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dirty="0" smtClean="0">
                <a:solidFill>
                  <a:schemeClr val="bg1">
                    <a:lumMod val="95000"/>
                  </a:schemeClr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6,4</a:t>
            </a:r>
            <a:r>
              <a:rPr lang="en-US" altLang="zh-TW" sz="1400" dirty="0" smtClean="0">
                <a:solidFill>
                  <a:schemeClr val="bg1">
                    <a:lumMod val="95000"/>
                  </a:schemeClr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29</a:t>
            </a:r>
            <a:endParaRPr lang="zh-CN" altLang="en-US" sz="1200" dirty="0">
              <a:solidFill>
                <a:schemeClr val="bg1">
                  <a:lumMod val="95000"/>
                </a:schemeClr>
              </a:solidFill>
              <a:latin typeface="Adobe 黑体 Std R" pitchFamily="34" charset="-128"/>
              <a:ea typeface="Adobe 黑体 Std R" pitchFamily="34" charset="-128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5105400" y="241484"/>
            <a:ext cx="23164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dirty="0">
                <a:solidFill>
                  <a:srgbClr val="F17F42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产品内容概览</a:t>
            </a:r>
            <a:endParaRPr lang="en-US" altLang="zh-CN" sz="2800" b="1" dirty="0">
              <a:solidFill>
                <a:srgbClr val="F17F42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1524635" y="1034235"/>
            <a:ext cx="9144000" cy="51816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graphicFrame>
        <p:nvGraphicFramePr>
          <p:cNvPr id="3" name="表格 2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2046605" y="1453515"/>
          <a:ext cx="8196580" cy="4688205"/>
        </p:xfrm>
        <a:graphic>
          <a:graphicData uri="http://schemas.openxmlformats.org/drawingml/2006/table">
            <a:tbl>
              <a:tblPr firstRow="1" firstCol="1" bandRow="1">
                <a:tableStyleId>{0660B408-B3CF-4A94-85FC-2B1E0A45F4A2}</a:tableStyleId>
              </a:tblPr>
              <a:tblGrid>
                <a:gridCol w="25222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408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002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3329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089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CN" sz="1800" kern="0" dirty="0"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书籍分布</a:t>
                      </a:r>
                      <a:endParaRPr lang="zh-TW" sz="1800" kern="100" dirty="0">
                        <a:effectLst/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2489" marR="2489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CN" sz="1800" kern="0"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总数</a:t>
                      </a:r>
                      <a:endParaRPr lang="zh-TW" sz="1800" kern="100">
                        <a:effectLst/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2489" marR="2489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CN" sz="1800" kern="0"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书籍分布</a:t>
                      </a:r>
                      <a:endParaRPr lang="zh-TW" sz="1800" kern="100">
                        <a:effectLst/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2489" marR="2489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CN" sz="1800" kern="0" dirty="0"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总数</a:t>
                      </a:r>
                      <a:endParaRPr lang="zh-TW" sz="1800" kern="100" dirty="0">
                        <a:effectLst/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2489" marR="2489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98830">
                <a:tc>
                  <a:txBody>
                    <a:bodyPr/>
                    <a:lstStyle/>
                    <a:p>
                      <a:pPr marL="0">
                        <a:spcAft>
                          <a:spcPts val="0"/>
                        </a:spcAft>
                      </a:pPr>
                      <a:r>
                        <a:rPr lang="zh-CN" sz="1800" kern="0" dirty="0"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台港澳星大学出版社</a:t>
                      </a:r>
                      <a:endParaRPr lang="zh-TW" sz="1800" kern="0" dirty="0">
                        <a:solidFill>
                          <a:schemeClr val="dk1"/>
                        </a:solidFill>
                        <a:effectLst/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+mn-cs"/>
                      </a:endParaRPr>
                    </a:p>
                  </a:txBody>
                  <a:tcPr marL="2489" marR="2489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1120+</a:t>
                      </a:r>
                      <a:endParaRPr lang="zh-TW" sz="1800" kern="100" dirty="0">
                        <a:effectLst/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2489" marR="2489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CN" sz="1800" b="1" kern="0" dirty="0"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哲学</a:t>
                      </a:r>
                      <a:endParaRPr lang="zh-TW" sz="1800" b="1" kern="100" dirty="0">
                        <a:effectLst/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2489" marR="2489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1034+</a:t>
                      </a:r>
                      <a:endParaRPr lang="zh-TW" sz="1800" kern="100" dirty="0">
                        <a:effectLst/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2489" marR="2489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8485">
                <a:tc>
                  <a:txBody>
                    <a:bodyPr/>
                    <a:lstStyle/>
                    <a:p>
                      <a:pPr marL="0">
                        <a:spcAft>
                          <a:spcPts val="0"/>
                        </a:spcAft>
                      </a:pPr>
                      <a:r>
                        <a:rPr lang="zh-CN" sz="1800" kern="0" dirty="0"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中央研究院</a:t>
                      </a:r>
                      <a:endParaRPr lang="zh-TW" sz="1800" kern="0" dirty="0">
                        <a:solidFill>
                          <a:schemeClr val="dk1"/>
                        </a:solidFill>
                        <a:effectLst/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+mn-cs"/>
                      </a:endParaRPr>
                    </a:p>
                  </a:txBody>
                  <a:tcPr marL="2489" marR="2489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505+</a:t>
                      </a:r>
                      <a:endParaRPr lang="zh-TW" sz="1800" kern="100" dirty="0">
                        <a:effectLst/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2489" marR="2489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CN" sz="1800" b="1" kern="0" dirty="0"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文学</a:t>
                      </a:r>
                      <a:endParaRPr lang="zh-TW" sz="1800" b="1" kern="100" dirty="0">
                        <a:effectLst/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2489" marR="2489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2112+</a:t>
                      </a:r>
                      <a:endParaRPr lang="zh-TW" sz="1800" kern="100" dirty="0">
                        <a:effectLst/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2489" marR="2489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8485">
                <a:tc>
                  <a:txBody>
                    <a:bodyPr/>
                    <a:lstStyle/>
                    <a:p>
                      <a:pPr marL="0">
                        <a:spcAft>
                          <a:spcPts val="0"/>
                        </a:spcAft>
                      </a:pPr>
                      <a:r>
                        <a:rPr lang="zh-CN" sz="1800" kern="0" dirty="0"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近代史与台湾研究</a:t>
                      </a:r>
                      <a:endParaRPr lang="zh-TW" sz="1800" kern="0" dirty="0">
                        <a:solidFill>
                          <a:schemeClr val="dk1"/>
                        </a:solidFill>
                        <a:effectLst/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+mn-cs"/>
                      </a:endParaRPr>
                    </a:p>
                  </a:txBody>
                  <a:tcPr marL="2489" marR="2489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1628+</a:t>
                      </a:r>
                      <a:endParaRPr lang="zh-TW" sz="1800" kern="100" dirty="0">
                        <a:effectLst/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2489" marR="2489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CN" sz="1800" b="1" kern="0" dirty="0"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语言学</a:t>
                      </a:r>
                      <a:endParaRPr lang="zh-TW" sz="1800" b="1" kern="100" dirty="0">
                        <a:effectLst/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2489" marR="2489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2551+</a:t>
                      </a:r>
                      <a:endParaRPr lang="zh-TW" sz="1800" kern="100" dirty="0">
                        <a:effectLst/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2489" marR="2489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88645">
                <a:tc>
                  <a:txBody>
                    <a:bodyPr/>
                    <a:lstStyle/>
                    <a:p>
                      <a:pPr marL="0">
                        <a:spcAft>
                          <a:spcPts val="0"/>
                        </a:spcAft>
                      </a:pPr>
                      <a:r>
                        <a:rPr lang="zh-CN" sz="1800" kern="0" dirty="0"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科学</a:t>
                      </a:r>
                      <a:r>
                        <a:rPr lang="zh-CN" sz="1800" kern="0" dirty="0" smtClean="0"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研究</a:t>
                      </a:r>
                      <a:endParaRPr lang="zh-TW" sz="1800" kern="0" dirty="0">
                        <a:solidFill>
                          <a:schemeClr val="dk1"/>
                        </a:solidFill>
                        <a:effectLst/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+mn-cs"/>
                      </a:endParaRPr>
                    </a:p>
                  </a:txBody>
                  <a:tcPr marL="2489" marR="2489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1558+</a:t>
                      </a:r>
                      <a:endParaRPr lang="zh-TW" sz="1800" kern="100" dirty="0">
                        <a:effectLst/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2489" marR="2489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CN" sz="1800" b="1" kern="0" dirty="0"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法学</a:t>
                      </a:r>
                      <a:endParaRPr lang="zh-TW" sz="1800" b="1" kern="100" dirty="0">
                        <a:effectLst/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2489" marR="2489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1037+</a:t>
                      </a:r>
                      <a:endParaRPr lang="zh-TW" sz="1800" kern="100">
                        <a:effectLst/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2489" marR="2489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77850">
                <a:tc>
                  <a:txBody>
                    <a:bodyPr/>
                    <a:lstStyle/>
                    <a:p>
                      <a:pPr marL="0">
                        <a:spcAft>
                          <a:spcPts val="0"/>
                        </a:spcAft>
                      </a:pPr>
                      <a:r>
                        <a:rPr lang="zh-CN" sz="1800" kern="0" dirty="0">
                          <a:solidFill>
                            <a:schemeClr val="tx1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师范与教育</a:t>
                      </a:r>
                      <a:endParaRPr lang="zh-CN" sz="1800" kern="0" dirty="0">
                        <a:solidFill>
                          <a:schemeClr val="tx1"/>
                        </a:solidFill>
                        <a:effectLst/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+mn-cs"/>
                      </a:endParaRPr>
                    </a:p>
                  </a:txBody>
                  <a:tcPr marL="2489" marR="2489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solidFill>
                            <a:schemeClr val="tx1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6550+</a:t>
                      </a:r>
                      <a:endParaRPr lang="en-US" sz="1800" kern="0" dirty="0">
                        <a:solidFill>
                          <a:schemeClr val="tx1"/>
                        </a:solidFill>
                        <a:effectLst/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2489" marR="2489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CN" sz="1800" b="1" kern="0" dirty="0"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艺术</a:t>
                      </a:r>
                      <a:endParaRPr lang="zh-TW" sz="1800" b="1" kern="100" dirty="0">
                        <a:effectLst/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2489" marR="2489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1783+</a:t>
                      </a:r>
                      <a:endParaRPr lang="zh-TW" sz="1800" kern="100" dirty="0">
                        <a:effectLst/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2489" marR="2489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pPr marL="0">
                        <a:spcAft>
                          <a:spcPts val="0"/>
                        </a:spcAft>
                      </a:pPr>
                      <a:r>
                        <a:rPr lang="zh-CN" sz="1800" kern="0" dirty="0"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商管财经</a:t>
                      </a:r>
                      <a:endParaRPr lang="zh-TW" sz="1800" kern="0" dirty="0">
                        <a:solidFill>
                          <a:schemeClr val="dk1"/>
                        </a:solidFill>
                        <a:effectLst/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+mn-cs"/>
                      </a:endParaRPr>
                    </a:p>
                  </a:txBody>
                  <a:tcPr marL="2489" marR="2489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1980+</a:t>
                      </a:r>
                      <a:endParaRPr lang="zh-TW" sz="1800" kern="100" dirty="0">
                        <a:effectLst/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2489" marR="2489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CN" sz="1800" b="1" kern="0" dirty="0"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理学与工学</a:t>
                      </a:r>
                      <a:endParaRPr lang="zh-TW" sz="1800" b="1" kern="100" dirty="0">
                        <a:effectLst/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2489" marR="2489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1105+</a:t>
                      </a:r>
                      <a:endParaRPr lang="zh-TW" sz="1800" kern="100" dirty="0">
                        <a:effectLst/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2489" marR="2489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77850">
                <a:tc>
                  <a:txBody>
                    <a:bodyPr/>
                    <a:lstStyle/>
                    <a:p>
                      <a:pPr marL="0">
                        <a:spcAft>
                          <a:spcPts val="0"/>
                        </a:spcAft>
                      </a:pPr>
                      <a:r>
                        <a:rPr lang="zh-CN" sz="1800" kern="0" dirty="0"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文创与文化研究</a:t>
                      </a:r>
                      <a:endParaRPr lang="zh-TW" sz="1800" kern="0" dirty="0">
                        <a:solidFill>
                          <a:schemeClr val="dk1"/>
                        </a:solidFill>
                        <a:effectLst/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+mn-cs"/>
                      </a:endParaRPr>
                    </a:p>
                  </a:txBody>
                  <a:tcPr marL="2489" marR="2489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5601+</a:t>
                      </a:r>
                      <a:endParaRPr lang="zh-TW" sz="1800" kern="100" dirty="0">
                        <a:effectLst/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2489" marR="2489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CN" sz="1800" b="1" kern="0" dirty="0"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医学</a:t>
                      </a:r>
                      <a:endParaRPr lang="zh-TW" sz="1800" b="1" kern="100" dirty="0">
                        <a:effectLst/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2489" marR="2489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1005+</a:t>
                      </a:r>
                      <a:endParaRPr lang="zh-TW" sz="1800" kern="100" dirty="0">
                        <a:effectLst/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2489" marR="2489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矩形 31"/>
          <p:cNvSpPr/>
          <p:nvPr/>
        </p:nvSpPr>
        <p:spPr>
          <a:xfrm>
            <a:off x="2609889" y="3550833"/>
            <a:ext cx="5148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400" dirty="0" smtClean="0">
                <a:solidFill>
                  <a:schemeClr val="bg1">
                    <a:lumMod val="95000"/>
                  </a:schemeClr>
                </a:solidFill>
                <a:latin typeface="Adobe 黑体 Std R" pitchFamily="34" charset="-128"/>
                <a:ea typeface="Adobe 黑体 Std R" pitchFamily="34" charset="-128"/>
              </a:rPr>
              <a:t>68</a:t>
            </a:r>
            <a:endParaRPr lang="zh-CN" altLang="en-US" sz="2400" dirty="0">
              <a:solidFill>
                <a:schemeClr val="bg1">
                  <a:lumMod val="95000"/>
                </a:schemeClr>
              </a:solidFill>
              <a:latin typeface="Adobe 黑体 Std R" pitchFamily="34" charset="-128"/>
              <a:ea typeface="Adobe 黑体 Std R" pitchFamily="34" charset="-128"/>
            </a:endParaRPr>
          </a:p>
        </p:txBody>
      </p:sp>
      <p:sp>
        <p:nvSpPr>
          <p:cNvPr id="47" name="矩形 46"/>
          <p:cNvSpPr/>
          <p:nvPr/>
        </p:nvSpPr>
        <p:spPr>
          <a:xfrm>
            <a:off x="7060427" y="4147222"/>
            <a:ext cx="68320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400" dirty="0" smtClean="0">
                <a:solidFill>
                  <a:schemeClr val="bg1">
                    <a:lumMod val="95000"/>
                  </a:schemeClr>
                </a:solidFill>
                <a:latin typeface="Adobe 黑体 Std R" pitchFamily="34" charset="-128"/>
                <a:ea typeface="Adobe 黑体 Std R" pitchFamily="34" charset="-128"/>
              </a:rPr>
              <a:t>10,403</a:t>
            </a:r>
            <a:endParaRPr lang="zh-CN" altLang="en-US" sz="1400" dirty="0">
              <a:solidFill>
                <a:schemeClr val="bg1">
                  <a:lumMod val="95000"/>
                </a:schemeClr>
              </a:solidFill>
              <a:latin typeface="Adobe 黑体 Std R" pitchFamily="34" charset="-128"/>
              <a:ea typeface="Adobe 黑体 Std R" pitchFamily="34" charset="-128"/>
            </a:endParaRPr>
          </a:p>
        </p:txBody>
      </p:sp>
      <p:sp>
        <p:nvSpPr>
          <p:cNvPr id="49" name="矩形 48"/>
          <p:cNvSpPr/>
          <p:nvPr/>
        </p:nvSpPr>
        <p:spPr>
          <a:xfrm>
            <a:off x="9340221" y="2294759"/>
            <a:ext cx="72006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dirty="0" smtClean="0">
                <a:solidFill>
                  <a:schemeClr val="bg1">
                    <a:lumMod val="95000"/>
                  </a:schemeClr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44,</a:t>
            </a:r>
            <a:r>
              <a:rPr lang="en-US" altLang="zh-TW" sz="1400" dirty="0" smtClean="0">
                <a:solidFill>
                  <a:schemeClr val="bg1">
                    <a:lumMod val="95000"/>
                  </a:schemeClr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496</a:t>
            </a:r>
            <a:endParaRPr lang="zh-CN" altLang="en-US" sz="1100" dirty="0">
              <a:solidFill>
                <a:schemeClr val="bg1">
                  <a:lumMod val="95000"/>
                </a:schemeClr>
              </a:solidFill>
              <a:latin typeface="Adobe 黑体 Std R" pitchFamily="34" charset="-128"/>
              <a:ea typeface="Adobe 黑体 Std R" pitchFamily="34" charset="-128"/>
            </a:endParaRPr>
          </a:p>
        </p:txBody>
      </p:sp>
      <p:sp>
        <p:nvSpPr>
          <p:cNvPr id="50" name="矩形 49"/>
          <p:cNvSpPr/>
          <p:nvPr/>
        </p:nvSpPr>
        <p:spPr>
          <a:xfrm>
            <a:off x="10436509" y="4494055"/>
            <a:ext cx="61427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dirty="0" smtClean="0">
                <a:solidFill>
                  <a:schemeClr val="bg1">
                    <a:lumMod val="95000"/>
                  </a:schemeClr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6,4</a:t>
            </a:r>
            <a:r>
              <a:rPr lang="en-US" altLang="zh-TW" sz="1400" dirty="0" smtClean="0">
                <a:solidFill>
                  <a:schemeClr val="bg1">
                    <a:lumMod val="95000"/>
                  </a:schemeClr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29</a:t>
            </a:r>
            <a:endParaRPr lang="zh-CN" altLang="en-US" sz="1200" dirty="0">
              <a:solidFill>
                <a:schemeClr val="bg1">
                  <a:lumMod val="95000"/>
                </a:schemeClr>
              </a:solidFill>
              <a:latin typeface="Adobe 黑体 Std R" pitchFamily="34" charset="-128"/>
              <a:ea typeface="Adobe 黑体 Std R" pitchFamily="34" charset="-128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5029200" y="231775"/>
            <a:ext cx="2316480" cy="52197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zh-CN" altLang="en-US" sz="2800" dirty="0">
                <a:solidFill>
                  <a:srgbClr val="F17F42"/>
                </a:solidFill>
                <a:latin typeface="Adobe 黑体 Std R"/>
                <a:ea typeface="Adobe 黑体 Std R"/>
              </a:rPr>
              <a:t>产品内容概览</a:t>
            </a:r>
            <a:endParaRPr lang="en-US" altLang="zh-CN" sz="2800" dirty="0">
              <a:solidFill>
                <a:srgbClr val="F17F42"/>
              </a:solidFill>
              <a:latin typeface="Adobe 黑体 Std R"/>
              <a:ea typeface="Adobe 黑体 Std R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1524000" y="966470"/>
            <a:ext cx="9144000" cy="51816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4" name="圖片 13" descr="下載 (1)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00" y="1752600"/>
            <a:ext cx="1447800" cy="14478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" name="文本框 6"/>
          <p:cNvSpPr txBox="1"/>
          <p:nvPr/>
        </p:nvSpPr>
        <p:spPr>
          <a:xfrm>
            <a:off x="3352800" y="2514600"/>
            <a:ext cx="2438400" cy="5835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zh-TW" altLang="en-US" sz="3200" dirty="0">
                <a:solidFill>
                  <a:srgbClr val="131313"/>
                </a:solidFill>
                <a:latin typeface="Adobe 黑体 Std R"/>
                <a:ea typeface="Adobe 黑体 Std R"/>
              </a:rPr>
              <a:t>一站式检索</a:t>
            </a:r>
            <a:endParaRPr lang="en-US" altLang="zh-CN" sz="3200" dirty="0">
              <a:solidFill>
                <a:srgbClr val="131313"/>
              </a:solidFill>
              <a:latin typeface="Adobe 黑体 Std R"/>
              <a:ea typeface="Adobe 黑体 Std R"/>
            </a:endParaRPr>
          </a:p>
        </p:txBody>
      </p:sp>
      <p:pic>
        <p:nvPicPr>
          <p:cNvPr id="36866" name="Picture 2" descr="D:\A00981\Desktop\logo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7400" y="1592263"/>
            <a:ext cx="4267200" cy="7699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8914" name="Picture 2" descr="ãå ICONãçåçæå°çµæ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00950" y="2419350"/>
            <a:ext cx="781050" cy="7810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22" name="Picture 10" descr="http://ebooks.airitilibrary.cn/Content/images/logo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16600" y="3200400"/>
            <a:ext cx="5461000" cy="714375"/>
          </a:xfrm>
          <a:prstGeom prst="rect">
            <a:avLst/>
          </a:prstGeom>
          <a:noFill/>
          <a:ln w="9525">
            <a:noFill/>
          </a:ln>
        </p:spPr>
      </p:pic>
      <p:cxnSp>
        <p:nvCxnSpPr>
          <p:cNvPr id="2" name="直線接點 18"/>
          <p:cNvCxnSpPr/>
          <p:nvPr/>
        </p:nvCxnSpPr>
        <p:spPr>
          <a:xfrm>
            <a:off x="2514600" y="4114800"/>
            <a:ext cx="7010400" cy="0"/>
          </a:xfrm>
          <a:prstGeom prst="line">
            <a:avLst/>
          </a:prstGeom>
          <a:ln w="38100">
            <a:solidFill>
              <a:schemeClr val="accent6">
                <a:lumMod val="60000"/>
                <a:lumOff val="40000"/>
              </a:schemeClr>
            </a:solidFill>
            <a:prstDash val="lgDash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7" name="文本框 6"/>
          <p:cNvSpPr txBox="1"/>
          <p:nvPr/>
        </p:nvSpPr>
        <p:spPr>
          <a:xfrm>
            <a:off x="2341880" y="4114800"/>
            <a:ext cx="7713663" cy="55308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>
              <a:buFont typeface="Wingdings" panose="05000000000000000000" pitchFamily="2" charset="2"/>
              <a:buChar char="ü"/>
            </a:pPr>
            <a:r>
              <a:rPr lang="zh-TW" altLang="en-US" sz="2400" dirty="0">
                <a:solidFill>
                  <a:srgbClr val="131313"/>
                </a:solidFill>
                <a:latin typeface="Adobe 黑体 Std R"/>
                <a:ea typeface="Adobe 黑体 Std R"/>
              </a:rPr>
              <a:t> 台湾学术文献数据库可同时</a:t>
            </a:r>
            <a:r>
              <a:rPr lang="zh-TW" altLang="en-US" sz="3000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检索电子书</a:t>
            </a:r>
            <a:endParaRPr lang="en-US" altLang="zh-CN" sz="3000" dirty="0">
              <a:solidFill>
                <a:schemeClr val="accent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3918585" y="4906645"/>
            <a:ext cx="4537075" cy="4603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zh-CN" altLang="en-US" sz="2400" dirty="0">
                <a:solidFill>
                  <a:srgbClr val="131313"/>
                </a:solidFill>
                <a:latin typeface="Adobe 黑体 Std R"/>
                <a:ea typeface="Adobe 黑体 Std R"/>
              </a:rPr>
              <a:t> 查找台湾学术资源的首要选择</a:t>
            </a:r>
            <a:endParaRPr lang="zh-TW" altLang="en-US" sz="2400" dirty="0">
              <a:latin typeface="Calibri" panose="020F0502020204030204" pitchFamily="34" charset="0"/>
              <a:ea typeface="Arial" panose="020B0604020202020204" pitchFamily="34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4741545" y="5492115"/>
            <a:ext cx="2555875" cy="4603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algn="l">
              <a:buFont typeface="Wingdings" panose="05000000000000000000" pitchFamily="2" charset="2"/>
              <a:buChar char="ü"/>
            </a:pPr>
            <a:r>
              <a:rPr lang="zh-CN" altLang="en-US" sz="2400" dirty="0">
                <a:solidFill>
                  <a:srgbClr val="131313"/>
                </a:solidFill>
                <a:latin typeface="Adobe 黑体 Std R"/>
                <a:ea typeface="Adobe 黑体 Std R"/>
              </a:rPr>
              <a:t> 支持CARIS服务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5284788" y="3308350"/>
            <a:ext cx="6781706" cy="3872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CN" altLang="en-US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数</a:t>
            </a:r>
            <a:r>
              <a:rPr kumimoji="0" lang="zh-CN" alt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据</a:t>
            </a:r>
            <a:r>
              <a:rPr kumimoji="0" lang="zh-CN" altLang="en-US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库的应用：助力科研</a:t>
            </a:r>
            <a:endParaRPr kumimoji="0" lang="zh-CN" altLang="en-US" sz="3200" dirty="0">
              <a:solidFill>
                <a:schemeClr val="tx1">
                  <a:lumMod val="95000"/>
                  <a:lumOff val="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483" name="TextBox 18"/>
          <p:cNvSpPr txBox="1">
            <a:spLocks noChangeArrowheads="1"/>
          </p:cNvSpPr>
          <p:nvPr/>
        </p:nvSpPr>
        <p:spPr bwMode="auto">
          <a:xfrm>
            <a:off x="4416425" y="2967038"/>
            <a:ext cx="868363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1pPr>
            <a:lvl2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9pPr>
          </a:lstStyle>
          <a:p>
            <a:pPr lvl="1" eaLnBrk="1" hangingPunct="1"/>
            <a:r>
              <a:rPr kumimoji="0" lang="en-US" altLang="zh-CN" sz="5400" dirty="0">
                <a:solidFill>
                  <a:srgbClr val="7F7F7F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|</a:t>
            </a:r>
            <a:endParaRPr kumimoji="0" lang="zh-CN" altLang="en-US" sz="5400" dirty="0">
              <a:solidFill>
                <a:srgbClr val="7F7F7F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20484" name="TextBox 18"/>
          <p:cNvSpPr txBox="1">
            <a:spLocks noChangeArrowheads="1"/>
          </p:cNvSpPr>
          <p:nvPr/>
        </p:nvSpPr>
        <p:spPr bwMode="auto">
          <a:xfrm>
            <a:off x="4286250" y="2705100"/>
            <a:ext cx="758825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9pPr>
          </a:lstStyle>
          <a:p>
            <a:pPr eaLnBrk="1" hangingPunct="1"/>
            <a:r>
              <a:rPr kumimoji="0" lang="en-US" altLang="zh-CN" sz="8800" dirty="0">
                <a:solidFill>
                  <a:srgbClr val="7F7F7F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2</a:t>
            </a:r>
            <a:endParaRPr kumimoji="0" lang="zh-CN" altLang="en-US" sz="8800">
              <a:solidFill>
                <a:srgbClr val="7F7F7F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20485" name="TextBox 18"/>
          <p:cNvSpPr txBox="1">
            <a:spLocks noChangeArrowheads="1"/>
          </p:cNvSpPr>
          <p:nvPr/>
        </p:nvSpPr>
        <p:spPr bwMode="auto">
          <a:xfrm>
            <a:off x="1749425" y="204788"/>
            <a:ext cx="1735138" cy="644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9pPr>
          </a:lstStyle>
          <a:p>
            <a:pPr eaLnBrk="1" hangingPunct="1"/>
            <a:r>
              <a:rPr kumimoji="0" lang="en-US" altLang="zh-CN" sz="41300" dirty="0">
                <a:solidFill>
                  <a:schemeClr val="accent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2</a:t>
            </a:r>
            <a:endParaRPr kumimoji="0" lang="zh-CN" altLang="en-US" sz="8800">
              <a:solidFill>
                <a:schemeClr val="accent1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pic>
        <p:nvPicPr>
          <p:cNvPr id="6" name="圖片 5" descr="ALCN平台LOGO(簡)"/>
          <p:cNvPicPr>
            <a:picLocks noChangeAspect="1"/>
          </p:cNvPicPr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744279" y="1901823"/>
            <a:ext cx="5944358" cy="6723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06" name="组合 22"/>
          <p:cNvGrpSpPr/>
          <p:nvPr>
            <p:custDataLst>
              <p:tags r:id="rId1"/>
            </p:custDataLst>
          </p:nvPr>
        </p:nvGrpSpPr>
        <p:grpSpPr bwMode="auto">
          <a:xfrm>
            <a:off x="224039" y="340126"/>
            <a:ext cx="4656137" cy="530225"/>
            <a:chOff x="2315064" y="3129110"/>
            <a:chExt cx="4654888" cy="530958"/>
          </a:xfrm>
        </p:grpSpPr>
        <p:sp>
          <p:nvSpPr>
            <p:cNvPr id="24" name="Freeform 5"/>
            <p:cNvSpPr>
              <a:spLocks noChangeArrowheads="1"/>
            </p:cNvSpPr>
            <p:nvPr>
              <p:custDataLst>
                <p:tags r:id="rId3"/>
              </p:custDataLst>
            </p:nvPr>
          </p:nvSpPr>
          <p:spPr bwMode="auto">
            <a:xfrm>
              <a:off x="2315064" y="3129110"/>
              <a:ext cx="552302" cy="530958"/>
            </a:xfrm>
            <a:custGeom>
              <a:avLst/>
              <a:gdLst>
                <a:gd name="T0" fmla="*/ 48528406 w 376"/>
                <a:gd name="T1" fmla="*/ 953213401 h 362"/>
                <a:gd name="T2" fmla="*/ 113230937 w 376"/>
                <a:gd name="T3" fmla="*/ 832042938 h 362"/>
                <a:gd name="T4" fmla="*/ 32352270 w 376"/>
                <a:gd name="T5" fmla="*/ 751261290 h 362"/>
                <a:gd name="T6" fmla="*/ 129407072 w 376"/>
                <a:gd name="T7" fmla="*/ 638168992 h 362"/>
                <a:gd name="T8" fmla="*/ 8087063 w 376"/>
                <a:gd name="T9" fmla="*/ 533152850 h 362"/>
                <a:gd name="T10" fmla="*/ 153670270 w 376"/>
                <a:gd name="T11" fmla="*/ 452373211 h 362"/>
                <a:gd name="T12" fmla="*/ 113230937 w 376"/>
                <a:gd name="T13" fmla="*/ 355435233 h 362"/>
                <a:gd name="T14" fmla="*/ 194111613 w 376"/>
                <a:gd name="T15" fmla="*/ 379669728 h 362"/>
                <a:gd name="T16" fmla="*/ 202198676 w 376"/>
                <a:gd name="T17" fmla="*/ 298890088 h 362"/>
                <a:gd name="T18" fmla="*/ 299255487 w 376"/>
                <a:gd name="T19" fmla="*/ 250421100 h 362"/>
                <a:gd name="T20" fmla="*/ 250727082 w 376"/>
                <a:gd name="T21" fmla="*/ 145404958 h 362"/>
                <a:gd name="T22" fmla="*/ 420573487 w 376"/>
                <a:gd name="T23" fmla="*/ 161561287 h 362"/>
                <a:gd name="T24" fmla="*/ 493365091 w 376"/>
                <a:gd name="T25" fmla="*/ 80781648 h 362"/>
                <a:gd name="T26" fmla="*/ 582332830 w 376"/>
                <a:gd name="T27" fmla="*/ 88859813 h 362"/>
                <a:gd name="T28" fmla="*/ 687476704 w 376"/>
                <a:gd name="T29" fmla="*/ 48468989 h 362"/>
                <a:gd name="T30" fmla="*/ 808796713 w 376"/>
                <a:gd name="T31" fmla="*/ 16156330 h 362"/>
                <a:gd name="T32" fmla="*/ 897764452 w 376"/>
                <a:gd name="T33" fmla="*/ 64625318 h 362"/>
                <a:gd name="T34" fmla="*/ 946290848 w 376"/>
                <a:gd name="T35" fmla="*/ 48468989 h 362"/>
                <a:gd name="T36" fmla="*/ 1027171525 w 376"/>
                <a:gd name="T37" fmla="*/ 72703483 h 362"/>
                <a:gd name="T38" fmla="*/ 1059523795 w 376"/>
                <a:gd name="T39" fmla="*/ 129248628 h 362"/>
                <a:gd name="T40" fmla="*/ 1140402462 w 376"/>
                <a:gd name="T41" fmla="*/ 96937977 h 362"/>
                <a:gd name="T42" fmla="*/ 1140402462 w 376"/>
                <a:gd name="T43" fmla="*/ 169639452 h 362"/>
                <a:gd name="T44" fmla="*/ 1221281128 w 376"/>
                <a:gd name="T45" fmla="*/ 250421100 h 362"/>
                <a:gd name="T46" fmla="*/ 1277898606 w 376"/>
                <a:gd name="T47" fmla="*/ 258499264 h 362"/>
                <a:gd name="T48" fmla="*/ 1285985669 w 376"/>
                <a:gd name="T49" fmla="*/ 274655594 h 362"/>
                <a:gd name="T50" fmla="*/ 1439657949 w 376"/>
                <a:gd name="T51" fmla="*/ 395826057 h 362"/>
                <a:gd name="T52" fmla="*/ 1366866345 w 376"/>
                <a:gd name="T53" fmla="*/ 460451375 h 362"/>
                <a:gd name="T54" fmla="*/ 1472008210 w 376"/>
                <a:gd name="T55" fmla="*/ 597778168 h 362"/>
                <a:gd name="T56" fmla="*/ 1415392741 w 376"/>
                <a:gd name="T57" fmla="*/ 662403486 h 362"/>
                <a:gd name="T58" fmla="*/ 1496273417 w 376"/>
                <a:gd name="T59" fmla="*/ 710872475 h 362"/>
                <a:gd name="T60" fmla="*/ 1480097282 w 376"/>
                <a:gd name="T61" fmla="*/ 751261290 h 362"/>
                <a:gd name="T62" fmla="*/ 1399216606 w 376"/>
                <a:gd name="T63" fmla="*/ 848199268 h 362"/>
                <a:gd name="T64" fmla="*/ 1447745012 w 376"/>
                <a:gd name="T65" fmla="*/ 945135237 h 362"/>
                <a:gd name="T66" fmla="*/ 1383040471 w 376"/>
                <a:gd name="T67" fmla="*/ 961291566 h 362"/>
                <a:gd name="T68" fmla="*/ 1383040471 w 376"/>
                <a:gd name="T69" fmla="*/ 1009760555 h 362"/>
                <a:gd name="T70" fmla="*/ 1407305678 w 376"/>
                <a:gd name="T71" fmla="*/ 1122854862 h 362"/>
                <a:gd name="T72" fmla="*/ 1294072732 w 376"/>
                <a:gd name="T73" fmla="*/ 1114776697 h 362"/>
                <a:gd name="T74" fmla="*/ 1269809534 w 376"/>
                <a:gd name="T75" fmla="*/ 1211712666 h 362"/>
                <a:gd name="T76" fmla="*/ 1172754732 w 376"/>
                <a:gd name="T77" fmla="*/ 1235947160 h 362"/>
                <a:gd name="T78" fmla="*/ 1205107003 w 376"/>
                <a:gd name="T79" fmla="*/ 1332885138 h 362"/>
                <a:gd name="T80" fmla="*/ 1091874056 w 376"/>
                <a:gd name="T81" fmla="*/ 1300572478 h 362"/>
                <a:gd name="T82" fmla="*/ 1116139264 w 376"/>
                <a:gd name="T83" fmla="*/ 1421742942 h 362"/>
                <a:gd name="T84" fmla="*/ 1059523795 w 376"/>
                <a:gd name="T85" fmla="*/ 1373273953 h 362"/>
                <a:gd name="T86" fmla="*/ 938203786 w 376"/>
                <a:gd name="T87" fmla="*/ 1373273953 h 362"/>
                <a:gd name="T88" fmla="*/ 857323109 w 376"/>
                <a:gd name="T89" fmla="*/ 1413664777 h 362"/>
                <a:gd name="T90" fmla="*/ 768355370 w 376"/>
                <a:gd name="T91" fmla="*/ 1381352118 h 362"/>
                <a:gd name="T92" fmla="*/ 687476704 w 376"/>
                <a:gd name="T93" fmla="*/ 1437899271 h 362"/>
                <a:gd name="T94" fmla="*/ 663213506 w 376"/>
                <a:gd name="T95" fmla="*/ 1397508447 h 362"/>
                <a:gd name="T96" fmla="*/ 622772163 w 376"/>
                <a:gd name="T97" fmla="*/ 1365195788 h 362"/>
                <a:gd name="T98" fmla="*/ 590421902 w 376"/>
                <a:gd name="T99" fmla="*/ 1454055601 h 362"/>
                <a:gd name="T100" fmla="*/ 525717361 w 376"/>
                <a:gd name="T101" fmla="*/ 1340963302 h 362"/>
                <a:gd name="T102" fmla="*/ 469101893 w 376"/>
                <a:gd name="T103" fmla="*/ 1389430283 h 362"/>
                <a:gd name="T104" fmla="*/ 428662560 w 376"/>
                <a:gd name="T105" fmla="*/ 1308650643 h 362"/>
                <a:gd name="T106" fmla="*/ 380134154 w 376"/>
                <a:gd name="T107" fmla="*/ 1324806973 h 362"/>
                <a:gd name="T108" fmla="*/ 234550946 w 376"/>
                <a:gd name="T109" fmla="*/ 1227868995 h 362"/>
                <a:gd name="T110" fmla="*/ 226463884 w 376"/>
                <a:gd name="T111" fmla="*/ 1179400007 h 362"/>
                <a:gd name="T112" fmla="*/ 177935478 w 376"/>
                <a:gd name="T113" fmla="*/ 1058229544 h 362"/>
                <a:gd name="T114" fmla="*/ 105143874 w 376"/>
                <a:gd name="T115" fmla="*/ 1106698532 h 362"/>
                <a:gd name="T116" fmla="*/ 145583207 w 376"/>
                <a:gd name="T117" fmla="*/ 985526061 h 362"/>
                <a:gd name="T118" fmla="*/ 121320009 w 376"/>
                <a:gd name="T119" fmla="*/ 920902751 h 362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376"/>
                <a:gd name="T181" fmla="*/ 0 h 362"/>
                <a:gd name="T182" fmla="*/ 376 w 376"/>
                <a:gd name="T183" fmla="*/ 362 h 362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376" h="362">
                  <a:moveTo>
                    <a:pt x="30" y="228"/>
                  </a:moveTo>
                  <a:lnTo>
                    <a:pt x="30" y="228"/>
                  </a:lnTo>
                  <a:lnTo>
                    <a:pt x="24" y="230"/>
                  </a:lnTo>
                  <a:lnTo>
                    <a:pt x="20" y="232"/>
                  </a:lnTo>
                  <a:lnTo>
                    <a:pt x="18" y="234"/>
                  </a:lnTo>
                  <a:lnTo>
                    <a:pt x="12" y="236"/>
                  </a:lnTo>
                  <a:lnTo>
                    <a:pt x="10" y="232"/>
                  </a:lnTo>
                  <a:lnTo>
                    <a:pt x="12" y="230"/>
                  </a:lnTo>
                  <a:lnTo>
                    <a:pt x="16" y="226"/>
                  </a:lnTo>
                  <a:lnTo>
                    <a:pt x="28" y="220"/>
                  </a:lnTo>
                  <a:lnTo>
                    <a:pt x="28" y="212"/>
                  </a:lnTo>
                  <a:lnTo>
                    <a:pt x="28" y="206"/>
                  </a:lnTo>
                  <a:lnTo>
                    <a:pt x="28" y="198"/>
                  </a:lnTo>
                  <a:lnTo>
                    <a:pt x="30" y="192"/>
                  </a:lnTo>
                  <a:lnTo>
                    <a:pt x="28" y="190"/>
                  </a:lnTo>
                  <a:lnTo>
                    <a:pt x="26" y="188"/>
                  </a:lnTo>
                  <a:lnTo>
                    <a:pt x="18" y="186"/>
                  </a:lnTo>
                  <a:lnTo>
                    <a:pt x="8" y="186"/>
                  </a:lnTo>
                  <a:lnTo>
                    <a:pt x="0" y="184"/>
                  </a:lnTo>
                  <a:lnTo>
                    <a:pt x="10" y="178"/>
                  </a:lnTo>
                  <a:lnTo>
                    <a:pt x="18" y="172"/>
                  </a:lnTo>
                  <a:lnTo>
                    <a:pt x="26" y="168"/>
                  </a:lnTo>
                  <a:lnTo>
                    <a:pt x="30" y="164"/>
                  </a:lnTo>
                  <a:lnTo>
                    <a:pt x="32" y="158"/>
                  </a:lnTo>
                  <a:lnTo>
                    <a:pt x="32" y="154"/>
                  </a:lnTo>
                  <a:lnTo>
                    <a:pt x="30" y="148"/>
                  </a:lnTo>
                  <a:lnTo>
                    <a:pt x="28" y="146"/>
                  </a:lnTo>
                  <a:lnTo>
                    <a:pt x="24" y="142"/>
                  </a:lnTo>
                  <a:lnTo>
                    <a:pt x="14" y="138"/>
                  </a:lnTo>
                  <a:lnTo>
                    <a:pt x="2" y="132"/>
                  </a:lnTo>
                  <a:lnTo>
                    <a:pt x="10" y="132"/>
                  </a:lnTo>
                  <a:lnTo>
                    <a:pt x="18" y="132"/>
                  </a:lnTo>
                  <a:lnTo>
                    <a:pt x="30" y="136"/>
                  </a:lnTo>
                  <a:lnTo>
                    <a:pt x="36" y="120"/>
                  </a:lnTo>
                  <a:lnTo>
                    <a:pt x="38" y="112"/>
                  </a:lnTo>
                  <a:lnTo>
                    <a:pt x="40" y="100"/>
                  </a:lnTo>
                  <a:lnTo>
                    <a:pt x="36" y="98"/>
                  </a:lnTo>
                  <a:lnTo>
                    <a:pt x="32" y="96"/>
                  </a:lnTo>
                  <a:lnTo>
                    <a:pt x="28" y="92"/>
                  </a:lnTo>
                  <a:lnTo>
                    <a:pt x="28" y="88"/>
                  </a:lnTo>
                  <a:lnTo>
                    <a:pt x="34" y="88"/>
                  </a:lnTo>
                  <a:lnTo>
                    <a:pt x="38" y="92"/>
                  </a:lnTo>
                  <a:lnTo>
                    <a:pt x="40" y="96"/>
                  </a:lnTo>
                  <a:lnTo>
                    <a:pt x="46" y="98"/>
                  </a:lnTo>
                  <a:lnTo>
                    <a:pt x="48" y="96"/>
                  </a:lnTo>
                  <a:lnTo>
                    <a:pt x="48" y="94"/>
                  </a:lnTo>
                  <a:lnTo>
                    <a:pt x="50" y="90"/>
                  </a:lnTo>
                  <a:lnTo>
                    <a:pt x="44" y="82"/>
                  </a:lnTo>
                  <a:lnTo>
                    <a:pt x="44" y="78"/>
                  </a:lnTo>
                  <a:lnTo>
                    <a:pt x="48" y="74"/>
                  </a:lnTo>
                  <a:lnTo>
                    <a:pt x="50" y="74"/>
                  </a:lnTo>
                  <a:lnTo>
                    <a:pt x="54" y="76"/>
                  </a:lnTo>
                  <a:lnTo>
                    <a:pt x="56" y="78"/>
                  </a:lnTo>
                  <a:lnTo>
                    <a:pt x="60" y="78"/>
                  </a:lnTo>
                  <a:lnTo>
                    <a:pt x="70" y="70"/>
                  </a:lnTo>
                  <a:lnTo>
                    <a:pt x="72" y="66"/>
                  </a:lnTo>
                  <a:lnTo>
                    <a:pt x="74" y="62"/>
                  </a:lnTo>
                  <a:lnTo>
                    <a:pt x="74" y="58"/>
                  </a:lnTo>
                  <a:lnTo>
                    <a:pt x="72" y="54"/>
                  </a:lnTo>
                  <a:lnTo>
                    <a:pt x="68" y="48"/>
                  </a:lnTo>
                  <a:lnTo>
                    <a:pt x="64" y="44"/>
                  </a:lnTo>
                  <a:lnTo>
                    <a:pt x="62" y="40"/>
                  </a:lnTo>
                  <a:lnTo>
                    <a:pt x="62" y="36"/>
                  </a:lnTo>
                  <a:lnTo>
                    <a:pt x="68" y="40"/>
                  </a:lnTo>
                  <a:lnTo>
                    <a:pt x="72" y="44"/>
                  </a:lnTo>
                  <a:lnTo>
                    <a:pt x="76" y="48"/>
                  </a:lnTo>
                  <a:lnTo>
                    <a:pt x="82" y="50"/>
                  </a:lnTo>
                  <a:lnTo>
                    <a:pt x="104" y="40"/>
                  </a:lnTo>
                  <a:lnTo>
                    <a:pt x="104" y="30"/>
                  </a:lnTo>
                  <a:lnTo>
                    <a:pt x="106" y="26"/>
                  </a:lnTo>
                  <a:lnTo>
                    <a:pt x="108" y="24"/>
                  </a:lnTo>
                  <a:lnTo>
                    <a:pt x="114" y="22"/>
                  </a:lnTo>
                  <a:lnTo>
                    <a:pt x="122" y="20"/>
                  </a:lnTo>
                  <a:lnTo>
                    <a:pt x="124" y="24"/>
                  </a:lnTo>
                  <a:lnTo>
                    <a:pt x="126" y="26"/>
                  </a:lnTo>
                  <a:lnTo>
                    <a:pt x="128" y="26"/>
                  </a:lnTo>
                  <a:lnTo>
                    <a:pt x="134" y="26"/>
                  </a:lnTo>
                  <a:lnTo>
                    <a:pt x="140" y="24"/>
                  </a:lnTo>
                  <a:lnTo>
                    <a:pt x="144" y="22"/>
                  </a:lnTo>
                  <a:lnTo>
                    <a:pt x="146" y="18"/>
                  </a:lnTo>
                  <a:lnTo>
                    <a:pt x="152" y="10"/>
                  </a:lnTo>
                  <a:lnTo>
                    <a:pt x="156" y="0"/>
                  </a:lnTo>
                  <a:lnTo>
                    <a:pt x="162" y="2"/>
                  </a:lnTo>
                  <a:lnTo>
                    <a:pt x="166" y="6"/>
                  </a:lnTo>
                  <a:lnTo>
                    <a:pt x="170" y="12"/>
                  </a:lnTo>
                  <a:lnTo>
                    <a:pt x="172" y="18"/>
                  </a:lnTo>
                  <a:lnTo>
                    <a:pt x="182" y="16"/>
                  </a:lnTo>
                  <a:lnTo>
                    <a:pt x="188" y="14"/>
                  </a:lnTo>
                  <a:lnTo>
                    <a:pt x="194" y="10"/>
                  </a:lnTo>
                  <a:lnTo>
                    <a:pt x="200" y="4"/>
                  </a:lnTo>
                  <a:lnTo>
                    <a:pt x="204" y="6"/>
                  </a:lnTo>
                  <a:lnTo>
                    <a:pt x="208" y="10"/>
                  </a:lnTo>
                  <a:lnTo>
                    <a:pt x="212" y="14"/>
                  </a:lnTo>
                  <a:lnTo>
                    <a:pt x="216" y="18"/>
                  </a:lnTo>
                  <a:lnTo>
                    <a:pt x="220" y="18"/>
                  </a:lnTo>
                  <a:lnTo>
                    <a:pt x="222" y="16"/>
                  </a:lnTo>
                  <a:lnTo>
                    <a:pt x="224" y="12"/>
                  </a:lnTo>
                  <a:lnTo>
                    <a:pt x="226" y="8"/>
                  </a:lnTo>
                  <a:lnTo>
                    <a:pt x="228" y="6"/>
                  </a:lnTo>
                  <a:lnTo>
                    <a:pt x="232" y="6"/>
                  </a:lnTo>
                  <a:lnTo>
                    <a:pt x="234" y="10"/>
                  </a:lnTo>
                  <a:lnTo>
                    <a:pt x="234" y="12"/>
                  </a:lnTo>
                  <a:lnTo>
                    <a:pt x="232" y="16"/>
                  </a:lnTo>
                  <a:lnTo>
                    <a:pt x="232" y="20"/>
                  </a:lnTo>
                  <a:lnTo>
                    <a:pt x="236" y="24"/>
                  </a:lnTo>
                  <a:lnTo>
                    <a:pt x="240" y="24"/>
                  </a:lnTo>
                  <a:lnTo>
                    <a:pt x="248" y="22"/>
                  </a:lnTo>
                  <a:lnTo>
                    <a:pt x="254" y="18"/>
                  </a:lnTo>
                  <a:lnTo>
                    <a:pt x="260" y="14"/>
                  </a:lnTo>
                  <a:lnTo>
                    <a:pt x="262" y="16"/>
                  </a:lnTo>
                  <a:lnTo>
                    <a:pt x="262" y="20"/>
                  </a:lnTo>
                  <a:lnTo>
                    <a:pt x="260" y="26"/>
                  </a:lnTo>
                  <a:lnTo>
                    <a:pt x="260" y="30"/>
                  </a:lnTo>
                  <a:lnTo>
                    <a:pt x="262" y="32"/>
                  </a:lnTo>
                  <a:lnTo>
                    <a:pt x="264" y="34"/>
                  </a:lnTo>
                  <a:lnTo>
                    <a:pt x="268" y="34"/>
                  </a:lnTo>
                  <a:lnTo>
                    <a:pt x="274" y="32"/>
                  </a:lnTo>
                  <a:lnTo>
                    <a:pt x="276" y="28"/>
                  </a:lnTo>
                  <a:lnTo>
                    <a:pt x="280" y="24"/>
                  </a:lnTo>
                  <a:lnTo>
                    <a:pt x="282" y="24"/>
                  </a:lnTo>
                  <a:lnTo>
                    <a:pt x="284" y="24"/>
                  </a:lnTo>
                  <a:lnTo>
                    <a:pt x="284" y="30"/>
                  </a:lnTo>
                  <a:lnTo>
                    <a:pt x="282" y="34"/>
                  </a:lnTo>
                  <a:lnTo>
                    <a:pt x="282" y="38"/>
                  </a:lnTo>
                  <a:lnTo>
                    <a:pt x="282" y="42"/>
                  </a:lnTo>
                  <a:lnTo>
                    <a:pt x="288" y="46"/>
                  </a:lnTo>
                  <a:lnTo>
                    <a:pt x="294" y="48"/>
                  </a:lnTo>
                  <a:lnTo>
                    <a:pt x="300" y="50"/>
                  </a:lnTo>
                  <a:lnTo>
                    <a:pt x="304" y="54"/>
                  </a:lnTo>
                  <a:lnTo>
                    <a:pt x="304" y="58"/>
                  </a:lnTo>
                  <a:lnTo>
                    <a:pt x="302" y="62"/>
                  </a:lnTo>
                  <a:lnTo>
                    <a:pt x="304" y="64"/>
                  </a:lnTo>
                  <a:lnTo>
                    <a:pt x="306" y="66"/>
                  </a:lnTo>
                  <a:lnTo>
                    <a:pt x="308" y="66"/>
                  </a:lnTo>
                  <a:lnTo>
                    <a:pt x="316" y="64"/>
                  </a:lnTo>
                  <a:lnTo>
                    <a:pt x="322" y="60"/>
                  </a:lnTo>
                  <a:lnTo>
                    <a:pt x="328" y="56"/>
                  </a:lnTo>
                  <a:lnTo>
                    <a:pt x="336" y="54"/>
                  </a:lnTo>
                  <a:lnTo>
                    <a:pt x="334" y="60"/>
                  </a:lnTo>
                  <a:lnTo>
                    <a:pt x="330" y="64"/>
                  </a:lnTo>
                  <a:lnTo>
                    <a:pt x="318" y="68"/>
                  </a:lnTo>
                  <a:lnTo>
                    <a:pt x="324" y="86"/>
                  </a:lnTo>
                  <a:lnTo>
                    <a:pt x="328" y="102"/>
                  </a:lnTo>
                  <a:lnTo>
                    <a:pt x="336" y="102"/>
                  </a:lnTo>
                  <a:lnTo>
                    <a:pt x="342" y="100"/>
                  </a:lnTo>
                  <a:lnTo>
                    <a:pt x="356" y="98"/>
                  </a:lnTo>
                  <a:lnTo>
                    <a:pt x="356" y="102"/>
                  </a:lnTo>
                  <a:lnTo>
                    <a:pt x="356" y="108"/>
                  </a:lnTo>
                  <a:lnTo>
                    <a:pt x="346" y="110"/>
                  </a:lnTo>
                  <a:lnTo>
                    <a:pt x="342" y="110"/>
                  </a:lnTo>
                  <a:lnTo>
                    <a:pt x="338" y="114"/>
                  </a:lnTo>
                  <a:lnTo>
                    <a:pt x="342" y="126"/>
                  </a:lnTo>
                  <a:lnTo>
                    <a:pt x="344" y="138"/>
                  </a:lnTo>
                  <a:lnTo>
                    <a:pt x="348" y="142"/>
                  </a:lnTo>
                  <a:lnTo>
                    <a:pt x="350" y="144"/>
                  </a:lnTo>
                  <a:lnTo>
                    <a:pt x="356" y="148"/>
                  </a:lnTo>
                  <a:lnTo>
                    <a:pt x="364" y="148"/>
                  </a:lnTo>
                  <a:lnTo>
                    <a:pt x="364" y="152"/>
                  </a:lnTo>
                  <a:lnTo>
                    <a:pt x="362" y="154"/>
                  </a:lnTo>
                  <a:lnTo>
                    <a:pt x="358" y="158"/>
                  </a:lnTo>
                  <a:lnTo>
                    <a:pt x="354" y="160"/>
                  </a:lnTo>
                  <a:lnTo>
                    <a:pt x="350" y="164"/>
                  </a:lnTo>
                  <a:lnTo>
                    <a:pt x="356" y="166"/>
                  </a:lnTo>
                  <a:lnTo>
                    <a:pt x="364" y="166"/>
                  </a:lnTo>
                  <a:lnTo>
                    <a:pt x="370" y="168"/>
                  </a:lnTo>
                  <a:lnTo>
                    <a:pt x="372" y="172"/>
                  </a:lnTo>
                  <a:lnTo>
                    <a:pt x="372" y="174"/>
                  </a:lnTo>
                  <a:lnTo>
                    <a:pt x="370" y="176"/>
                  </a:lnTo>
                  <a:lnTo>
                    <a:pt x="366" y="178"/>
                  </a:lnTo>
                  <a:lnTo>
                    <a:pt x="358" y="178"/>
                  </a:lnTo>
                  <a:lnTo>
                    <a:pt x="354" y="178"/>
                  </a:lnTo>
                  <a:lnTo>
                    <a:pt x="352" y="180"/>
                  </a:lnTo>
                  <a:lnTo>
                    <a:pt x="352" y="182"/>
                  </a:lnTo>
                  <a:lnTo>
                    <a:pt x="366" y="186"/>
                  </a:lnTo>
                  <a:lnTo>
                    <a:pt x="376" y="190"/>
                  </a:lnTo>
                  <a:lnTo>
                    <a:pt x="364" y="194"/>
                  </a:lnTo>
                  <a:lnTo>
                    <a:pt x="354" y="196"/>
                  </a:lnTo>
                  <a:lnTo>
                    <a:pt x="350" y="200"/>
                  </a:lnTo>
                  <a:lnTo>
                    <a:pt x="348" y="204"/>
                  </a:lnTo>
                  <a:lnTo>
                    <a:pt x="346" y="210"/>
                  </a:lnTo>
                  <a:lnTo>
                    <a:pt x="348" y="220"/>
                  </a:lnTo>
                  <a:lnTo>
                    <a:pt x="352" y="222"/>
                  </a:lnTo>
                  <a:lnTo>
                    <a:pt x="356" y="222"/>
                  </a:lnTo>
                  <a:lnTo>
                    <a:pt x="356" y="230"/>
                  </a:lnTo>
                  <a:lnTo>
                    <a:pt x="358" y="234"/>
                  </a:lnTo>
                  <a:lnTo>
                    <a:pt x="360" y="240"/>
                  </a:lnTo>
                  <a:lnTo>
                    <a:pt x="358" y="246"/>
                  </a:lnTo>
                  <a:lnTo>
                    <a:pt x="354" y="244"/>
                  </a:lnTo>
                  <a:lnTo>
                    <a:pt x="352" y="242"/>
                  </a:lnTo>
                  <a:lnTo>
                    <a:pt x="348" y="240"/>
                  </a:lnTo>
                  <a:lnTo>
                    <a:pt x="342" y="238"/>
                  </a:lnTo>
                  <a:lnTo>
                    <a:pt x="340" y="240"/>
                  </a:lnTo>
                  <a:lnTo>
                    <a:pt x="338" y="242"/>
                  </a:lnTo>
                  <a:lnTo>
                    <a:pt x="338" y="246"/>
                  </a:lnTo>
                  <a:lnTo>
                    <a:pt x="340" y="248"/>
                  </a:lnTo>
                  <a:lnTo>
                    <a:pt x="342" y="250"/>
                  </a:lnTo>
                  <a:lnTo>
                    <a:pt x="342" y="254"/>
                  </a:lnTo>
                  <a:lnTo>
                    <a:pt x="334" y="264"/>
                  </a:lnTo>
                  <a:lnTo>
                    <a:pt x="336" y="270"/>
                  </a:lnTo>
                  <a:lnTo>
                    <a:pt x="342" y="274"/>
                  </a:lnTo>
                  <a:lnTo>
                    <a:pt x="348" y="278"/>
                  </a:lnTo>
                  <a:lnTo>
                    <a:pt x="352" y="282"/>
                  </a:lnTo>
                  <a:lnTo>
                    <a:pt x="346" y="282"/>
                  </a:lnTo>
                  <a:lnTo>
                    <a:pt x="338" y="280"/>
                  </a:lnTo>
                  <a:lnTo>
                    <a:pt x="326" y="272"/>
                  </a:lnTo>
                  <a:lnTo>
                    <a:pt x="320" y="276"/>
                  </a:lnTo>
                  <a:lnTo>
                    <a:pt x="316" y="282"/>
                  </a:lnTo>
                  <a:lnTo>
                    <a:pt x="320" y="292"/>
                  </a:lnTo>
                  <a:lnTo>
                    <a:pt x="320" y="296"/>
                  </a:lnTo>
                  <a:lnTo>
                    <a:pt x="318" y="300"/>
                  </a:lnTo>
                  <a:lnTo>
                    <a:pt x="314" y="300"/>
                  </a:lnTo>
                  <a:lnTo>
                    <a:pt x="310" y="298"/>
                  </a:lnTo>
                  <a:lnTo>
                    <a:pt x="308" y="296"/>
                  </a:lnTo>
                  <a:lnTo>
                    <a:pt x="304" y="296"/>
                  </a:lnTo>
                  <a:lnTo>
                    <a:pt x="300" y="296"/>
                  </a:lnTo>
                  <a:lnTo>
                    <a:pt x="296" y="300"/>
                  </a:lnTo>
                  <a:lnTo>
                    <a:pt x="290" y="306"/>
                  </a:lnTo>
                  <a:lnTo>
                    <a:pt x="292" y="312"/>
                  </a:lnTo>
                  <a:lnTo>
                    <a:pt x="298" y="318"/>
                  </a:lnTo>
                  <a:lnTo>
                    <a:pt x="300" y="324"/>
                  </a:lnTo>
                  <a:lnTo>
                    <a:pt x="300" y="328"/>
                  </a:lnTo>
                  <a:lnTo>
                    <a:pt x="298" y="330"/>
                  </a:lnTo>
                  <a:lnTo>
                    <a:pt x="292" y="328"/>
                  </a:lnTo>
                  <a:lnTo>
                    <a:pt x="288" y="324"/>
                  </a:lnTo>
                  <a:lnTo>
                    <a:pt x="286" y="320"/>
                  </a:lnTo>
                  <a:lnTo>
                    <a:pt x="282" y="318"/>
                  </a:lnTo>
                  <a:lnTo>
                    <a:pt x="274" y="318"/>
                  </a:lnTo>
                  <a:lnTo>
                    <a:pt x="270" y="322"/>
                  </a:lnTo>
                  <a:lnTo>
                    <a:pt x="268" y="326"/>
                  </a:lnTo>
                  <a:lnTo>
                    <a:pt x="266" y="332"/>
                  </a:lnTo>
                  <a:lnTo>
                    <a:pt x="268" y="338"/>
                  </a:lnTo>
                  <a:lnTo>
                    <a:pt x="270" y="344"/>
                  </a:lnTo>
                  <a:lnTo>
                    <a:pt x="272" y="348"/>
                  </a:lnTo>
                  <a:lnTo>
                    <a:pt x="276" y="352"/>
                  </a:lnTo>
                  <a:lnTo>
                    <a:pt x="276" y="356"/>
                  </a:lnTo>
                  <a:lnTo>
                    <a:pt x="274" y="360"/>
                  </a:lnTo>
                  <a:lnTo>
                    <a:pt x="270" y="360"/>
                  </a:lnTo>
                  <a:lnTo>
                    <a:pt x="268" y="358"/>
                  </a:lnTo>
                  <a:lnTo>
                    <a:pt x="264" y="354"/>
                  </a:lnTo>
                  <a:lnTo>
                    <a:pt x="262" y="340"/>
                  </a:lnTo>
                  <a:lnTo>
                    <a:pt x="260" y="336"/>
                  </a:lnTo>
                  <a:lnTo>
                    <a:pt x="256" y="334"/>
                  </a:lnTo>
                  <a:lnTo>
                    <a:pt x="252" y="332"/>
                  </a:lnTo>
                  <a:lnTo>
                    <a:pt x="248" y="332"/>
                  </a:lnTo>
                  <a:lnTo>
                    <a:pt x="238" y="334"/>
                  </a:lnTo>
                  <a:lnTo>
                    <a:pt x="232" y="340"/>
                  </a:lnTo>
                  <a:lnTo>
                    <a:pt x="234" y="348"/>
                  </a:lnTo>
                  <a:lnTo>
                    <a:pt x="234" y="356"/>
                  </a:lnTo>
                  <a:lnTo>
                    <a:pt x="228" y="352"/>
                  </a:lnTo>
                  <a:lnTo>
                    <a:pt x="220" y="350"/>
                  </a:lnTo>
                  <a:lnTo>
                    <a:pt x="212" y="350"/>
                  </a:lnTo>
                  <a:lnTo>
                    <a:pt x="204" y="352"/>
                  </a:lnTo>
                  <a:lnTo>
                    <a:pt x="202" y="346"/>
                  </a:lnTo>
                  <a:lnTo>
                    <a:pt x="200" y="342"/>
                  </a:lnTo>
                  <a:lnTo>
                    <a:pt x="194" y="342"/>
                  </a:lnTo>
                  <a:lnTo>
                    <a:pt x="190" y="342"/>
                  </a:lnTo>
                  <a:lnTo>
                    <a:pt x="186" y="344"/>
                  </a:lnTo>
                  <a:lnTo>
                    <a:pt x="184" y="346"/>
                  </a:lnTo>
                  <a:lnTo>
                    <a:pt x="178" y="362"/>
                  </a:lnTo>
                  <a:lnTo>
                    <a:pt x="174" y="360"/>
                  </a:lnTo>
                  <a:lnTo>
                    <a:pt x="172" y="360"/>
                  </a:lnTo>
                  <a:lnTo>
                    <a:pt x="170" y="356"/>
                  </a:lnTo>
                  <a:lnTo>
                    <a:pt x="168" y="352"/>
                  </a:lnTo>
                  <a:lnTo>
                    <a:pt x="166" y="350"/>
                  </a:lnTo>
                  <a:lnTo>
                    <a:pt x="162" y="352"/>
                  </a:lnTo>
                  <a:lnTo>
                    <a:pt x="162" y="348"/>
                  </a:lnTo>
                  <a:lnTo>
                    <a:pt x="164" y="348"/>
                  </a:lnTo>
                  <a:lnTo>
                    <a:pt x="164" y="346"/>
                  </a:lnTo>
                  <a:lnTo>
                    <a:pt x="164" y="344"/>
                  </a:lnTo>
                  <a:lnTo>
                    <a:pt x="164" y="340"/>
                  </a:lnTo>
                  <a:lnTo>
                    <a:pt x="160" y="340"/>
                  </a:lnTo>
                  <a:lnTo>
                    <a:pt x="158" y="340"/>
                  </a:lnTo>
                  <a:lnTo>
                    <a:pt x="154" y="338"/>
                  </a:lnTo>
                  <a:lnTo>
                    <a:pt x="152" y="340"/>
                  </a:lnTo>
                  <a:lnTo>
                    <a:pt x="150" y="344"/>
                  </a:lnTo>
                  <a:lnTo>
                    <a:pt x="150" y="350"/>
                  </a:lnTo>
                  <a:lnTo>
                    <a:pt x="148" y="356"/>
                  </a:lnTo>
                  <a:lnTo>
                    <a:pt x="148" y="358"/>
                  </a:lnTo>
                  <a:lnTo>
                    <a:pt x="146" y="360"/>
                  </a:lnTo>
                  <a:lnTo>
                    <a:pt x="142" y="356"/>
                  </a:lnTo>
                  <a:lnTo>
                    <a:pt x="142" y="352"/>
                  </a:lnTo>
                  <a:lnTo>
                    <a:pt x="140" y="344"/>
                  </a:lnTo>
                  <a:lnTo>
                    <a:pt x="140" y="338"/>
                  </a:lnTo>
                  <a:lnTo>
                    <a:pt x="138" y="336"/>
                  </a:lnTo>
                  <a:lnTo>
                    <a:pt x="134" y="332"/>
                  </a:lnTo>
                  <a:lnTo>
                    <a:pt x="130" y="332"/>
                  </a:lnTo>
                  <a:lnTo>
                    <a:pt x="124" y="340"/>
                  </a:lnTo>
                  <a:lnTo>
                    <a:pt x="122" y="344"/>
                  </a:lnTo>
                  <a:lnTo>
                    <a:pt x="120" y="348"/>
                  </a:lnTo>
                  <a:lnTo>
                    <a:pt x="118" y="346"/>
                  </a:lnTo>
                  <a:lnTo>
                    <a:pt x="116" y="344"/>
                  </a:lnTo>
                  <a:lnTo>
                    <a:pt x="116" y="338"/>
                  </a:lnTo>
                  <a:lnTo>
                    <a:pt x="116" y="332"/>
                  </a:lnTo>
                  <a:lnTo>
                    <a:pt x="116" y="328"/>
                  </a:lnTo>
                  <a:lnTo>
                    <a:pt x="112" y="324"/>
                  </a:lnTo>
                  <a:lnTo>
                    <a:pt x="108" y="324"/>
                  </a:lnTo>
                  <a:lnTo>
                    <a:pt x="106" y="324"/>
                  </a:lnTo>
                  <a:lnTo>
                    <a:pt x="104" y="328"/>
                  </a:lnTo>
                  <a:lnTo>
                    <a:pt x="96" y="344"/>
                  </a:lnTo>
                  <a:lnTo>
                    <a:pt x="92" y="342"/>
                  </a:lnTo>
                  <a:lnTo>
                    <a:pt x="90" y="336"/>
                  </a:lnTo>
                  <a:lnTo>
                    <a:pt x="94" y="328"/>
                  </a:lnTo>
                  <a:lnTo>
                    <a:pt x="82" y="310"/>
                  </a:lnTo>
                  <a:lnTo>
                    <a:pt x="72" y="294"/>
                  </a:lnTo>
                  <a:lnTo>
                    <a:pt x="66" y="296"/>
                  </a:lnTo>
                  <a:lnTo>
                    <a:pt x="62" y="300"/>
                  </a:lnTo>
                  <a:lnTo>
                    <a:pt x="58" y="304"/>
                  </a:lnTo>
                  <a:lnTo>
                    <a:pt x="54" y="306"/>
                  </a:lnTo>
                  <a:lnTo>
                    <a:pt x="50" y="302"/>
                  </a:lnTo>
                  <a:lnTo>
                    <a:pt x="48" y="296"/>
                  </a:lnTo>
                  <a:lnTo>
                    <a:pt x="54" y="294"/>
                  </a:lnTo>
                  <a:lnTo>
                    <a:pt x="56" y="292"/>
                  </a:lnTo>
                  <a:lnTo>
                    <a:pt x="58" y="286"/>
                  </a:lnTo>
                  <a:lnTo>
                    <a:pt x="60" y="280"/>
                  </a:lnTo>
                  <a:lnTo>
                    <a:pt x="56" y="270"/>
                  </a:lnTo>
                  <a:lnTo>
                    <a:pt x="52" y="264"/>
                  </a:lnTo>
                  <a:lnTo>
                    <a:pt x="48" y="262"/>
                  </a:lnTo>
                  <a:lnTo>
                    <a:pt x="44" y="262"/>
                  </a:lnTo>
                  <a:lnTo>
                    <a:pt x="40" y="264"/>
                  </a:lnTo>
                  <a:lnTo>
                    <a:pt x="34" y="270"/>
                  </a:lnTo>
                  <a:lnTo>
                    <a:pt x="36" y="272"/>
                  </a:lnTo>
                  <a:lnTo>
                    <a:pt x="40" y="272"/>
                  </a:lnTo>
                  <a:lnTo>
                    <a:pt x="26" y="274"/>
                  </a:lnTo>
                  <a:lnTo>
                    <a:pt x="14" y="272"/>
                  </a:lnTo>
                  <a:lnTo>
                    <a:pt x="16" y="268"/>
                  </a:lnTo>
                  <a:lnTo>
                    <a:pt x="22" y="262"/>
                  </a:lnTo>
                  <a:lnTo>
                    <a:pt x="36" y="254"/>
                  </a:lnTo>
                  <a:lnTo>
                    <a:pt x="36" y="244"/>
                  </a:lnTo>
                  <a:lnTo>
                    <a:pt x="36" y="232"/>
                  </a:lnTo>
                  <a:lnTo>
                    <a:pt x="34" y="230"/>
                  </a:lnTo>
                  <a:lnTo>
                    <a:pt x="32" y="230"/>
                  </a:lnTo>
                  <a:lnTo>
                    <a:pt x="30" y="230"/>
                  </a:lnTo>
                  <a:lnTo>
                    <a:pt x="30" y="228"/>
                  </a:lnTo>
                  <a:close/>
                </a:path>
              </a:pathLst>
            </a:custGeom>
            <a:solidFill>
              <a:schemeClr val="accent1">
                <a:lumMod val="25000"/>
                <a:lumOff val="75000"/>
              </a:schemeClr>
            </a:solidFill>
            <a:ln w="9525">
              <a:solidFill>
                <a:schemeClr val="accent1">
                  <a:lumMod val="25000"/>
                  <a:lumOff val="75000"/>
                </a:schemeClr>
              </a:solidFill>
              <a:miter lim="800000"/>
            </a:ln>
          </p:spPr>
          <p:txBody>
            <a:bodyPr anchor="ctr" anchorCtr="1">
              <a:norm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CN" altLang="en-US" sz="2800" b="1" dirty="0">
                <a:solidFill>
                  <a:srgbClr val="002060"/>
                </a:solidFill>
                <a:latin typeface="+mn-lt"/>
                <a:ea typeface="+mn-ea"/>
                <a:sym typeface="Tahoma" panose="020B0604030504040204" pitchFamily="34" charset="0"/>
              </a:endParaRPr>
            </a:p>
          </p:txBody>
        </p:sp>
        <p:sp>
          <p:nvSpPr>
            <p:cNvPr id="26" name="直接连接符 45"/>
            <p:cNvSpPr>
              <a:spLocks noChangeShapeType="1"/>
            </p:cNvSpPr>
            <p:nvPr>
              <p:custDataLst>
                <p:tags r:id="rId4"/>
              </p:custDataLst>
            </p:nvPr>
          </p:nvSpPr>
          <p:spPr bwMode="auto">
            <a:xfrm>
              <a:off x="2959416" y="3610788"/>
              <a:ext cx="3886744" cy="0"/>
            </a:xfrm>
            <a:prstGeom prst="line">
              <a:avLst/>
            </a:prstGeom>
            <a:noFill/>
            <a:ln w="28575" cap="flat" cmpd="sng">
              <a:solidFill>
                <a:schemeClr val="bg1">
                  <a:lumMod val="65000"/>
                </a:schemeClr>
              </a:solidFill>
              <a:bevel/>
            </a:ln>
          </p:spPr>
          <p:txBody>
            <a:bodyPr>
              <a:normAutofit fontScale="25000" lnSpcReduction="20000"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CN" altLang="en-US" b="1">
                <a:latin typeface="+mn-lt"/>
                <a:ea typeface="+mn-ea"/>
              </a:endParaRPr>
            </a:p>
          </p:txBody>
        </p:sp>
        <p:sp>
          <p:nvSpPr>
            <p:cNvPr id="27" name="文本框 26"/>
            <p:cNvSpPr txBox="1"/>
            <p:nvPr>
              <p:custDataLst>
                <p:tags r:id="rId5"/>
              </p:custDataLst>
            </p:nvPr>
          </p:nvSpPr>
          <p:spPr>
            <a:xfrm>
              <a:off x="2983222" y="3179980"/>
              <a:ext cx="3986730" cy="368809"/>
            </a:xfrm>
            <a:prstGeom prst="rect">
              <a:avLst/>
            </a:prstGeom>
            <a:noFill/>
            <a:ln>
              <a:noFill/>
            </a:ln>
          </p:spPr>
          <p:txBody>
            <a:bodyPr/>
            <a:lstStyle/>
            <a:p>
              <a:pPr fontAlgn="auto">
                <a:lnSpc>
                  <a:spcPts val="23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zh-CN" altLang="en-US" sz="24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台湾学术文献数据库运用</a:t>
              </a:r>
            </a:p>
          </p:txBody>
        </p:sp>
      </p:grpSp>
      <p:sp>
        <p:nvSpPr>
          <p:cNvPr id="21507" name="文本框 27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776288" y="821300"/>
            <a:ext cx="1128700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9pPr>
          </a:lstStyle>
          <a:p>
            <a:pPr eaLnBrk="1" hangingPunct="1"/>
            <a:endParaRPr kumimoji="0" lang="zh-CN" altLang="en-US" sz="2800" b="1" dirty="0" smtClean="0">
              <a:latin typeface="微软雅黑" panose="020B0503020204020204" pitchFamily="34" charset="-122"/>
              <a:ea typeface="Open Sans"/>
              <a:cs typeface="Open Sans"/>
            </a:endParaRPr>
          </a:p>
          <a:p>
            <a:pPr eaLnBrk="1" hangingPunct="1"/>
            <a:endParaRPr kumimoji="0" lang="zh-CN" altLang="en-US" sz="2800" b="1" dirty="0" smtClean="0">
              <a:latin typeface="微软雅黑" panose="020B0503020204020204" pitchFamily="34" charset="-122"/>
              <a:ea typeface="Open Sans"/>
              <a:cs typeface="Open Sans"/>
            </a:endParaRPr>
          </a:p>
          <a:p>
            <a:pPr eaLnBrk="1" hangingPunct="1"/>
            <a:endParaRPr kumimoji="0" lang="zh-CN" altLang="en-US" sz="2800" b="1" dirty="0" smtClean="0">
              <a:latin typeface="微软雅黑" panose="020B0503020204020204" pitchFamily="34" charset="-122"/>
              <a:ea typeface="Open Sans"/>
              <a:cs typeface="Open Sans"/>
            </a:endParaRPr>
          </a:p>
          <a:p>
            <a:pPr eaLnBrk="1" hangingPunct="1"/>
            <a:r>
              <a:rPr kumimoji="0" lang="zh-CN" altLang="en-US" sz="2800" b="1" dirty="0" smtClean="0">
                <a:latin typeface="微软雅黑" panose="020B0503020204020204" pitchFamily="34" charset="-122"/>
                <a:ea typeface="Open Sans"/>
                <a:cs typeface="Open Sans"/>
              </a:rPr>
              <a:t>河海大学图书馆登录</a:t>
            </a:r>
          </a:p>
          <a:p>
            <a:pPr eaLnBrk="1" hangingPunct="1"/>
            <a:r>
              <a:rPr kumimoji="0" lang="zh-CN" altLang="en-US" sz="2800" b="1" dirty="0" smtClean="0">
                <a:latin typeface="微软雅黑" panose="020B0503020204020204" pitchFamily="34" charset="-122"/>
                <a:ea typeface="Open Sans"/>
                <a:cs typeface="Open Sans"/>
              </a:rPr>
              <a:t>                        </a:t>
            </a:r>
            <a:r>
              <a:rPr kumimoji="0" lang="en-US" altLang="zh-CN" sz="2800" b="1" dirty="0" smtClean="0">
                <a:solidFill>
                  <a:schemeClr val="accent4">
                    <a:lumMod val="75000"/>
                  </a:schemeClr>
                </a:solidFill>
                <a:latin typeface="微软雅黑" panose="020B0503020204020204" pitchFamily="34" charset="-122"/>
                <a:ea typeface="宋体" panose="02010600030101010101" pitchFamily="2" charset="-122"/>
                <a:cs typeface="Open Sans"/>
              </a:rPr>
              <a:t>or</a:t>
            </a:r>
          </a:p>
          <a:p>
            <a:pPr eaLnBrk="1" hangingPunct="1"/>
            <a:r>
              <a:rPr kumimoji="0" lang="zh-CN" altLang="en-US" sz="2800" b="1" dirty="0" smtClean="0">
                <a:latin typeface="微软雅黑" panose="020B0503020204020204" pitchFamily="34" charset="-122"/>
                <a:ea typeface="Open Sans"/>
                <a:cs typeface="Open Sans"/>
              </a:rPr>
              <a:t>台湾学术文献数据库网址直接登录</a:t>
            </a:r>
          </a:p>
          <a:p>
            <a:pPr eaLnBrk="1" hangingPunct="1"/>
            <a:endParaRPr kumimoji="0" lang="zh-CN" altLang="en-US" sz="2800" b="1" dirty="0" smtClean="0">
              <a:solidFill>
                <a:schemeClr val="accent4">
                  <a:lumMod val="75000"/>
                </a:schemeClr>
              </a:solidFill>
              <a:latin typeface="微软雅黑" panose="020B0503020204020204" pitchFamily="34" charset="-122"/>
              <a:ea typeface="宋体" panose="02010600030101010101" pitchFamily="2" charset="-122"/>
              <a:cs typeface="Open Sans"/>
            </a:endParaRPr>
          </a:p>
          <a:p>
            <a:pPr eaLnBrk="1" hangingPunct="1"/>
            <a:endParaRPr kumimoji="0" lang="zh-CN" altLang="en-US" sz="2800" b="1" dirty="0" smtClean="0">
              <a:solidFill>
                <a:schemeClr val="accent4">
                  <a:lumMod val="75000"/>
                </a:schemeClr>
              </a:solidFill>
              <a:latin typeface="微软雅黑" panose="020B0503020204020204" pitchFamily="34" charset="-122"/>
              <a:ea typeface="宋体" panose="02010600030101010101" pitchFamily="2" charset="-122"/>
              <a:cs typeface="Open Sans"/>
            </a:endParaRPr>
          </a:p>
          <a:p>
            <a:pPr algn="ctr" eaLnBrk="1" hangingPunct="1"/>
            <a:r>
              <a:rPr kumimoji="0" lang="en-US" altLang="zh-CN" sz="4000" b="1" dirty="0" smtClean="0">
                <a:solidFill>
                  <a:schemeClr val="tx1"/>
                </a:solidFill>
                <a:latin typeface="微软雅黑" panose="020B0503020204020204" pitchFamily="34" charset="-122"/>
                <a:ea typeface="宋体" panose="02010600030101010101" pitchFamily="2" charset="-122"/>
                <a:cs typeface="Open Sans"/>
              </a:rPr>
              <a:t>www.airitilibrary.cn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表格 2"/>
          <p:cNvGraphicFramePr>
            <a:graphicFrameLocks noGrp="1"/>
          </p:cNvGraphicFramePr>
          <p:nvPr/>
        </p:nvGraphicFramePr>
        <p:xfrm>
          <a:off x="464696" y="329784"/>
          <a:ext cx="11377534" cy="3984154"/>
        </p:xfrm>
        <a:graphic>
          <a:graphicData uri="http://schemas.openxmlformats.org/drawingml/2006/table">
            <a:tbl>
              <a:tblPr firstRow="1" firstCol="1" bandRow="1"/>
              <a:tblGrid>
                <a:gridCol w="113775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9931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4400" b="1" kern="100" dirty="0" smtClean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台</a:t>
                      </a:r>
                      <a:r>
                        <a:rPr lang="zh-CN" sz="4400" b="1" kern="100" dirty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湾学术文献数据库 </a:t>
                      </a:r>
                      <a:endParaRPr lang="en-US" altLang="zh-CN" sz="4400" b="1" kern="100" dirty="0" smtClean="0"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4400" b="1" u="none" kern="100" dirty="0" smtClean="0">
                          <a:solidFill>
                            <a:schemeClr val="tx2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www.airitilibrary.cn</a:t>
                      </a:r>
                      <a:r>
                        <a:rPr lang="en-US" sz="4400" b="1" kern="100" dirty="0" smtClean="0">
                          <a:solidFill>
                            <a:schemeClr val="tx2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 </a:t>
                      </a:r>
                      <a:endParaRPr lang="en-US" sz="4400" b="1" kern="1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altLang="en-US" sz="4000" b="1" kern="100" dirty="0" smtClean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一站式收录 学术期刊、学位论文、电子书。</a:t>
                      </a:r>
                      <a:endParaRPr lang="zh-TW" sz="40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3343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CN" sz="2800" kern="100" dirty="0" smtClean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收录台</a:t>
                      </a:r>
                      <a:r>
                        <a:rPr lang="zh-CN" sz="28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湾地区</a:t>
                      </a:r>
                      <a:r>
                        <a:rPr lang="zh-CN" sz="2800" kern="100" dirty="0" smtClean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出版</a:t>
                      </a:r>
                      <a:r>
                        <a:rPr lang="zh-CN" altLang="en-US" sz="2800" kern="100" dirty="0" smtClean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为主的</a:t>
                      </a:r>
                      <a:r>
                        <a:rPr lang="en-US" sz="2800" kern="100" dirty="0" smtClean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1,956</a:t>
                      </a:r>
                      <a:r>
                        <a:rPr lang="zh-CN" sz="28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种</a:t>
                      </a:r>
                      <a:r>
                        <a:rPr lang="zh-CN" sz="2800" kern="100" dirty="0" smtClean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期刊</a:t>
                      </a:r>
                      <a:r>
                        <a:rPr lang="zh-CN" altLang="en-US" sz="2800" kern="100" dirty="0" smtClean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、</a:t>
                      </a:r>
                      <a:r>
                        <a:rPr lang="en-US" altLang="zh-CN" sz="2800" kern="100" dirty="0" smtClean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65</a:t>
                      </a:r>
                      <a:r>
                        <a:rPr lang="zh-CN" altLang="en-US" sz="2800" kern="100" dirty="0" smtClean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万篇期刊全文</a:t>
                      </a:r>
                      <a:r>
                        <a:rPr lang="zh-CN" sz="2800" kern="100" dirty="0" smtClean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，</a:t>
                      </a:r>
                      <a:r>
                        <a:rPr lang="zh-CN" sz="28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及台湾重要高校计约</a:t>
                      </a:r>
                      <a:r>
                        <a:rPr lang="en-US" sz="2800" kern="100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15</a:t>
                      </a:r>
                      <a:r>
                        <a:rPr lang="zh-CN" sz="28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万余篇的学位论文（台湾大学唯一官方授权），总计收录</a:t>
                      </a:r>
                      <a:r>
                        <a:rPr lang="en-US" sz="2800" kern="100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80</a:t>
                      </a:r>
                      <a:r>
                        <a:rPr lang="zh-CN" sz="28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万余篇期刊及论文</a:t>
                      </a:r>
                      <a:r>
                        <a:rPr lang="zh-CN" sz="2800" kern="100" dirty="0" smtClean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全文</a:t>
                      </a:r>
                      <a:r>
                        <a:rPr lang="en-US" altLang="zh-CN" sz="2800" kern="100" dirty="0" smtClean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+3</a:t>
                      </a:r>
                      <a:r>
                        <a:rPr lang="zh-CN" altLang="en-US" sz="2800" kern="100" dirty="0" smtClean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万种电子书</a:t>
                      </a:r>
                      <a:r>
                        <a:rPr lang="zh-CN" sz="2800" kern="100" dirty="0" smtClean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，</a:t>
                      </a:r>
                      <a:r>
                        <a:rPr lang="zh-CN" sz="28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为</a:t>
                      </a:r>
                      <a:r>
                        <a:rPr lang="zh-CN" sz="2800" kern="100" dirty="0" smtClean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目前收</a:t>
                      </a:r>
                      <a:r>
                        <a:rPr lang="zh-CN" sz="28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录量</a:t>
                      </a:r>
                      <a:r>
                        <a:rPr lang="zh-CN" sz="2800" kern="100" dirty="0" smtClean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最大</a:t>
                      </a:r>
                      <a:r>
                        <a:rPr lang="zh-CN" altLang="en-US" sz="2800" kern="100" dirty="0" smtClean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、资源类型最多元</a:t>
                      </a:r>
                      <a:r>
                        <a:rPr lang="zh-CN" sz="2800" kern="100" dirty="0" smtClean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的</a:t>
                      </a:r>
                      <a:r>
                        <a:rPr lang="zh-CN" altLang="zh-TW" sz="2800" kern="100" dirty="0" smtClean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台湾</a:t>
                      </a:r>
                      <a:r>
                        <a:rPr lang="zh-CN" sz="2800" kern="100" dirty="0" smtClean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学术</a:t>
                      </a:r>
                      <a:r>
                        <a:rPr lang="zh-CN" altLang="en-US" sz="2800" kern="100" dirty="0" smtClean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文献</a:t>
                      </a:r>
                      <a:r>
                        <a:rPr lang="zh-CN" sz="2800" kern="100" dirty="0" smtClean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数</a:t>
                      </a:r>
                      <a:r>
                        <a:rPr lang="zh-CN" sz="28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据库。</a:t>
                      </a:r>
                      <a:endParaRPr lang="zh-TW" sz="28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" name="矩形 3"/>
          <p:cNvSpPr/>
          <p:nvPr/>
        </p:nvSpPr>
        <p:spPr>
          <a:xfrm>
            <a:off x="1106854" y="4361353"/>
            <a:ext cx="1041316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600" b="1" dirty="0" smtClean="0">
                <a:solidFill>
                  <a:schemeClr val="tx2"/>
                </a:solidFill>
                <a:latin typeface="Century Gothic" panose="020B0502020202020204" pitchFamily="34" charset="0"/>
              </a:rPr>
              <a:t>研究遍及</a:t>
            </a:r>
            <a:r>
              <a:rPr lang="zh-CN" altLang="en-US" sz="3600" b="1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人文学、社会科学、工程学、基础与应用科学、生物农学、医药卫生 </a:t>
            </a:r>
            <a:r>
              <a:rPr lang="en-US" altLang="zh-CN" sz="3600" b="1" dirty="0">
                <a:solidFill>
                  <a:schemeClr val="tx2"/>
                </a:solidFill>
                <a:latin typeface="Century Gothic" panose="020B0502020202020204" pitchFamily="34" charset="0"/>
              </a:rPr>
              <a:t>6</a:t>
            </a:r>
            <a:r>
              <a:rPr lang="zh-CN" altLang="en-US" sz="3600" b="1" dirty="0" smtClean="0">
                <a:solidFill>
                  <a:schemeClr val="tx2"/>
                </a:solidFill>
                <a:latin typeface="Century Gothic" panose="020B0502020202020204" pitchFamily="34" charset="0"/>
              </a:rPr>
              <a:t>大</a:t>
            </a:r>
            <a:r>
              <a:rPr lang="zh-CN" altLang="en-US" sz="3600" b="1" dirty="0">
                <a:solidFill>
                  <a:schemeClr val="tx2"/>
                </a:solidFill>
                <a:latin typeface="Century Gothic" panose="020B0502020202020204" pitchFamily="34" charset="0"/>
              </a:rPr>
              <a:t>学</a:t>
            </a:r>
            <a:r>
              <a:rPr lang="zh-CN" altLang="en-US" sz="3600" b="1" dirty="0" smtClean="0">
                <a:solidFill>
                  <a:schemeClr val="tx2"/>
                </a:solidFill>
                <a:latin typeface="Century Gothic" panose="020B0502020202020204" pitchFamily="34" charset="0"/>
              </a:rPr>
              <a:t>门</a:t>
            </a:r>
            <a:r>
              <a:rPr lang="en-US" altLang="zh-CN" sz="3600" b="1" dirty="0" smtClean="0">
                <a:solidFill>
                  <a:schemeClr val="tx2"/>
                </a:solidFill>
                <a:latin typeface="Century Gothic" panose="020B0502020202020204" pitchFamily="34" charset="0"/>
              </a:rPr>
              <a:t>69</a:t>
            </a:r>
            <a:r>
              <a:rPr lang="zh-CN" altLang="en-US" sz="3600" b="1" dirty="0" smtClean="0">
                <a:solidFill>
                  <a:schemeClr val="tx2"/>
                </a:solidFill>
                <a:latin typeface="Century Gothic" panose="020B0502020202020204" pitchFamily="34" charset="0"/>
              </a:rPr>
              <a:t>个</a:t>
            </a:r>
            <a:r>
              <a:rPr lang="zh-CN" altLang="en-US" sz="3600" b="1" dirty="0">
                <a:solidFill>
                  <a:schemeClr val="tx2"/>
                </a:solidFill>
                <a:latin typeface="Century Gothic" panose="020B0502020202020204" pitchFamily="34" charset="0"/>
              </a:rPr>
              <a:t>学科领域</a:t>
            </a:r>
            <a:r>
              <a:rPr lang="zh-CN" altLang="en-US" sz="3600" b="1" dirty="0" smtClean="0">
                <a:solidFill>
                  <a:schemeClr val="tx2"/>
                </a:solidFill>
                <a:latin typeface="Century Gothic" panose="020B0502020202020204" pitchFamily="34" charset="0"/>
              </a:rPr>
              <a:t>、近百种学科主题</a:t>
            </a:r>
            <a:r>
              <a:rPr lang="zh-CN" altLang="en-US" sz="3600" b="1" dirty="0">
                <a:solidFill>
                  <a:schemeClr val="tx2"/>
                </a:solidFill>
                <a:latin typeface="Century Gothic" panose="020B0502020202020204" pitchFamily="34" charset="0"/>
              </a:rPr>
              <a:t>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06" name="组合 22"/>
          <p:cNvGrpSpPr/>
          <p:nvPr>
            <p:custDataLst>
              <p:tags r:id="rId1"/>
            </p:custDataLst>
          </p:nvPr>
        </p:nvGrpSpPr>
        <p:grpSpPr bwMode="auto">
          <a:xfrm>
            <a:off x="224039" y="340126"/>
            <a:ext cx="4656137" cy="530225"/>
            <a:chOff x="2315064" y="3129110"/>
            <a:chExt cx="4654888" cy="530958"/>
          </a:xfrm>
        </p:grpSpPr>
        <p:sp>
          <p:nvSpPr>
            <p:cNvPr id="24" name="Freeform 5"/>
            <p:cNvSpPr>
              <a:spLocks noChangeArrowheads="1"/>
            </p:cNvSpPr>
            <p:nvPr>
              <p:custDataLst>
                <p:tags r:id="rId3"/>
              </p:custDataLst>
            </p:nvPr>
          </p:nvSpPr>
          <p:spPr bwMode="auto">
            <a:xfrm>
              <a:off x="2315064" y="3129110"/>
              <a:ext cx="552302" cy="530958"/>
            </a:xfrm>
            <a:custGeom>
              <a:avLst/>
              <a:gdLst>
                <a:gd name="T0" fmla="*/ 48528406 w 376"/>
                <a:gd name="T1" fmla="*/ 953213401 h 362"/>
                <a:gd name="T2" fmla="*/ 113230937 w 376"/>
                <a:gd name="T3" fmla="*/ 832042938 h 362"/>
                <a:gd name="T4" fmla="*/ 32352270 w 376"/>
                <a:gd name="T5" fmla="*/ 751261290 h 362"/>
                <a:gd name="T6" fmla="*/ 129407072 w 376"/>
                <a:gd name="T7" fmla="*/ 638168992 h 362"/>
                <a:gd name="T8" fmla="*/ 8087063 w 376"/>
                <a:gd name="T9" fmla="*/ 533152850 h 362"/>
                <a:gd name="T10" fmla="*/ 153670270 w 376"/>
                <a:gd name="T11" fmla="*/ 452373211 h 362"/>
                <a:gd name="T12" fmla="*/ 113230937 w 376"/>
                <a:gd name="T13" fmla="*/ 355435233 h 362"/>
                <a:gd name="T14" fmla="*/ 194111613 w 376"/>
                <a:gd name="T15" fmla="*/ 379669728 h 362"/>
                <a:gd name="T16" fmla="*/ 202198676 w 376"/>
                <a:gd name="T17" fmla="*/ 298890088 h 362"/>
                <a:gd name="T18" fmla="*/ 299255487 w 376"/>
                <a:gd name="T19" fmla="*/ 250421100 h 362"/>
                <a:gd name="T20" fmla="*/ 250727082 w 376"/>
                <a:gd name="T21" fmla="*/ 145404958 h 362"/>
                <a:gd name="T22" fmla="*/ 420573487 w 376"/>
                <a:gd name="T23" fmla="*/ 161561287 h 362"/>
                <a:gd name="T24" fmla="*/ 493365091 w 376"/>
                <a:gd name="T25" fmla="*/ 80781648 h 362"/>
                <a:gd name="T26" fmla="*/ 582332830 w 376"/>
                <a:gd name="T27" fmla="*/ 88859813 h 362"/>
                <a:gd name="T28" fmla="*/ 687476704 w 376"/>
                <a:gd name="T29" fmla="*/ 48468989 h 362"/>
                <a:gd name="T30" fmla="*/ 808796713 w 376"/>
                <a:gd name="T31" fmla="*/ 16156330 h 362"/>
                <a:gd name="T32" fmla="*/ 897764452 w 376"/>
                <a:gd name="T33" fmla="*/ 64625318 h 362"/>
                <a:gd name="T34" fmla="*/ 946290848 w 376"/>
                <a:gd name="T35" fmla="*/ 48468989 h 362"/>
                <a:gd name="T36" fmla="*/ 1027171525 w 376"/>
                <a:gd name="T37" fmla="*/ 72703483 h 362"/>
                <a:gd name="T38" fmla="*/ 1059523795 w 376"/>
                <a:gd name="T39" fmla="*/ 129248628 h 362"/>
                <a:gd name="T40" fmla="*/ 1140402462 w 376"/>
                <a:gd name="T41" fmla="*/ 96937977 h 362"/>
                <a:gd name="T42" fmla="*/ 1140402462 w 376"/>
                <a:gd name="T43" fmla="*/ 169639452 h 362"/>
                <a:gd name="T44" fmla="*/ 1221281128 w 376"/>
                <a:gd name="T45" fmla="*/ 250421100 h 362"/>
                <a:gd name="T46" fmla="*/ 1277898606 w 376"/>
                <a:gd name="T47" fmla="*/ 258499264 h 362"/>
                <a:gd name="T48" fmla="*/ 1285985669 w 376"/>
                <a:gd name="T49" fmla="*/ 274655594 h 362"/>
                <a:gd name="T50" fmla="*/ 1439657949 w 376"/>
                <a:gd name="T51" fmla="*/ 395826057 h 362"/>
                <a:gd name="T52" fmla="*/ 1366866345 w 376"/>
                <a:gd name="T53" fmla="*/ 460451375 h 362"/>
                <a:gd name="T54" fmla="*/ 1472008210 w 376"/>
                <a:gd name="T55" fmla="*/ 597778168 h 362"/>
                <a:gd name="T56" fmla="*/ 1415392741 w 376"/>
                <a:gd name="T57" fmla="*/ 662403486 h 362"/>
                <a:gd name="T58" fmla="*/ 1496273417 w 376"/>
                <a:gd name="T59" fmla="*/ 710872475 h 362"/>
                <a:gd name="T60" fmla="*/ 1480097282 w 376"/>
                <a:gd name="T61" fmla="*/ 751261290 h 362"/>
                <a:gd name="T62" fmla="*/ 1399216606 w 376"/>
                <a:gd name="T63" fmla="*/ 848199268 h 362"/>
                <a:gd name="T64" fmla="*/ 1447745012 w 376"/>
                <a:gd name="T65" fmla="*/ 945135237 h 362"/>
                <a:gd name="T66" fmla="*/ 1383040471 w 376"/>
                <a:gd name="T67" fmla="*/ 961291566 h 362"/>
                <a:gd name="T68" fmla="*/ 1383040471 w 376"/>
                <a:gd name="T69" fmla="*/ 1009760555 h 362"/>
                <a:gd name="T70" fmla="*/ 1407305678 w 376"/>
                <a:gd name="T71" fmla="*/ 1122854862 h 362"/>
                <a:gd name="T72" fmla="*/ 1294072732 w 376"/>
                <a:gd name="T73" fmla="*/ 1114776697 h 362"/>
                <a:gd name="T74" fmla="*/ 1269809534 w 376"/>
                <a:gd name="T75" fmla="*/ 1211712666 h 362"/>
                <a:gd name="T76" fmla="*/ 1172754732 w 376"/>
                <a:gd name="T77" fmla="*/ 1235947160 h 362"/>
                <a:gd name="T78" fmla="*/ 1205107003 w 376"/>
                <a:gd name="T79" fmla="*/ 1332885138 h 362"/>
                <a:gd name="T80" fmla="*/ 1091874056 w 376"/>
                <a:gd name="T81" fmla="*/ 1300572478 h 362"/>
                <a:gd name="T82" fmla="*/ 1116139264 w 376"/>
                <a:gd name="T83" fmla="*/ 1421742942 h 362"/>
                <a:gd name="T84" fmla="*/ 1059523795 w 376"/>
                <a:gd name="T85" fmla="*/ 1373273953 h 362"/>
                <a:gd name="T86" fmla="*/ 938203786 w 376"/>
                <a:gd name="T87" fmla="*/ 1373273953 h 362"/>
                <a:gd name="T88" fmla="*/ 857323109 w 376"/>
                <a:gd name="T89" fmla="*/ 1413664777 h 362"/>
                <a:gd name="T90" fmla="*/ 768355370 w 376"/>
                <a:gd name="T91" fmla="*/ 1381352118 h 362"/>
                <a:gd name="T92" fmla="*/ 687476704 w 376"/>
                <a:gd name="T93" fmla="*/ 1437899271 h 362"/>
                <a:gd name="T94" fmla="*/ 663213506 w 376"/>
                <a:gd name="T95" fmla="*/ 1397508447 h 362"/>
                <a:gd name="T96" fmla="*/ 622772163 w 376"/>
                <a:gd name="T97" fmla="*/ 1365195788 h 362"/>
                <a:gd name="T98" fmla="*/ 590421902 w 376"/>
                <a:gd name="T99" fmla="*/ 1454055601 h 362"/>
                <a:gd name="T100" fmla="*/ 525717361 w 376"/>
                <a:gd name="T101" fmla="*/ 1340963302 h 362"/>
                <a:gd name="T102" fmla="*/ 469101893 w 376"/>
                <a:gd name="T103" fmla="*/ 1389430283 h 362"/>
                <a:gd name="T104" fmla="*/ 428662560 w 376"/>
                <a:gd name="T105" fmla="*/ 1308650643 h 362"/>
                <a:gd name="T106" fmla="*/ 380134154 w 376"/>
                <a:gd name="T107" fmla="*/ 1324806973 h 362"/>
                <a:gd name="T108" fmla="*/ 234550946 w 376"/>
                <a:gd name="T109" fmla="*/ 1227868995 h 362"/>
                <a:gd name="T110" fmla="*/ 226463884 w 376"/>
                <a:gd name="T111" fmla="*/ 1179400007 h 362"/>
                <a:gd name="T112" fmla="*/ 177935478 w 376"/>
                <a:gd name="T113" fmla="*/ 1058229544 h 362"/>
                <a:gd name="T114" fmla="*/ 105143874 w 376"/>
                <a:gd name="T115" fmla="*/ 1106698532 h 362"/>
                <a:gd name="T116" fmla="*/ 145583207 w 376"/>
                <a:gd name="T117" fmla="*/ 985526061 h 362"/>
                <a:gd name="T118" fmla="*/ 121320009 w 376"/>
                <a:gd name="T119" fmla="*/ 920902751 h 362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376"/>
                <a:gd name="T181" fmla="*/ 0 h 362"/>
                <a:gd name="T182" fmla="*/ 376 w 376"/>
                <a:gd name="T183" fmla="*/ 362 h 362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376" h="362">
                  <a:moveTo>
                    <a:pt x="30" y="228"/>
                  </a:moveTo>
                  <a:lnTo>
                    <a:pt x="30" y="228"/>
                  </a:lnTo>
                  <a:lnTo>
                    <a:pt x="24" y="230"/>
                  </a:lnTo>
                  <a:lnTo>
                    <a:pt x="20" y="232"/>
                  </a:lnTo>
                  <a:lnTo>
                    <a:pt x="18" y="234"/>
                  </a:lnTo>
                  <a:lnTo>
                    <a:pt x="12" y="236"/>
                  </a:lnTo>
                  <a:lnTo>
                    <a:pt x="10" y="232"/>
                  </a:lnTo>
                  <a:lnTo>
                    <a:pt x="12" y="230"/>
                  </a:lnTo>
                  <a:lnTo>
                    <a:pt x="16" y="226"/>
                  </a:lnTo>
                  <a:lnTo>
                    <a:pt x="28" y="220"/>
                  </a:lnTo>
                  <a:lnTo>
                    <a:pt x="28" y="212"/>
                  </a:lnTo>
                  <a:lnTo>
                    <a:pt x="28" y="206"/>
                  </a:lnTo>
                  <a:lnTo>
                    <a:pt x="28" y="198"/>
                  </a:lnTo>
                  <a:lnTo>
                    <a:pt x="30" y="192"/>
                  </a:lnTo>
                  <a:lnTo>
                    <a:pt x="28" y="190"/>
                  </a:lnTo>
                  <a:lnTo>
                    <a:pt x="26" y="188"/>
                  </a:lnTo>
                  <a:lnTo>
                    <a:pt x="18" y="186"/>
                  </a:lnTo>
                  <a:lnTo>
                    <a:pt x="8" y="186"/>
                  </a:lnTo>
                  <a:lnTo>
                    <a:pt x="0" y="184"/>
                  </a:lnTo>
                  <a:lnTo>
                    <a:pt x="10" y="178"/>
                  </a:lnTo>
                  <a:lnTo>
                    <a:pt x="18" y="172"/>
                  </a:lnTo>
                  <a:lnTo>
                    <a:pt x="26" y="168"/>
                  </a:lnTo>
                  <a:lnTo>
                    <a:pt x="30" y="164"/>
                  </a:lnTo>
                  <a:lnTo>
                    <a:pt x="32" y="158"/>
                  </a:lnTo>
                  <a:lnTo>
                    <a:pt x="32" y="154"/>
                  </a:lnTo>
                  <a:lnTo>
                    <a:pt x="30" y="148"/>
                  </a:lnTo>
                  <a:lnTo>
                    <a:pt x="28" y="146"/>
                  </a:lnTo>
                  <a:lnTo>
                    <a:pt x="24" y="142"/>
                  </a:lnTo>
                  <a:lnTo>
                    <a:pt x="14" y="138"/>
                  </a:lnTo>
                  <a:lnTo>
                    <a:pt x="2" y="132"/>
                  </a:lnTo>
                  <a:lnTo>
                    <a:pt x="10" y="132"/>
                  </a:lnTo>
                  <a:lnTo>
                    <a:pt x="18" y="132"/>
                  </a:lnTo>
                  <a:lnTo>
                    <a:pt x="30" y="136"/>
                  </a:lnTo>
                  <a:lnTo>
                    <a:pt x="36" y="120"/>
                  </a:lnTo>
                  <a:lnTo>
                    <a:pt x="38" y="112"/>
                  </a:lnTo>
                  <a:lnTo>
                    <a:pt x="40" y="100"/>
                  </a:lnTo>
                  <a:lnTo>
                    <a:pt x="36" y="98"/>
                  </a:lnTo>
                  <a:lnTo>
                    <a:pt x="32" y="96"/>
                  </a:lnTo>
                  <a:lnTo>
                    <a:pt x="28" y="92"/>
                  </a:lnTo>
                  <a:lnTo>
                    <a:pt x="28" y="88"/>
                  </a:lnTo>
                  <a:lnTo>
                    <a:pt x="34" y="88"/>
                  </a:lnTo>
                  <a:lnTo>
                    <a:pt x="38" y="92"/>
                  </a:lnTo>
                  <a:lnTo>
                    <a:pt x="40" y="96"/>
                  </a:lnTo>
                  <a:lnTo>
                    <a:pt x="46" y="98"/>
                  </a:lnTo>
                  <a:lnTo>
                    <a:pt x="48" y="96"/>
                  </a:lnTo>
                  <a:lnTo>
                    <a:pt x="48" y="94"/>
                  </a:lnTo>
                  <a:lnTo>
                    <a:pt x="50" y="90"/>
                  </a:lnTo>
                  <a:lnTo>
                    <a:pt x="44" y="82"/>
                  </a:lnTo>
                  <a:lnTo>
                    <a:pt x="44" y="78"/>
                  </a:lnTo>
                  <a:lnTo>
                    <a:pt x="48" y="74"/>
                  </a:lnTo>
                  <a:lnTo>
                    <a:pt x="50" y="74"/>
                  </a:lnTo>
                  <a:lnTo>
                    <a:pt x="54" y="76"/>
                  </a:lnTo>
                  <a:lnTo>
                    <a:pt x="56" y="78"/>
                  </a:lnTo>
                  <a:lnTo>
                    <a:pt x="60" y="78"/>
                  </a:lnTo>
                  <a:lnTo>
                    <a:pt x="70" y="70"/>
                  </a:lnTo>
                  <a:lnTo>
                    <a:pt x="72" y="66"/>
                  </a:lnTo>
                  <a:lnTo>
                    <a:pt x="74" y="62"/>
                  </a:lnTo>
                  <a:lnTo>
                    <a:pt x="74" y="58"/>
                  </a:lnTo>
                  <a:lnTo>
                    <a:pt x="72" y="54"/>
                  </a:lnTo>
                  <a:lnTo>
                    <a:pt x="68" y="48"/>
                  </a:lnTo>
                  <a:lnTo>
                    <a:pt x="64" y="44"/>
                  </a:lnTo>
                  <a:lnTo>
                    <a:pt x="62" y="40"/>
                  </a:lnTo>
                  <a:lnTo>
                    <a:pt x="62" y="36"/>
                  </a:lnTo>
                  <a:lnTo>
                    <a:pt x="68" y="40"/>
                  </a:lnTo>
                  <a:lnTo>
                    <a:pt x="72" y="44"/>
                  </a:lnTo>
                  <a:lnTo>
                    <a:pt x="76" y="48"/>
                  </a:lnTo>
                  <a:lnTo>
                    <a:pt x="82" y="50"/>
                  </a:lnTo>
                  <a:lnTo>
                    <a:pt x="104" y="40"/>
                  </a:lnTo>
                  <a:lnTo>
                    <a:pt x="104" y="30"/>
                  </a:lnTo>
                  <a:lnTo>
                    <a:pt x="106" y="26"/>
                  </a:lnTo>
                  <a:lnTo>
                    <a:pt x="108" y="24"/>
                  </a:lnTo>
                  <a:lnTo>
                    <a:pt x="114" y="22"/>
                  </a:lnTo>
                  <a:lnTo>
                    <a:pt x="122" y="20"/>
                  </a:lnTo>
                  <a:lnTo>
                    <a:pt x="124" y="24"/>
                  </a:lnTo>
                  <a:lnTo>
                    <a:pt x="126" y="26"/>
                  </a:lnTo>
                  <a:lnTo>
                    <a:pt x="128" y="26"/>
                  </a:lnTo>
                  <a:lnTo>
                    <a:pt x="134" y="26"/>
                  </a:lnTo>
                  <a:lnTo>
                    <a:pt x="140" y="24"/>
                  </a:lnTo>
                  <a:lnTo>
                    <a:pt x="144" y="22"/>
                  </a:lnTo>
                  <a:lnTo>
                    <a:pt x="146" y="18"/>
                  </a:lnTo>
                  <a:lnTo>
                    <a:pt x="152" y="10"/>
                  </a:lnTo>
                  <a:lnTo>
                    <a:pt x="156" y="0"/>
                  </a:lnTo>
                  <a:lnTo>
                    <a:pt x="162" y="2"/>
                  </a:lnTo>
                  <a:lnTo>
                    <a:pt x="166" y="6"/>
                  </a:lnTo>
                  <a:lnTo>
                    <a:pt x="170" y="12"/>
                  </a:lnTo>
                  <a:lnTo>
                    <a:pt x="172" y="18"/>
                  </a:lnTo>
                  <a:lnTo>
                    <a:pt x="182" y="16"/>
                  </a:lnTo>
                  <a:lnTo>
                    <a:pt x="188" y="14"/>
                  </a:lnTo>
                  <a:lnTo>
                    <a:pt x="194" y="10"/>
                  </a:lnTo>
                  <a:lnTo>
                    <a:pt x="200" y="4"/>
                  </a:lnTo>
                  <a:lnTo>
                    <a:pt x="204" y="6"/>
                  </a:lnTo>
                  <a:lnTo>
                    <a:pt x="208" y="10"/>
                  </a:lnTo>
                  <a:lnTo>
                    <a:pt x="212" y="14"/>
                  </a:lnTo>
                  <a:lnTo>
                    <a:pt x="216" y="18"/>
                  </a:lnTo>
                  <a:lnTo>
                    <a:pt x="220" y="18"/>
                  </a:lnTo>
                  <a:lnTo>
                    <a:pt x="222" y="16"/>
                  </a:lnTo>
                  <a:lnTo>
                    <a:pt x="224" y="12"/>
                  </a:lnTo>
                  <a:lnTo>
                    <a:pt x="226" y="8"/>
                  </a:lnTo>
                  <a:lnTo>
                    <a:pt x="228" y="6"/>
                  </a:lnTo>
                  <a:lnTo>
                    <a:pt x="232" y="6"/>
                  </a:lnTo>
                  <a:lnTo>
                    <a:pt x="234" y="10"/>
                  </a:lnTo>
                  <a:lnTo>
                    <a:pt x="234" y="12"/>
                  </a:lnTo>
                  <a:lnTo>
                    <a:pt x="232" y="16"/>
                  </a:lnTo>
                  <a:lnTo>
                    <a:pt x="232" y="20"/>
                  </a:lnTo>
                  <a:lnTo>
                    <a:pt x="236" y="24"/>
                  </a:lnTo>
                  <a:lnTo>
                    <a:pt x="240" y="24"/>
                  </a:lnTo>
                  <a:lnTo>
                    <a:pt x="248" y="22"/>
                  </a:lnTo>
                  <a:lnTo>
                    <a:pt x="254" y="18"/>
                  </a:lnTo>
                  <a:lnTo>
                    <a:pt x="260" y="14"/>
                  </a:lnTo>
                  <a:lnTo>
                    <a:pt x="262" y="16"/>
                  </a:lnTo>
                  <a:lnTo>
                    <a:pt x="262" y="20"/>
                  </a:lnTo>
                  <a:lnTo>
                    <a:pt x="260" y="26"/>
                  </a:lnTo>
                  <a:lnTo>
                    <a:pt x="260" y="30"/>
                  </a:lnTo>
                  <a:lnTo>
                    <a:pt x="262" y="32"/>
                  </a:lnTo>
                  <a:lnTo>
                    <a:pt x="264" y="34"/>
                  </a:lnTo>
                  <a:lnTo>
                    <a:pt x="268" y="34"/>
                  </a:lnTo>
                  <a:lnTo>
                    <a:pt x="274" y="32"/>
                  </a:lnTo>
                  <a:lnTo>
                    <a:pt x="276" y="28"/>
                  </a:lnTo>
                  <a:lnTo>
                    <a:pt x="280" y="24"/>
                  </a:lnTo>
                  <a:lnTo>
                    <a:pt x="282" y="24"/>
                  </a:lnTo>
                  <a:lnTo>
                    <a:pt x="284" y="24"/>
                  </a:lnTo>
                  <a:lnTo>
                    <a:pt x="284" y="30"/>
                  </a:lnTo>
                  <a:lnTo>
                    <a:pt x="282" y="34"/>
                  </a:lnTo>
                  <a:lnTo>
                    <a:pt x="282" y="38"/>
                  </a:lnTo>
                  <a:lnTo>
                    <a:pt x="282" y="42"/>
                  </a:lnTo>
                  <a:lnTo>
                    <a:pt x="288" y="46"/>
                  </a:lnTo>
                  <a:lnTo>
                    <a:pt x="294" y="48"/>
                  </a:lnTo>
                  <a:lnTo>
                    <a:pt x="300" y="50"/>
                  </a:lnTo>
                  <a:lnTo>
                    <a:pt x="304" y="54"/>
                  </a:lnTo>
                  <a:lnTo>
                    <a:pt x="304" y="58"/>
                  </a:lnTo>
                  <a:lnTo>
                    <a:pt x="302" y="62"/>
                  </a:lnTo>
                  <a:lnTo>
                    <a:pt x="304" y="64"/>
                  </a:lnTo>
                  <a:lnTo>
                    <a:pt x="306" y="66"/>
                  </a:lnTo>
                  <a:lnTo>
                    <a:pt x="308" y="66"/>
                  </a:lnTo>
                  <a:lnTo>
                    <a:pt x="316" y="64"/>
                  </a:lnTo>
                  <a:lnTo>
                    <a:pt x="322" y="60"/>
                  </a:lnTo>
                  <a:lnTo>
                    <a:pt x="328" y="56"/>
                  </a:lnTo>
                  <a:lnTo>
                    <a:pt x="336" y="54"/>
                  </a:lnTo>
                  <a:lnTo>
                    <a:pt x="334" y="60"/>
                  </a:lnTo>
                  <a:lnTo>
                    <a:pt x="330" y="64"/>
                  </a:lnTo>
                  <a:lnTo>
                    <a:pt x="318" y="68"/>
                  </a:lnTo>
                  <a:lnTo>
                    <a:pt x="324" y="86"/>
                  </a:lnTo>
                  <a:lnTo>
                    <a:pt x="328" y="102"/>
                  </a:lnTo>
                  <a:lnTo>
                    <a:pt x="336" y="102"/>
                  </a:lnTo>
                  <a:lnTo>
                    <a:pt x="342" y="100"/>
                  </a:lnTo>
                  <a:lnTo>
                    <a:pt x="356" y="98"/>
                  </a:lnTo>
                  <a:lnTo>
                    <a:pt x="356" y="102"/>
                  </a:lnTo>
                  <a:lnTo>
                    <a:pt x="356" y="108"/>
                  </a:lnTo>
                  <a:lnTo>
                    <a:pt x="346" y="110"/>
                  </a:lnTo>
                  <a:lnTo>
                    <a:pt x="342" y="110"/>
                  </a:lnTo>
                  <a:lnTo>
                    <a:pt x="338" y="114"/>
                  </a:lnTo>
                  <a:lnTo>
                    <a:pt x="342" y="126"/>
                  </a:lnTo>
                  <a:lnTo>
                    <a:pt x="344" y="138"/>
                  </a:lnTo>
                  <a:lnTo>
                    <a:pt x="348" y="142"/>
                  </a:lnTo>
                  <a:lnTo>
                    <a:pt x="350" y="144"/>
                  </a:lnTo>
                  <a:lnTo>
                    <a:pt x="356" y="148"/>
                  </a:lnTo>
                  <a:lnTo>
                    <a:pt x="364" y="148"/>
                  </a:lnTo>
                  <a:lnTo>
                    <a:pt x="364" y="152"/>
                  </a:lnTo>
                  <a:lnTo>
                    <a:pt x="362" y="154"/>
                  </a:lnTo>
                  <a:lnTo>
                    <a:pt x="358" y="158"/>
                  </a:lnTo>
                  <a:lnTo>
                    <a:pt x="354" y="160"/>
                  </a:lnTo>
                  <a:lnTo>
                    <a:pt x="350" y="164"/>
                  </a:lnTo>
                  <a:lnTo>
                    <a:pt x="356" y="166"/>
                  </a:lnTo>
                  <a:lnTo>
                    <a:pt x="364" y="166"/>
                  </a:lnTo>
                  <a:lnTo>
                    <a:pt x="370" y="168"/>
                  </a:lnTo>
                  <a:lnTo>
                    <a:pt x="372" y="172"/>
                  </a:lnTo>
                  <a:lnTo>
                    <a:pt x="372" y="174"/>
                  </a:lnTo>
                  <a:lnTo>
                    <a:pt x="370" y="176"/>
                  </a:lnTo>
                  <a:lnTo>
                    <a:pt x="366" y="178"/>
                  </a:lnTo>
                  <a:lnTo>
                    <a:pt x="358" y="178"/>
                  </a:lnTo>
                  <a:lnTo>
                    <a:pt x="354" y="178"/>
                  </a:lnTo>
                  <a:lnTo>
                    <a:pt x="352" y="180"/>
                  </a:lnTo>
                  <a:lnTo>
                    <a:pt x="352" y="182"/>
                  </a:lnTo>
                  <a:lnTo>
                    <a:pt x="366" y="186"/>
                  </a:lnTo>
                  <a:lnTo>
                    <a:pt x="376" y="190"/>
                  </a:lnTo>
                  <a:lnTo>
                    <a:pt x="364" y="194"/>
                  </a:lnTo>
                  <a:lnTo>
                    <a:pt x="354" y="196"/>
                  </a:lnTo>
                  <a:lnTo>
                    <a:pt x="350" y="200"/>
                  </a:lnTo>
                  <a:lnTo>
                    <a:pt x="348" y="204"/>
                  </a:lnTo>
                  <a:lnTo>
                    <a:pt x="346" y="210"/>
                  </a:lnTo>
                  <a:lnTo>
                    <a:pt x="348" y="220"/>
                  </a:lnTo>
                  <a:lnTo>
                    <a:pt x="352" y="222"/>
                  </a:lnTo>
                  <a:lnTo>
                    <a:pt x="356" y="222"/>
                  </a:lnTo>
                  <a:lnTo>
                    <a:pt x="356" y="230"/>
                  </a:lnTo>
                  <a:lnTo>
                    <a:pt x="358" y="234"/>
                  </a:lnTo>
                  <a:lnTo>
                    <a:pt x="360" y="240"/>
                  </a:lnTo>
                  <a:lnTo>
                    <a:pt x="358" y="246"/>
                  </a:lnTo>
                  <a:lnTo>
                    <a:pt x="354" y="244"/>
                  </a:lnTo>
                  <a:lnTo>
                    <a:pt x="352" y="242"/>
                  </a:lnTo>
                  <a:lnTo>
                    <a:pt x="348" y="240"/>
                  </a:lnTo>
                  <a:lnTo>
                    <a:pt x="342" y="238"/>
                  </a:lnTo>
                  <a:lnTo>
                    <a:pt x="340" y="240"/>
                  </a:lnTo>
                  <a:lnTo>
                    <a:pt x="338" y="242"/>
                  </a:lnTo>
                  <a:lnTo>
                    <a:pt x="338" y="246"/>
                  </a:lnTo>
                  <a:lnTo>
                    <a:pt x="340" y="248"/>
                  </a:lnTo>
                  <a:lnTo>
                    <a:pt x="342" y="250"/>
                  </a:lnTo>
                  <a:lnTo>
                    <a:pt x="342" y="254"/>
                  </a:lnTo>
                  <a:lnTo>
                    <a:pt x="334" y="264"/>
                  </a:lnTo>
                  <a:lnTo>
                    <a:pt x="336" y="270"/>
                  </a:lnTo>
                  <a:lnTo>
                    <a:pt x="342" y="274"/>
                  </a:lnTo>
                  <a:lnTo>
                    <a:pt x="348" y="278"/>
                  </a:lnTo>
                  <a:lnTo>
                    <a:pt x="352" y="282"/>
                  </a:lnTo>
                  <a:lnTo>
                    <a:pt x="346" y="282"/>
                  </a:lnTo>
                  <a:lnTo>
                    <a:pt x="338" y="280"/>
                  </a:lnTo>
                  <a:lnTo>
                    <a:pt x="326" y="272"/>
                  </a:lnTo>
                  <a:lnTo>
                    <a:pt x="320" y="276"/>
                  </a:lnTo>
                  <a:lnTo>
                    <a:pt x="316" y="282"/>
                  </a:lnTo>
                  <a:lnTo>
                    <a:pt x="320" y="292"/>
                  </a:lnTo>
                  <a:lnTo>
                    <a:pt x="320" y="296"/>
                  </a:lnTo>
                  <a:lnTo>
                    <a:pt x="318" y="300"/>
                  </a:lnTo>
                  <a:lnTo>
                    <a:pt x="314" y="300"/>
                  </a:lnTo>
                  <a:lnTo>
                    <a:pt x="310" y="298"/>
                  </a:lnTo>
                  <a:lnTo>
                    <a:pt x="308" y="296"/>
                  </a:lnTo>
                  <a:lnTo>
                    <a:pt x="304" y="296"/>
                  </a:lnTo>
                  <a:lnTo>
                    <a:pt x="300" y="296"/>
                  </a:lnTo>
                  <a:lnTo>
                    <a:pt x="296" y="300"/>
                  </a:lnTo>
                  <a:lnTo>
                    <a:pt x="290" y="306"/>
                  </a:lnTo>
                  <a:lnTo>
                    <a:pt x="292" y="312"/>
                  </a:lnTo>
                  <a:lnTo>
                    <a:pt x="298" y="318"/>
                  </a:lnTo>
                  <a:lnTo>
                    <a:pt x="300" y="324"/>
                  </a:lnTo>
                  <a:lnTo>
                    <a:pt x="300" y="328"/>
                  </a:lnTo>
                  <a:lnTo>
                    <a:pt x="298" y="330"/>
                  </a:lnTo>
                  <a:lnTo>
                    <a:pt x="292" y="328"/>
                  </a:lnTo>
                  <a:lnTo>
                    <a:pt x="288" y="324"/>
                  </a:lnTo>
                  <a:lnTo>
                    <a:pt x="286" y="320"/>
                  </a:lnTo>
                  <a:lnTo>
                    <a:pt x="282" y="318"/>
                  </a:lnTo>
                  <a:lnTo>
                    <a:pt x="274" y="318"/>
                  </a:lnTo>
                  <a:lnTo>
                    <a:pt x="270" y="322"/>
                  </a:lnTo>
                  <a:lnTo>
                    <a:pt x="268" y="326"/>
                  </a:lnTo>
                  <a:lnTo>
                    <a:pt x="266" y="332"/>
                  </a:lnTo>
                  <a:lnTo>
                    <a:pt x="268" y="338"/>
                  </a:lnTo>
                  <a:lnTo>
                    <a:pt x="270" y="344"/>
                  </a:lnTo>
                  <a:lnTo>
                    <a:pt x="272" y="348"/>
                  </a:lnTo>
                  <a:lnTo>
                    <a:pt x="276" y="352"/>
                  </a:lnTo>
                  <a:lnTo>
                    <a:pt x="276" y="356"/>
                  </a:lnTo>
                  <a:lnTo>
                    <a:pt x="274" y="360"/>
                  </a:lnTo>
                  <a:lnTo>
                    <a:pt x="270" y="360"/>
                  </a:lnTo>
                  <a:lnTo>
                    <a:pt x="268" y="358"/>
                  </a:lnTo>
                  <a:lnTo>
                    <a:pt x="264" y="354"/>
                  </a:lnTo>
                  <a:lnTo>
                    <a:pt x="262" y="340"/>
                  </a:lnTo>
                  <a:lnTo>
                    <a:pt x="260" y="336"/>
                  </a:lnTo>
                  <a:lnTo>
                    <a:pt x="256" y="334"/>
                  </a:lnTo>
                  <a:lnTo>
                    <a:pt x="252" y="332"/>
                  </a:lnTo>
                  <a:lnTo>
                    <a:pt x="248" y="332"/>
                  </a:lnTo>
                  <a:lnTo>
                    <a:pt x="238" y="334"/>
                  </a:lnTo>
                  <a:lnTo>
                    <a:pt x="232" y="340"/>
                  </a:lnTo>
                  <a:lnTo>
                    <a:pt x="234" y="348"/>
                  </a:lnTo>
                  <a:lnTo>
                    <a:pt x="234" y="356"/>
                  </a:lnTo>
                  <a:lnTo>
                    <a:pt x="228" y="352"/>
                  </a:lnTo>
                  <a:lnTo>
                    <a:pt x="220" y="350"/>
                  </a:lnTo>
                  <a:lnTo>
                    <a:pt x="212" y="350"/>
                  </a:lnTo>
                  <a:lnTo>
                    <a:pt x="204" y="352"/>
                  </a:lnTo>
                  <a:lnTo>
                    <a:pt x="202" y="346"/>
                  </a:lnTo>
                  <a:lnTo>
                    <a:pt x="200" y="342"/>
                  </a:lnTo>
                  <a:lnTo>
                    <a:pt x="194" y="342"/>
                  </a:lnTo>
                  <a:lnTo>
                    <a:pt x="190" y="342"/>
                  </a:lnTo>
                  <a:lnTo>
                    <a:pt x="186" y="344"/>
                  </a:lnTo>
                  <a:lnTo>
                    <a:pt x="184" y="346"/>
                  </a:lnTo>
                  <a:lnTo>
                    <a:pt x="178" y="362"/>
                  </a:lnTo>
                  <a:lnTo>
                    <a:pt x="174" y="360"/>
                  </a:lnTo>
                  <a:lnTo>
                    <a:pt x="172" y="360"/>
                  </a:lnTo>
                  <a:lnTo>
                    <a:pt x="170" y="356"/>
                  </a:lnTo>
                  <a:lnTo>
                    <a:pt x="168" y="352"/>
                  </a:lnTo>
                  <a:lnTo>
                    <a:pt x="166" y="350"/>
                  </a:lnTo>
                  <a:lnTo>
                    <a:pt x="162" y="352"/>
                  </a:lnTo>
                  <a:lnTo>
                    <a:pt x="162" y="348"/>
                  </a:lnTo>
                  <a:lnTo>
                    <a:pt x="164" y="348"/>
                  </a:lnTo>
                  <a:lnTo>
                    <a:pt x="164" y="346"/>
                  </a:lnTo>
                  <a:lnTo>
                    <a:pt x="164" y="344"/>
                  </a:lnTo>
                  <a:lnTo>
                    <a:pt x="164" y="340"/>
                  </a:lnTo>
                  <a:lnTo>
                    <a:pt x="160" y="340"/>
                  </a:lnTo>
                  <a:lnTo>
                    <a:pt x="158" y="340"/>
                  </a:lnTo>
                  <a:lnTo>
                    <a:pt x="154" y="338"/>
                  </a:lnTo>
                  <a:lnTo>
                    <a:pt x="152" y="340"/>
                  </a:lnTo>
                  <a:lnTo>
                    <a:pt x="150" y="344"/>
                  </a:lnTo>
                  <a:lnTo>
                    <a:pt x="150" y="350"/>
                  </a:lnTo>
                  <a:lnTo>
                    <a:pt x="148" y="356"/>
                  </a:lnTo>
                  <a:lnTo>
                    <a:pt x="148" y="358"/>
                  </a:lnTo>
                  <a:lnTo>
                    <a:pt x="146" y="360"/>
                  </a:lnTo>
                  <a:lnTo>
                    <a:pt x="142" y="356"/>
                  </a:lnTo>
                  <a:lnTo>
                    <a:pt x="142" y="352"/>
                  </a:lnTo>
                  <a:lnTo>
                    <a:pt x="140" y="344"/>
                  </a:lnTo>
                  <a:lnTo>
                    <a:pt x="140" y="338"/>
                  </a:lnTo>
                  <a:lnTo>
                    <a:pt x="138" y="336"/>
                  </a:lnTo>
                  <a:lnTo>
                    <a:pt x="134" y="332"/>
                  </a:lnTo>
                  <a:lnTo>
                    <a:pt x="130" y="332"/>
                  </a:lnTo>
                  <a:lnTo>
                    <a:pt x="124" y="340"/>
                  </a:lnTo>
                  <a:lnTo>
                    <a:pt x="122" y="344"/>
                  </a:lnTo>
                  <a:lnTo>
                    <a:pt x="120" y="348"/>
                  </a:lnTo>
                  <a:lnTo>
                    <a:pt x="118" y="346"/>
                  </a:lnTo>
                  <a:lnTo>
                    <a:pt x="116" y="344"/>
                  </a:lnTo>
                  <a:lnTo>
                    <a:pt x="116" y="338"/>
                  </a:lnTo>
                  <a:lnTo>
                    <a:pt x="116" y="332"/>
                  </a:lnTo>
                  <a:lnTo>
                    <a:pt x="116" y="328"/>
                  </a:lnTo>
                  <a:lnTo>
                    <a:pt x="112" y="324"/>
                  </a:lnTo>
                  <a:lnTo>
                    <a:pt x="108" y="324"/>
                  </a:lnTo>
                  <a:lnTo>
                    <a:pt x="106" y="324"/>
                  </a:lnTo>
                  <a:lnTo>
                    <a:pt x="104" y="328"/>
                  </a:lnTo>
                  <a:lnTo>
                    <a:pt x="96" y="344"/>
                  </a:lnTo>
                  <a:lnTo>
                    <a:pt x="92" y="342"/>
                  </a:lnTo>
                  <a:lnTo>
                    <a:pt x="90" y="336"/>
                  </a:lnTo>
                  <a:lnTo>
                    <a:pt x="94" y="328"/>
                  </a:lnTo>
                  <a:lnTo>
                    <a:pt x="82" y="310"/>
                  </a:lnTo>
                  <a:lnTo>
                    <a:pt x="72" y="294"/>
                  </a:lnTo>
                  <a:lnTo>
                    <a:pt x="66" y="296"/>
                  </a:lnTo>
                  <a:lnTo>
                    <a:pt x="62" y="300"/>
                  </a:lnTo>
                  <a:lnTo>
                    <a:pt x="58" y="304"/>
                  </a:lnTo>
                  <a:lnTo>
                    <a:pt x="54" y="306"/>
                  </a:lnTo>
                  <a:lnTo>
                    <a:pt x="50" y="302"/>
                  </a:lnTo>
                  <a:lnTo>
                    <a:pt x="48" y="296"/>
                  </a:lnTo>
                  <a:lnTo>
                    <a:pt x="54" y="294"/>
                  </a:lnTo>
                  <a:lnTo>
                    <a:pt x="56" y="292"/>
                  </a:lnTo>
                  <a:lnTo>
                    <a:pt x="58" y="286"/>
                  </a:lnTo>
                  <a:lnTo>
                    <a:pt x="60" y="280"/>
                  </a:lnTo>
                  <a:lnTo>
                    <a:pt x="56" y="270"/>
                  </a:lnTo>
                  <a:lnTo>
                    <a:pt x="52" y="264"/>
                  </a:lnTo>
                  <a:lnTo>
                    <a:pt x="48" y="262"/>
                  </a:lnTo>
                  <a:lnTo>
                    <a:pt x="44" y="262"/>
                  </a:lnTo>
                  <a:lnTo>
                    <a:pt x="40" y="264"/>
                  </a:lnTo>
                  <a:lnTo>
                    <a:pt x="34" y="270"/>
                  </a:lnTo>
                  <a:lnTo>
                    <a:pt x="36" y="272"/>
                  </a:lnTo>
                  <a:lnTo>
                    <a:pt x="40" y="272"/>
                  </a:lnTo>
                  <a:lnTo>
                    <a:pt x="26" y="274"/>
                  </a:lnTo>
                  <a:lnTo>
                    <a:pt x="14" y="272"/>
                  </a:lnTo>
                  <a:lnTo>
                    <a:pt x="16" y="268"/>
                  </a:lnTo>
                  <a:lnTo>
                    <a:pt x="22" y="262"/>
                  </a:lnTo>
                  <a:lnTo>
                    <a:pt x="36" y="254"/>
                  </a:lnTo>
                  <a:lnTo>
                    <a:pt x="36" y="244"/>
                  </a:lnTo>
                  <a:lnTo>
                    <a:pt x="36" y="232"/>
                  </a:lnTo>
                  <a:lnTo>
                    <a:pt x="34" y="230"/>
                  </a:lnTo>
                  <a:lnTo>
                    <a:pt x="32" y="230"/>
                  </a:lnTo>
                  <a:lnTo>
                    <a:pt x="30" y="230"/>
                  </a:lnTo>
                  <a:lnTo>
                    <a:pt x="30" y="228"/>
                  </a:lnTo>
                  <a:close/>
                </a:path>
              </a:pathLst>
            </a:custGeom>
            <a:solidFill>
              <a:schemeClr val="accent1">
                <a:lumMod val="25000"/>
                <a:lumOff val="75000"/>
              </a:schemeClr>
            </a:solidFill>
            <a:ln w="9525">
              <a:solidFill>
                <a:schemeClr val="accent1">
                  <a:lumMod val="25000"/>
                  <a:lumOff val="75000"/>
                </a:schemeClr>
              </a:solidFill>
              <a:miter lim="800000"/>
            </a:ln>
          </p:spPr>
          <p:txBody>
            <a:bodyPr anchor="ctr" anchorCtr="1">
              <a:norm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CN" altLang="en-US" sz="2800" b="1" dirty="0">
                <a:solidFill>
                  <a:srgbClr val="002060"/>
                </a:solidFill>
                <a:latin typeface="+mn-lt"/>
                <a:ea typeface="+mn-ea"/>
                <a:sym typeface="Tahoma" panose="020B0604030504040204" pitchFamily="34" charset="0"/>
              </a:endParaRPr>
            </a:p>
          </p:txBody>
        </p:sp>
        <p:sp>
          <p:nvSpPr>
            <p:cNvPr id="26" name="直接连接符 45"/>
            <p:cNvSpPr>
              <a:spLocks noChangeShapeType="1"/>
            </p:cNvSpPr>
            <p:nvPr>
              <p:custDataLst>
                <p:tags r:id="rId4"/>
              </p:custDataLst>
            </p:nvPr>
          </p:nvSpPr>
          <p:spPr bwMode="auto">
            <a:xfrm>
              <a:off x="2959416" y="3610788"/>
              <a:ext cx="3886744" cy="0"/>
            </a:xfrm>
            <a:prstGeom prst="line">
              <a:avLst/>
            </a:prstGeom>
            <a:noFill/>
            <a:ln w="28575" cap="flat" cmpd="sng">
              <a:solidFill>
                <a:schemeClr val="bg1">
                  <a:lumMod val="65000"/>
                </a:schemeClr>
              </a:solidFill>
              <a:bevel/>
            </a:ln>
          </p:spPr>
          <p:txBody>
            <a:bodyPr>
              <a:normAutofit fontScale="25000" lnSpcReduction="20000"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CN" altLang="en-US" b="1">
                <a:latin typeface="+mn-lt"/>
                <a:ea typeface="+mn-ea"/>
              </a:endParaRPr>
            </a:p>
          </p:txBody>
        </p:sp>
        <p:sp>
          <p:nvSpPr>
            <p:cNvPr id="27" name="文本框 26"/>
            <p:cNvSpPr txBox="1"/>
            <p:nvPr>
              <p:custDataLst>
                <p:tags r:id="rId5"/>
              </p:custDataLst>
            </p:nvPr>
          </p:nvSpPr>
          <p:spPr>
            <a:xfrm>
              <a:off x="2983222" y="3179980"/>
              <a:ext cx="3986730" cy="368809"/>
            </a:xfrm>
            <a:prstGeom prst="rect">
              <a:avLst/>
            </a:prstGeom>
            <a:noFill/>
            <a:ln>
              <a:noFill/>
            </a:ln>
          </p:spPr>
          <p:txBody>
            <a:bodyPr/>
            <a:lstStyle/>
            <a:p>
              <a:pPr fontAlgn="auto">
                <a:lnSpc>
                  <a:spcPts val="23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zh-CN" altLang="en-US" sz="24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台湾学术文献数据库运用</a:t>
              </a:r>
            </a:p>
          </p:txBody>
        </p:sp>
      </p:grpSp>
      <p:sp>
        <p:nvSpPr>
          <p:cNvPr id="21507" name="文本框 27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662940" y="821055"/>
            <a:ext cx="11400790" cy="369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9pPr>
          </a:lstStyle>
          <a:p>
            <a:pPr eaLnBrk="1" hangingPunct="1"/>
            <a:r>
              <a:rPr kumimoji="0" lang="zh-CN" altLang="en-US" sz="2800" b="1" dirty="0" smtClean="0">
                <a:latin typeface="微软雅黑" panose="020B0503020204020204" pitchFamily="34" charset="-122"/>
                <a:ea typeface="Open Sans"/>
                <a:cs typeface="Open Sans"/>
              </a:rPr>
              <a:t>登录河海大学图书馆</a:t>
            </a:r>
            <a:r>
              <a:rPr kumimoji="0" lang="en-US" altLang="zh-CN" sz="2800" b="1" dirty="0" smtClean="0">
                <a:solidFill>
                  <a:schemeClr val="accent4">
                    <a:lumMod val="75000"/>
                  </a:schemeClr>
                </a:solidFill>
                <a:latin typeface="微软雅黑" panose="020B0503020204020204" pitchFamily="34" charset="-122"/>
                <a:ea typeface="Open Sans"/>
                <a:cs typeface="Open Sans"/>
              </a:rPr>
              <a:t>-</a:t>
            </a:r>
            <a:r>
              <a:rPr kumimoji="0" lang="zh-CN" altLang="en-US" sz="2800" b="1" dirty="0" smtClean="0">
                <a:solidFill>
                  <a:schemeClr val="accent4">
                    <a:lumMod val="75000"/>
                  </a:schemeClr>
                </a:solidFill>
                <a:latin typeface="微软雅黑" panose="020B0503020204020204" pitchFamily="34" charset="-122"/>
                <a:ea typeface="宋体" panose="02010600030101010101" pitchFamily="2" charset="-122"/>
                <a:cs typeface="Open Sans"/>
              </a:rPr>
              <a:t>文献</a:t>
            </a:r>
            <a:r>
              <a:rPr kumimoji="0" lang="zh-CN" altLang="en-US" sz="2800" b="1" dirty="0" smtClean="0">
                <a:solidFill>
                  <a:schemeClr val="accent4">
                    <a:lumMod val="75000"/>
                  </a:schemeClr>
                </a:solidFill>
                <a:latin typeface="微软雅黑" panose="020B0503020204020204" pitchFamily="34" charset="-122"/>
                <a:ea typeface="Open Sans"/>
                <a:cs typeface="Open Sans"/>
              </a:rPr>
              <a:t>资源</a:t>
            </a:r>
            <a:r>
              <a:rPr kumimoji="0" lang="en-US" altLang="zh-CN" sz="2800" b="1" dirty="0" smtClean="0">
                <a:solidFill>
                  <a:schemeClr val="accent4">
                    <a:lumMod val="75000"/>
                  </a:schemeClr>
                </a:solidFill>
                <a:latin typeface="微软雅黑" panose="020B0503020204020204" pitchFamily="34" charset="-122"/>
                <a:ea typeface="Open Sans"/>
                <a:cs typeface="Open Sans"/>
              </a:rPr>
              <a:t>-</a:t>
            </a:r>
            <a:r>
              <a:rPr kumimoji="0" lang="zh-CN" altLang="en-US" sz="2800" b="1" dirty="0" smtClean="0">
                <a:solidFill>
                  <a:schemeClr val="accent4">
                    <a:lumMod val="75000"/>
                  </a:schemeClr>
                </a:solidFill>
                <a:latin typeface="微软雅黑" panose="020B0503020204020204" pitchFamily="34" charset="-122"/>
                <a:ea typeface="Open Sans"/>
                <a:cs typeface="Open Sans"/>
              </a:rPr>
              <a:t>电子资源</a:t>
            </a:r>
            <a:r>
              <a:rPr kumimoji="0" lang="en-US" altLang="zh-CN" sz="2800" b="1" dirty="0" smtClean="0">
                <a:solidFill>
                  <a:schemeClr val="accent4">
                    <a:lumMod val="75000"/>
                  </a:schemeClr>
                </a:solidFill>
                <a:latin typeface="微软雅黑" panose="020B0503020204020204" pitchFamily="34" charset="-122"/>
                <a:ea typeface="Open Sans"/>
                <a:cs typeface="Open Sans"/>
              </a:rPr>
              <a:t>-</a:t>
            </a:r>
            <a:r>
              <a:rPr kumimoji="0" lang="zh-CN" altLang="en-US" sz="2800" b="1" dirty="0" smtClean="0">
                <a:solidFill>
                  <a:schemeClr val="accent4">
                    <a:lumMod val="75000"/>
                  </a:schemeClr>
                </a:solidFill>
                <a:latin typeface="微软雅黑" panose="020B0503020204020204" pitchFamily="34" charset="-122"/>
                <a:ea typeface="宋体" panose="02010600030101010101" pitchFamily="2" charset="-122"/>
                <a:cs typeface="Open Sans"/>
              </a:rPr>
              <a:t>首字母</a:t>
            </a:r>
            <a:r>
              <a:rPr kumimoji="0" lang="en-US" altLang="zh-CN" sz="2800" b="1" dirty="0" smtClean="0">
                <a:solidFill>
                  <a:schemeClr val="accent4">
                    <a:lumMod val="75000"/>
                  </a:schemeClr>
                </a:solidFill>
                <a:latin typeface="微软雅黑" panose="020B0503020204020204" pitchFamily="34" charset="-122"/>
                <a:ea typeface="宋体" panose="02010600030101010101" pitchFamily="2" charset="-122"/>
                <a:cs typeface="Open Sans"/>
              </a:rPr>
              <a:t>T-</a:t>
            </a:r>
            <a:r>
              <a:rPr kumimoji="0" lang="zh-CN" altLang="en-US" sz="2800" b="1" dirty="0" smtClean="0">
                <a:solidFill>
                  <a:schemeClr val="accent4">
                    <a:lumMod val="75000"/>
                  </a:schemeClr>
                </a:solidFill>
                <a:latin typeface="微软雅黑" panose="020B0503020204020204" pitchFamily="34" charset="-122"/>
                <a:ea typeface="宋体" panose="02010600030101010101" pitchFamily="2" charset="-122"/>
                <a:cs typeface="Open Sans"/>
              </a:rPr>
              <a:t>台湾学术文献数据库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5970" y="1294765"/>
            <a:ext cx="10149205" cy="55295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8100" y="-13970"/>
            <a:ext cx="12230100" cy="68599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525" y="-18415"/>
            <a:ext cx="12198350" cy="68440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圖片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240" y="596772"/>
            <a:ext cx="11231880" cy="6155071"/>
          </a:xfrm>
          <a:prstGeom prst="rect">
            <a:avLst/>
          </a:prstGeom>
        </p:spPr>
      </p:pic>
      <p:sp>
        <p:nvSpPr>
          <p:cNvPr id="10" name="文本框 26"/>
          <p:cNvSpPr txBox="1"/>
          <p:nvPr>
            <p:custDataLst>
              <p:tags r:id="rId1"/>
            </p:custDataLst>
          </p:nvPr>
        </p:nvSpPr>
        <p:spPr bwMode="auto">
          <a:xfrm>
            <a:off x="170692" y="104172"/>
            <a:ext cx="7523035" cy="3683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fontAlgn="auto"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CN" altLang="en-US" sz="2400" b="1" dirty="0" smtClean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运用：三种检索选择（详细度：高级</a:t>
            </a:r>
            <a:r>
              <a:rPr kumimoji="0" lang="en-US" altLang="zh-CN" sz="2400" b="1" dirty="0" smtClean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&gt;</a:t>
            </a:r>
            <a:r>
              <a:rPr kumimoji="0" lang="zh-CN" altLang="en-US" sz="2400" b="1" dirty="0" smtClean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更多</a:t>
            </a:r>
            <a:r>
              <a:rPr kumimoji="0" lang="en-US" altLang="zh-CN" sz="2400" b="1" dirty="0" smtClean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&gt;</a:t>
            </a:r>
            <a:r>
              <a:rPr kumimoji="0" lang="zh-CN" altLang="en-US" sz="2400" b="1" dirty="0" smtClean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检索框）</a:t>
            </a:r>
            <a:endParaRPr kumimoji="0" lang="zh-CN" altLang="en-US" sz="2400" b="1" dirty="0">
              <a:solidFill>
                <a:srgbClr val="FF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2678309" y="2081134"/>
            <a:ext cx="9448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solidFill>
                  <a:srgbClr val="FF0000"/>
                </a:solidFill>
              </a:rPr>
              <a:t>1</a:t>
            </a:r>
            <a:endParaRPr lang="zh-TW" altLang="en-US" sz="2400" b="1" dirty="0">
              <a:solidFill>
                <a:srgbClr val="FF0000"/>
              </a:solidFill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9076223" y="1977470"/>
            <a:ext cx="9448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FF0000"/>
                </a:solidFill>
              </a:rPr>
              <a:t>2</a:t>
            </a:r>
            <a:endParaRPr lang="zh-TW" altLang="en-US" sz="2400" b="1" dirty="0">
              <a:solidFill>
                <a:srgbClr val="FF0000"/>
              </a:solidFill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904359" y="1746638"/>
            <a:ext cx="9448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FF0000"/>
                </a:solidFill>
              </a:rPr>
              <a:t>3</a:t>
            </a:r>
            <a:endParaRPr lang="zh-TW" altLang="en-US" sz="2400" b="1" dirty="0">
              <a:solidFill>
                <a:srgbClr val="FF0000"/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8236717" y="1946410"/>
            <a:ext cx="839506" cy="36555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矩形 14"/>
          <p:cNvSpPr/>
          <p:nvPr/>
        </p:nvSpPr>
        <p:spPr>
          <a:xfrm>
            <a:off x="3096083" y="1946410"/>
            <a:ext cx="3608646" cy="36555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矩形 15"/>
          <p:cNvSpPr/>
          <p:nvPr/>
        </p:nvSpPr>
        <p:spPr>
          <a:xfrm>
            <a:off x="1398841" y="1498037"/>
            <a:ext cx="1410196" cy="44837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4320" y="565785"/>
            <a:ext cx="11487785" cy="6285865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4056380" y="1612265"/>
            <a:ext cx="3425825" cy="539750"/>
          </a:xfrm>
          <a:prstGeom prst="rect">
            <a:avLst/>
          </a:prstGeom>
          <a:noFill/>
          <a:ln w="762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7" name="组合 22"/>
          <p:cNvGrpSpPr/>
          <p:nvPr>
            <p:custDataLst>
              <p:tags r:id="rId1"/>
            </p:custDataLst>
          </p:nvPr>
        </p:nvGrpSpPr>
        <p:grpSpPr bwMode="auto">
          <a:xfrm>
            <a:off x="232221" y="135944"/>
            <a:ext cx="7136731" cy="430213"/>
            <a:chOff x="2959416" y="3179980"/>
            <a:chExt cx="4010536" cy="430808"/>
          </a:xfrm>
        </p:grpSpPr>
        <p:sp>
          <p:nvSpPr>
            <p:cNvPr id="9" name="直接连接符 45"/>
            <p:cNvSpPr>
              <a:spLocks noChangeShapeType="1"/>
            </p:cNvSpPr>
            <p:nvPr>
              <p:custDataLst>
                <p:tags r:id="rId2"/>
              </p:custDataLst>
            </p:nvPr>
          </p:nvSpPr>
          <p:spPr bwMode="auto">
            <a:xfrm>
              <a:off x="2959416" y="3610788"/>
              <a:ext cx="3886744" cy="0"/>
            </a:xfrm>
            <a:prstGeom prst="line">
              <a:avLst/>
            </a:prstGeom>
            <a:noFill/>
            <a:ln w="28575" cap="flat" cmpd="sng">
              <a:solidFill>
                <a:schemeClr val="bg1">
                  <a:lumMod val="65000"/>
                </a:schemeClr>
              </a:solidFill>
              <a:bevel/>
            </a:ln>
          </p:spPr>
          <p:txBody>
            <a:bodyPr>
              <a:normAutofit fontScale="25000" lnSpcReduction="20000"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CN" altLang="en-US">
                <a:latin typeface="+mn-lt"/>
                <a:ea typeface="+mn-ea"/>
              </a:endParaRPr>
            </a:p>
          </p:txBody>
        </p:sp>
        <p:sp>
          <p:nvSpPr>
            <p:cNvPr id="10" name="文本框 26"/>
            <p:cNvSpPr txBox="1"/>
            <p:nvPr>
              <p:custDataLst>
                <p:tags r:id="rId3"/>
              </p:custDataLst>
            </p:nvPr>
          </p:nvSpPr>
          <p:spPr>
            <a:xfrm>
              <a:off x="2983222" y="3179980"/>
              <a:ext cx="3986730" cy="368809"/>
            </a:xfrm>
            <a:prstGeom prst="rect">
              <a:avLst/>
            </a:prstGeom>
            <a:noFill/>
            <a:ln>
              <a:noFill/>
            </a:ln>
          </p:spPr>
          <p:txBody>
            <a:bodyPr/>
            <a:lstStyle/>
            <a:p>
              <a:pPr fontAlgn="auto">
                <a:lnSpc>
                  <a:spcPts val="23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zh-CN" altLang="en-US" sz="240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运用：三种检索选择之</a:t>
              </a:r>
              <a:r>
                <a:rPr kumimoji="0" lang="en-US" altLang="zh-CN" sz="240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1</a:t>
              </a:r>
              <a:r>
                <a:rPr kumimoji="0" lang="zh-CN" altLang="en-US" sz="240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：检索框</a:t>
              </a:r>
              <a:endParaRPr kumimoji="0" lang="zh-CN" alt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sp>
        <p:nvSpPr>
          <p:cNvPr id="11" name="文字方塊 10"/>
          <p:cNvSpPr txBox="1"/>
          <p:nvPr/>
        </p:nvSpPr>
        <p:spPr>
          <a:xfrm>
            <a:off x="4956858" y="1651428"/>
            <a:ext cx="1409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 smtClean="0">
                <a:solidFill>
                  <a:srgbClr val="FF0000"/>
                </a:solidFill>
              </a:rPr>
              <a:t>检索框</a:t>
            </a:r>
            <a:endParaRPr lang="zh-TW" altLang="en-US" sz="2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578" name="组合 22"/>
          <p:cNvGrpSpPr/>
          <p:nvPr>
            <p:custDataLst>
              <p:tags r:id="rId1"/>
            </p:custDataLst>
          </p:nvPr>
        </p:nvGrpSpPr>
        <p:grpSpPr bwMode="auto">
          <a:xfrm>
            <a:off x="211583" y="304800"/>
            <a:ext cx="7136731" cy="430213"/>
            <a:chOff x="2959416" y="3179980"/>
            <a:chExt cx="4010536" cy="430808"/>
          </a:xfrm>
        </p:grpSpPr>
        <p:sp>
          <p:nvSpPr>
            <p:cNvPr id="26" name="直接连接符 45"/>
            <p:cNvSpPr>
              <a:spLocks noChangeShapeType="1"/>
            </p:cNvSpPr>
            <p:nvPr>
              <p:custDataLst>
                <p:tags r:id="rId2"/>
              </p:custDataLst>
            </p:nvPr>
          </p:nvSpPr>
          <p:spPr bwMode="auto">
            <a:xfrm>
              <a:off x="2959416" y="3610788"/>
              <a:ext cx="3886744" cy="0"/>
            </a:xfrm>
            <a:prstGeom prst="line">
              <a:avLst/>
            </a:prstGeom>
            <a:noFill/>
            <a:ln w="28575" cap="flat" cmpd="sng">
              <a:solidFill>
                <a:schemeClr val="bg1">
                  <a:lumMod val="65000"/>
                </a:schemeClr>
              </a:solidFill>
              <a:bevel/>
            </a:ln>
          </p:spPr>
          <p:txBody>
            <a:bodyPr>
              <a:normAutofit fontScale="25000" lnSpcReduction="20000"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CN" altLang="en-US" sz="600" b="1">
                <a:latin typeface="+mn-lt"/>
                <a:ea typeface="+mn-ea"/>
              </a:endParaRPr>
            </a:p>
          </p:txBody>
        </p:sp>
        <p:sp>
          <p:nvSpPr>
            <p:cNvPr id="27" name="文本框 26"/>
            <p:cNvSpPr txBox="1"/>
            <p:nvPr>
              <p:custDataLst>
                <p:tags r:id="rId3"/>
              </p:custDataLst>
            </p:nvPr>
          </p:nvSpPr>
          <p:spPr>
            <a:xfrm>
              <a:off x="2983222" y="3179980"/>
              <a:ext cx="3986730" cy="368809"/>
            </a:xfrm>
            <a:prstGeom prst="rect">
              <a:avLst/>
            </a:prstGeom>
            <a:noFill/>
            <a:ln>
              <a:noFill/>
            </a:ln>
          </p:spPr>
          <p:txBody>
            <a:bodyPr/>
            <a:lstStyle/>
            <a:p>
              <a:pPr fontAlgn="auto">
                <a:lnSpc>
                  <a:spcPts val="23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zh-CN" altLang="en-US" sz="280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运用：三种检索选择之</a:t>
              </a:r>
              <a:r>
                <a:rPr kumimoji="0" lang="en-US" altLang="zh-CN" sz="280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2</a:t>
              </a:r>
              <a:r>
                <a:rPr kumimoji="0" lang="zh-CN" altLang="en-US" sz="280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：更多选项</a:t>
              </a:r>
              <a:endParaRPr kumimoji="0" lang="zh-CN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sp>
        <p:nvSpPr>
          <p:cNvPr id="24580" name="矩形 3"/>
          <p:cNvSpPr>
            <a:spLocks noChangeArrowheads="1"/>
          </p:cNvSpPr>
          <p:nvPr/>
        </p:nvSpPr>
        <p:spPr bwMode="auto">
          <a:xfrm>
            <a:off x="404813" y="942304"/>
            <a:ext cx="1010126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9pPr>
          </a:lstStyle>
          <a:p>
            <a:pPr eaLnBrk="1" hangingPunct="1"/>
            <a:r>
              <a:rPr kumimoji="0" lang="zh-CN" altLang="en-US" sz="2000" dirty="0" smtClean="0">
                <a:latin typeface="Calibri Light" panose="020F0302020204030204" pitchFamily="34" charset="0"/>
                <a:ea typeface="微软雅黑" panose="020B0503020204020204" pitchFamily="34" charset="-122"/>
              </a:rPr>
              <a:t>刊</a:t>
            </a:r>
            <a:r>
              <a:rPr kumimoji="0" lang="zh-CN" altLang="en-US" sz="2000" dirty="0">
                <a:latin typeface="Calibri Light" panose="020F0302020204030204" pitchFamily="34" charset="0"/>
                <a:ea typeface="微软雅黑" panose="020B0503020204020204" pitchFamily="34" charset="-122"/>
              </a:rPr>
              <a:t>号查询：支持以ISS</a:t>
            </a:r>
            <a:r>
              <a:rPr kumimoji="0" lang="zh-CN" altLang="en-US" sz="2000" dirty="0" smtClean="0">
                <a:latin typeface="Calibri Light" panose="020F0302020204030204" pitchFamily="34" charset="0"/>
                <a:ea typeface="微软雅黑" panose="020B0503020204020204" pitchFamily="34" charset="-122"/>
              </a:rPr>
              <a:t>N期刊号</a:t>
            </a:r>
            <a:r>
              <a:rPr kumimoji="0" lang="zh-CN" altLang="en-US" sz="2000" dirty="0">
                <a:latin typeface="Calibri Light" panose="020F0302020204030204" pitchFamily="34" charset="0"/>
                <a:ea typeface="微软雅黑" panose="020B0503020204020204" pitchFamily="34" charset="-122"/>
              </a:rPr>
              <a:t>检</a:t>
            </a:r>
            <a:r>
              <a:rPr kumimoji="0" lang="zh-CN" altLang="en-US" sz="2000" dirty="0" smtClean="0">
                <a:latin typeface="Calibri Light" panose="020F0302020204030204" pitchFamily="34" charset="0"/>
                <a:ea typeface="微软雅黑" panose="020B0503020204020204" pitchFamily="34" charset="-122"/>
              </a:rPr>
              <a:t>索（</a:t>
            </a:r>
            <a:r>
              <a:rPr kumimoji="0" lang="en-US" altLang="zh-CN" sz="2000" dirty="0" smtClean="0">
                <a:latin typeface="Calibri Light" panose="020F0302020204030204" pitchFamily="34" charset="0"/>
                <a:ea typeface="微软雅黑" panose="020B0503020204020204" pitchFamily="34" charset="-122"/>
              </a:rPr>
              <a:t>ISSN=</a:t>
            </a:r>
            <a:r>
              <a:rPr kumimoji="0" lang="zh-CN" altLang="en-US" sz="2000" dirty="0" smtClean="0">
                <a:latin typeface="Calibri Light" panose="020F0302020204030204" pitchFamily="34" charset="0"/>
                <a:ea typeface="微软雅黑" panose="020B0503020204020204" pitchFamily="34" charset="-122"/>
              </a:rPr>
              <a:t>期刊的</a:t>
            </a:r>
            <a:r>
              <a:rPr kumimoji="0" lang="en-US" altLang="zh-CN" sz="2000" dirty="0" smtClean="0">
                <a:latin typeface="Calibri Light" panose="020F0302020204030204" pitchFamily="34" charset="0"/>
                <a:ea typeface="微软雅黑" panose="020B0503020204020204" pitchFamily="34" charset="-122"/>
              </a:rPr>
              <a:t>ID</a:t>
            </a:r>
            <a:r>
              <a:rPr kumimoji="0" lang="zh-CN" altLang="en-US" sz="2000" dirty="0" smtClean="0">
                <a:latin typeface="Calibri Light" panose="020F0302020204030204" pitchFamily="34" charset="0"/>
                <a:ea typeface="微软雅黑" panose="020B0503020204020204" pitchFamily="34" charset="-122"/>
              </a:rPr>
              <a:t>）</a:t>
            </a:r>
            <a:endParaRPr kumimoji="0" lang="en-US" altLang="zh-CN" sz="2000" dirty="0">
              <a:latin typeface="Calibri Light" panose="020F0302020204030204" pitchFamily="34" charset="0"/>
              <a:ea typeface="微软雅黑" panose="020B0503020204020204" pitchFamily="34" charset="-122"/>
            </a:endParaRPr>
          </a:p>
          <a:p>
            <a:pPr eaLnBrk="1" hangingPunct="1"/>
            <a:r>
              <a:rPr kumimoji="0" lang="zh-CN" altLang="en-US" sz="2000" dirty="0">
                <a:latin typeface="Calibri Light" panose="020F0302020204030204" pitchFamily="34" charset="0"/>
                <a:ea typeface="微软雅黑" panose="020B0503020204020204" pitchFamily="34" charset="-122"/>
              </a:rPr>
              <a:t>简繁检索：支持简繁中文相互检</a:t>
            </a:r>
            <a:r>
              <a:rPr kumimoji="0" lang="zh-CN" altLang="en-US" sz="2000" dirty="0" smtClean="0">
                <a:latin typeface="Calibri Light" panose="020F0302020204030204" pitchFamily="34" charset="0"/>
                <a:ea typeface="微软雅黑" panose="020B0503020204020204" pitchFamily="34" charset="-122"/>
              </a:rPr>
              <a:t>索（内建词库自动转换）</a:t>
            </a:r>
            <a:endParaRPr kumimoji="0" lang="en-US" altLang="zh-CN" sz="2000" dirty="0">
              <a:latin typeface="Calibri Light" panose="020F0302020204030204" pitchFamily="34" charset="0"/>
              <a:ea typeface="微软雅黑" panose="020B0503020204020204" pitchFamily="34" charset="-122"/>
            </a:endParaRPr>
          </a:p>
        </p:txBody>
      </p:sp>
      <p:grpSp>
        <p:nvGrpSpPr>
          <p:cNvPr id="6" name="群組 5"/>
          <p:cNvGrpSpPr/>
          <p:nvPr/>
        </p:nvGrpSpPr>
        <p:grpSpPr>
          <a:xfrm>
            <a:off x="1211263" y="1752600"/>
            <a:ext cx="10247674" cy="5134337"/>
            <a:chOff x="1211263" y="2070100"/>
            <a:chExt cx="10247674" cy="4816837"/>
          </a:xfrm>
        </p:grpSpPr>
        <p:grpSp>
          <p:nvGrpSpPr>
            <p:cNvPr id="4" name="群組 3"/>
            <p:cNvGrpSpPr/>
            <p:nvPr/>
          </p:nvGrpSpPr>
          <p:grpSpPr>
            <a:xfrm>
              <a:off x="1211263" y="2070100"/>
              <a:ext cx="10247674" cy="4816837"/>
              <a:chOff x="1211263" y="2146300"/>
              <a:chExt cx="10247674" cy="4740637"/>
            </a:xfrm>
          </p:grpSpPr>
          <p:pic>
            <p:nvPicPr>
              <p:cNvPr id="24579" name="图片 2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93002"/>
              <a:stretch>
                <a:fillRect/>
              </a:stretch>
            </p:blipFill>
            <p:spPr bwMode="auto">
              <a:xfrm>
                <a:off x="1211263" y="2146300"/>
                <a:ext cx="10247674" cy="3097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" name="圖片 2"/>
              <p:cNvPicPr>
                <a:picLocks noChangeAspect="1"/>
              </p:cNvPicPr>
              <p:nvPr/>
            </p:nvPicPr>
            <p:blipFill rotWithShape="1">
              <a:blip r:embed="rId6"/>
              <a:srcRect b="13089"/>
              <a:stretch>
                <a:fillRect/>
              </a:stretch>
            </p:blipFill>
            <p:spPr>
              <a:xfrm>
                <a:off x="1211263" y="2442258"/>
                <a:ext cx="10247674" cy="4444679"/>
              </a:xfrm>
              <a:prstGeom prst="rect">
                <a:avLst/>
              </a:prstGeom>
            </p:spPr>
          </p:pic>
        </p:grpSp>
        <p:sp>
          <p:nvSpPr>
            <p:cNvPr id="11" name="矩形 10"/>
            <p:cNvSpPr/>
            <p:nvPr/>
          </p:nvSpPr>
          <p:spPr>
            <a:xfrm>
              <a:off x="7962899" y="3774071"/>
              <a:ext cx="1371601" cy="416929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5" name="文字方塊 4"/>
            <p:cNvSpPr txBox="1"/>
            <p:nvPr/>
          </p:nvSpPr>
          <p:spPr>
            <a:xfrm>
              <a:off x="9461500" y="3774071"/>
              <a:ext cx="1752600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600" b="1" dirty="0" smtClean="0">
                  <a:solidFill>
                    <a:srgbClr val="FF0000"/>
                  </a:solidFill>
                </a:rPr>
                <a:t>更多选项</a:t>
              </a:r>
              <a:endParaRPr lang="zh-TW" altLang="en-US" sz="2600" b="1" dirty="0">
                <a:solidFill>
                  <a:srgbClr val="FF0000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5"/>
          <a:srcRect l="17820" t="8917" r="20385" b="5384"/>
          <a:stretch>
            <a:fillRect/>
          </a:stretch>
        </p:blipFill>
        <p:spPr>
          <a:xfrm>
            <a:off x="1107831" y="722925"/>
            <a:ext cx="9798058" cy="5914291"/>
          </a:xfrm>
          <a:prstGeom prst="rect">
            <a:avLst/>
          </a:prstGeom>
        </p:spPr>
      </p:pic>
      <p:grpSp>
        <p:nvGrpSpPr>
          <p:cNvPr id="3" name="组合 22"/>
          <p:cNvGrpSpPr/>
          <p:nvPr>
            <p:custDataLst>
              <p:tags r:id="rId1"/>
            </p:custDataLst>
          </p:nvPr>
        </p:nvGrpSpPr>
        <p:grpSpPr bwMode="auto">
          <a:xfrm>
            <a:off x="218422" y="117473"/>
            <a:ext cx="7136731" cy="430213"/>
            <a:chOff x="2959416" y="3179980"/>
            <a:chExt cx="4010536" cy="430808"/>
          </a:xfrm>
        </p:grpSpPr>
        <p:sp>
          <p:nvSpPr>
            <p:cNvPr id="5" name="直接连接符 45"/>
            <p:cNvSpPr>
              <a:spLocks noChangeShapeType="1"/>
            </p:cNvSpPr>
            <p:nvPr>
              <p:custDataLst>
                <p:tags r:id="rId2"/>
              </p:custDataLst>
            </p:nvPr>
          </p:nvSpPr>
          <p:spPr bwMode="auto">
            <a:xfrm>
              <a:off x="2959416" y="3610788"/>
              <a:ext cx="3886744" cy="0"/>
            </a:xfrm>
            <a:prstGeom prst="line">
              <a:avLst/>
            </a:prstGeom>
            <a:noFill/>
            <a:ln w="28575" cap="flat" cmpd="sng">
              <a:solidFill>
                <a:schemeClr val="bg1">
                  <a:lumMod val="65000"/>
                </a:schemeClr>
              </a:solidFill>
              <a:bevel/>
            </a:ln>
          </p:spPr>
          <p:txBody>
            <a:bodyPr>
              <a:normAutofit fontScale="25000" lnSpcReduction="20000"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CN" altLang="en-US">
                <a:latin typeface="+mn-lt"/>
                <a:ea typeface="+mn-ea"/>
              </a:endParaRPr>
            </a:p>
          </p:txBody>
        </p:sp>
        <p:sp>
          <p:nvSpPr>
            <p:cNvPr id="6" name="文本框 26"/>
            <p:cNvSpPr txBox="1"/>
            <p:nvPr>
              <p:custDataLst>
                <p:tags r:id="rId3"/>
              </p:custDataLst>
            </p:nvPr>
          </p:nvSpPr>
          <p:spPr>
            <a:xfrm>
              <a:off x="2983222" y="3179980"/>
              <a:ext cx="3986730" cy="368809"/>
            </a:xfrm>
            <a:prstGeom prst="rect">
              <a:avLst/>
            </a:prstGeom>
            <a:noFill/>
            <a:ln>
              <a:noFill/>
            </a:ln>
          </p:spPr>
          <p:txBody>
            <a:bodyPr/>
            <a:lstStyle/>
            <a:p>
              <a:pPr fontAlgn="auto">
                <a:lnSpc>
                  <a:spcPts val="23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zh-CN" altLang="en-US" sz="280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运用：三种检索选择之</a:t>
              </a:r>
              <a:r>
                <a:rPr kumimoji="0" lang="en-US" altLang="zh-CN" sz="28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3</a:t>
              </a:r>
              <a:r>
                <a:rPr kumimoji="0" lang="zh-CN" altLang="en-US" sz="280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：高级检索</a:t>
              </a:r>
              <a:endParaRPr kumimoji="0" lang="zh-CN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sp>
        <p:nvSpPr>
          <p:cNvPr id="7" name="矩形 6"/>
          <p:cNvSpPr/>
          <p:nvPr/>
        </p:nvSpPr>
        <p:spPr>
          <a:xfrm>
            <a:off x="2133015" y="1299278"/>
            <a:ext cx="1232485" cy="415222"/>
          </a:xfrm>
          <a:prstGeom prst="rect">
            <a:avLst/>
          </a:prstGeom>
          <a:noFill/>
          <a:ln w="762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文字方塊 7"/>
          <p:cNvSpPr txBox="1"/>
          <p:nvPr/>
        </p:nvSpPr>
        <p:spPr>
          <a:xfrm>
            <a:off x="447431" y="1714500"/>
            <a:ext cx="157734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600" b="1" dirty="0" smtClean="0">
                <a:solidFill>
                  <a:srgbClr val="FF0000"/>
                </a:solidFill>
              </a:rPr>
              <a:t>高级检索</a:t>
            </a:r>
            <a:endParaRPr lang="zh-TW" altLang="en-US" sz="26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6"/>
          <a:srcRect l="21180" t="9507" r="23680" b="7778"/>
          <a:stretch>
            <a:fillRect/>
          </a:stretch>
        </p:blipFill>
        <p:spPr>
          <a:xfrm>
            <a:off x="1257300" y="711200"/>
            <a:ext cx="9500244" cy="5905500"/>
          </a:xfrm>
          <a:prstGeom prst="rect">
            <a:avLst/>
          </a:prstGeom>
        </p:spPr>
      </p:pic>
      <p:grpSp>
        <p:nvGrpSpPr>
          <p:cNvPr id="4" name="组合 22"/>
          <p:cNvGrpSpPr/>
          <p:nvPr>
            <p:custDataLst>
              <p:tags r:id="rId1"/>
            </p:custDataLst>
          </p:nvPr>
        </p:nvGrpSpPr>
        <p:grpSpPr bwMode="auto">
          <a:xfrm>
            <a:off x="218422" y="117473"/>
            <a:ext cx="7136731" cy="430213"/>
            <a:chOff x="2959416" y="3179980"/>
            <a:chExt cx="4010536" cy="430808"/>
          </a:xfrm>
        </p:grpSpPr>
        <p:sp>
          <p:nvSpPr>
            <p:cNvPr id="5" name="直接连接符 45"/>
            <p:cNvSpPr>
              <a:spLocks noChangeShapeType="1"/>
            </p:cNvSpPr>
            <p:nvPr>
              <p:custDataLst>
                <p:tags r:id="rId2"/>
              </p:custDataLst>
            </p:nvPr>
          </p:nvSpPr>
          <p:spPr bwMode="auto">
            <a:xfrm>
              <a:off x="2959416" y="3610788"/>
              <a:ext cx="3886744" cy="0"/>
            </a:xfrm>
            <a:prstGeom prst="line">
              <a:avLst/>
            </a:prstGeom>
            <a:noFill/>
            <a:ln w="28575" cap="flat" cmpd="sng">
              <a:solidFill>
                <a:schemeClr val="bg1">
                  <a:lumMod val="65000"/>
                </a:schemeClr>
              </a:solidFill>
              <a:bevel/>
            </a:ln>
          </p:spPr>
          <p:txBody>
            <a:bodyPr>
              <a:normAutofit fontScale="25000" lnSpcReduction="20000"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CN" altLang="en-US">
                <a:latin typeface="+mn-lt"/>
                <a:ea typeface="+mn-ea"/>
              </a:endParaRPr>
            </a:p>
          </p:txBody>
        </p:sp>
        <p:sp>
          <p:nvSpPr>
            <p:cNvPr id="6" name="文本框 26"/>
            <p:cNvSpPr txBox="1"/>
            <p:nvPr>
              <p:custDataLst>
                <p:tags r:id="rId3"/>
              </p:custDataLst>
            </p:nvPr>
          </p:nvSpPr>
          <p:spPr>
            <a:xfrm>
              <a:off x="2983222" y="3179980"/>
              <a:ext cx="3986730" cy="368809"/>
            </a:xfrm>
            <a:prstGeom prst="rect">
              <a:avLst/>
            </a:prstGeom>
            <a:noFill/>
            <a:ln>
              <a:noFill/>
            </a:ln>
          </p:spPr>
          <p:txBody>
            <a:bodyPr/>
            <a:lstStyle/>
            <a:p>
              <a:pPr fontAlgn="auto">
                <a:lnSpc>
                  <a:spcPts val="23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zh-CN" altLang="en-US" sz="2800" b="1" dirty="0" smtClean="0">
                  <a:solidFill>
                    <a:srgbClr val="FF000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运用：浏览（四种浏览选项</a:t>
              </a:r>
              <a:r>
                <a:rPr kumimoji="0" lang="en-US" altLang="zh-CN" sz="2800" b="1" dirty="0" smtClean="0">
                  <a:solidFill>
                    <a:srgbClr val="FF000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/</a:t>
              </a:r>
              <a:r>
                <a:rPr kumimoji="0" lang="zh-CN" altLang="en-US" sz="2800" b="1" dirty="0" smtClean="0">
                  <a:solidFill>
                    <a:srgbClr val="FF000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收录核心介绍）</a:t>
              </a:r>
              <a:endParaRPr kumimoji="0" lang="zh-CN" altLang="en-US" sz="2800" b="1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sp>
        <p:nvSpPr>
          <p:cNvPr id="7" name="矩形 6"/>
          <p:cNvSpPr/>
          <p:nvPr/>
        </p:nvSpPr>
        <p:spPr>
          <a:xfrm>
            <a:off x="1540559" y="1184978"/>
            <a:ext cx="758142" cy="453322"/>
          </a:xfrm>
          <a:prstGeom prst="rect">
            <a:avLst/>
          </a:prstGeom>
          <a:noFill/>
          <a:ln w="762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文字方塊 7"/>
          <p:cNvSpPr txBox="1"/>
          <p:nvPr/>
        </p:nvSpPr>
        <p:spPr>
          <a:xfrm>
            <a:off x="260785" y="1115080"/>
            <a:ext cx="9028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dirty="0" smtClean="0">
                <a:solidFill>
                  <a:srgbClr val="FF0000"/>
                </a:solidFill>
              </a:rPr>
              <a:t>浏览</a:t>
            </a:r>
            <a:endParaRPr lang="zh-TW" altLang="en-US" sz="2800" b="1" dirty="0">
              <a:solidFill>
                <a:srgbClr val="FF0000"/>
              </a:solidFill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10279076" y="4622800"/>
            <a:ext cx="14528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 smtClean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点我看收录的清单</a:t>
            </a:r>
          </a:p>
        </p:txBody>
      </p:sp>
      <p:sp>
        <p:nvSpPr>
          <p:cNvPr id="11" name="文字方塊 10"/>
          <p:cNvSpPr txBox="1"/>
          <p:nvPr/>
        </p:nvSpPr>
        <p:spPr>
          <a:xfrm>
            <a:off x="260785" y="2682944"/>
            <a:ext cx="13221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 smtClean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主题浏览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群組 1"/>
          <p:cNvGrpSpPr/>
          <p:nvPr/>
        </p:nvGrpSpPr>
        <p:grpSpPr>
          <a:xfrm>
            <a:off x="3352954" y="2000407"/>
            <a:ext cx="3546638" cy="3713730"/>
            <a:chOff x="2768513" y="1464439"/>
            <a:chExt cx="4458337" cy="3713731"/>
          </a:xfrm>
        </p:grpSpPr>
        <p:sp>
          <p:nvSpPr>
            <p:cNvPr id="3" name="Oval 38@|1FFC:3675918|FBC:16777215|LFC:192|LBC:16777215"/>
            <p:cNvSpPr/>
            <p:nvPr/>
          </p:nvSpPr>
          <p:spPr bwMode="auto">
            <a:xfrm>
              <a:off x="2768513" y="1464439"/>
              <a:ext cx="4239276" cy="1275393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315B2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scene3d>
                <a:camera prst="orthographicFront"/>
                <a:lightRig rig="threePt" dir="t"/>
              </a:scene3d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3990" b="1" dirty="0"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简繁互查</a:t>
              </a:r>
            </a:p>
          </p:txBody>
        </p:sp>
        <p:sp>
          <p:nvSpPr>
            <p:cNvPr id="4" name="TextBox 13@|17FFC:16777215|FBC:16777215|LFC:16777215|LBC:16777215"/>
            <p:cNvSpPr txBox="1"/>
            <p:nvPr/>
          </p:nvSpPr>
          <p:spPr bwMode="auto">
            <a:xfrm>
              <a:off x="2905830" y="3056306"/>
              <a:ext cx="4321020" cy="2121864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/>
              <a:r>
                <a:rPr lang="zh-CN" altLang="en-US" sz="2540" b="1" dirty="0" smtClean="0">
                  <a:solidFill>
                    <a:srgbClr val="0070C0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内建两岸用语对应词库</a:t>
              </a:r>
              <a:endParaRPr lang="en-US" altLang="zh-CN" sz="2540" b="1" dirty="0" smtClean="0">
                <a:solidFill>
                  <a:srgbClr val="0070C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  <a:p>
              <a:pPr lvl="0"/>
              <a:r>
                <a:rPr lang="zh-CN" altLang="en-US" sz="2540" b="1" dirty="0" smtClean="0"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包含</a:t>
              </a:r>
              <a:r>
                <a:rPr lang="zh-CN" altLang="en-US" sz="2540" b="1" dirty="0"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：</a:t>
              </a:r>
              <a:r>
                <a:rPr lang="zh-TW" altLang="en-US" sz="2540" b="1" dirty="0"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字对字</a:t>
              </a:r>
              <a:r>
                <a:rPr lang="zh-CN" altLang="en-US" sz="2540" b="1" dirty="0"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、</a:t>
              </a:r>
              <a:r>
                <a:rPr lang="zh-TW" altLang="en-US" sz="2540" b="1" dirty="0"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词对词。</a:t>
              </a:r>
              <a:endParaRPr lang="en-US" altLang="zh-TW" sz="2540" b="1" dirty="0"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  <a:p>
              <a:pPr lvl="0"/>
              <a:r>
                <a:rPr lang="zh-TW" altLang="zh-TW" sz="2175" dirty="0"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输入</a:t>
              </a:r>
              <a:r>
                <a:rPr lang="zh-CN" altLang="en-US" sz="2175" dirty="0"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内地</a:t>
              </a:r>
              <a:r>
                <a:rPr lang="zh-TW" altLang="zh-TW" sz="2175" dirty="0"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用语，也可检索出繁体中文</a:t>
              </a:r>
              <a:r>
                <a:rPr lang="zh-TW" altLang="en-US" sz="2175" dirty="0"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内容</a:t>
              </a:r>
              <a:r>
                <a:rPr lang="zh-CN" altLang="en-US" sz="2175" dirty="0"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。</a:t>
              </a:r>
              <a:endParaRPr lang="en-US" altLang="zh-CN" sz="2175" dirty="0"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  <a:p>
              <a:pPr lvl="0"/>
              <a:r>
                <a:rPr lang="zh-CN" altLang="en-US" sz="2175" dirty="0"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如：信息</a:t>
              </a:r>
              <a:r>
                <a:rPr lang="zh-CN" altLang="en-US" sz="2175" dirty="0" smtClean="0"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与</a:t>
              </a:r>
              <a:r>
                <a:rPr lang="zh-CN" altLang="en-US" sz="2175" dirty="0"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资讯</a:t>
              </a:r>
              <a:r>
                <a:rPr lang="zh-CN" altLang="en-US" sz="2175" dirty="0" smtClean="0"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、</a:t>
              </a:r>
              <a:r>
                <a:rPr lang="zh-CN" altLang="en-US" sz="2175" dirty="0"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计算机</a:t>
              </a:r>
              <a:r>
                <a:rPr lang="zh-CN" altLang="en-US" sz="2175" dirty="0" smtClean="0"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与</a:t>
              </a:r>
              <a:r>
                <a:rPr lang="zh-CN" altLang="en-US" sz="2175" dirty="0"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电脑</a:t>
              </a:r>
              <a:r>
                <a:rPr lang="zh-CN" altLang="en-US" sz="2175" dirty="0" smtClean="0"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、纳米与奈米等</a:t>
              </a:r>
              <a:r>
                <a:rPr lang="zh-TW" altLang="en-US" sz="2175" dirty="0"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。</a:t>
              </a:r>
            </a:p>
          </p:txBody>
        </p:sp>
      </p:grpSp>
      <p:grpSp>
        <p:nvGrpSpPr>
          <p:cNvPr id="5" name="群組 4"/>
          <p:cNvGrpSpPr/>
          <p:nvPr/>
        </p:nvGrpSpPr>
        <p:grpSpPr>
          <a:xfrm>
            <a:off x="1071735" y="972346"/>
            <a:ext cx="1537086" cy="1779000"/>
            <a:chOff x="4683347" y="2789354"/>
            <a:chExt cx="2116137" cy="2054803"/>
          </a:xfrm>
        </p:grpSpPr>
        <p:sp>
          <p:nvSpPr>
            <p:cNvPr id="6" name="Oval 2@|1FFC:192|FBC:16777215|LFC:192|LBC:16777215"/>
            <p:cNvSpPr/>
            <p:nvPr/>
          </p:nvSpPr>
          <p:spPr bwMode="auto">
            <a:xfrm>
              <a:off x="4683347" y="2789354"/>
              <a:ext cx="2116137" cy="2054803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315B2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scene3d>
                <a:camera prst="orthographicFront"/>
                <a:lightRig rig="threePt" dir="t"/>
              </a:scene3d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3935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7" name="文字方塊 6"/>
            <p:cNvSpPr txBox="1"/>
            <p:nvPr/>
          </p:nvSpPr>
          <p:spPr>
            <a:xfrm>
              <a:off x="4837639" y="3285625"/>
              <a:ext cx="1777918" cy="1267328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</a:bodyPr>
            <a:lstStyle/>
            <a:p>
              <a:pPr algn="ctr"/>
              <a:r>
                <a:rPr lang="zh-CN" altLang="en-US" sz="3265" b="1" dirty="0"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内地</a:t>
              </a:r>
              <a:r>
                <a:rPr lang="zh-CN" altLang="en-US" sz="3265" b="1" dirty="0" smtClean="0"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专</a:t>
              </a:r>
              <a:r>
                <a:rPr lang="zh-CN" altLang="en-US" sz="3265" b="1" dirty="0"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属</a:t>
              </a:r>
            </a:p>
          </p:txBody>
        </p:sp>
      </p:grpSp>
      <p:pic>
        <p:nvPicPr>
          <p:cNvPr id="8" name="圖片 7" descr="ALCN平台LOGO(簡)"/>
          <p:cNvPicPr>
            <a:picLocks noChangeAspect="1"/>
          </p:cNvPicPr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697994" y="244776"/>
            <a:ext cx="7188626" cy="672308"/>
          </a:xfrm>
          <a:prstGeom prst="rect">
            <a:avLst/>
          </a:prstGeom>
        </p:spPr>
      </p:pic>
      <p:grpSp>
        <p:nvGrpSpPr>
          <p:cNvPr id="9" name="组合 1"/>
          <p:cNvGrpSpPr/>
          <p:nvPr/>
        </p:nvGrpSpPr>
        <p:grpSpPr bwMode="auto">
          <a:xfrm>
            <a:off x="1372149" y="0"/>
            <a:ext cx="914731" cy="1312047"/>
            <a:chOff x="1543916" y="2206701"/>
            <a:chExt cx="1983977" cy="2028404"/>
          </a:xfrm>
        </p:grpSpPr>
        <p:sp>
          <p:nvSpPr>
            <p:cNvPr id="10" name="Shape 4113@|5FFC:192|FBC:16777215|LFC:16777215|LBC:16777215"/>
            <p:cNvSpPr/>
            <p:nvPr/>
          </p:nvSpPr>
          <p:spPr>
            <a:xfrm>
              <a:off x="1543916" y="2206701"/>
              <a:ext cx="1983977" cy="20284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35" y="3821"/>
                  </a:moveTo>
                  <a:lnTo>
                    <a:pt x="4745" y="3821"/>
                  </a:lnTo>
                  <a:cubicBezTo>
                    <a:pt x="4832" y="6659"/>
                    <a:pt x="5371" y="8569"/>
                    <a:pt x="6052" y="9978"/>
                  </a:cubicBezTo>
                  <a:cubicBezTo>
                    <a:pt x="3968" y="8590"/>
                    <a:pt x="2022" y="6988"/>
                    <a:pt x="1735" y="3821"/>
                  </a:cubicBezTo>
                  <a:close/>
                  <a:moveTo>
                    <a:pt x="10800" y="1439"/>
                  </a:moveTo>
                  <a:cubicBezTo>
                    <a:pt x="14079" y="1438"/>
                    <a:pt x="15359" y="2749"/>
                    <a:pt x="15358" y="3236"/>
                  </a:cubicBezTo>
                  <a:cubicBezTo>
                    <a:pt x="15358" y="3725"/>
                    <a:pt x="14080" y="5035"/>
                    <a:pt x="10800" y="5038"/>
                  </a:cubicBezTo>
                  <a:cubicBezTo>
                    <a:pt x="7521" y="5035"/>
                    <a:pt x="6242" y="3725"/>
                    <a:pt x="6242" y="3236"/>
                  </a:cubicBezTo>
                  <a:cubicBezTo>
                    <a:pt x="6241" y="2749"/>
                    <a:pt x="7521" y="1438"/>
                    <a:pt x="10800" y="1439"/>
                  </a:cubicBezTo>
                  <a:close/>
                  <a:moveTo>
                    <a:pt x="15548" y="9978"/>
                  </a:moveTo>
                  <a:cubicBezTo>
                    <a:pt x="16230" y="8569"/>
                    <a:pt x="16768" y="6659"/>
                    <a:pt x="16855" y="3821"/>
                  </a:cubicBezTo>
                  <a:lnTo>
                    <a:pt x="19866" y="3821"/>
                  </a:lnTo>
                  <a:cubicBezTo>
                    <a:pt x="19580" y="6988"/>
                    <a:pt x="17632" y="8590"/>
                    <a:pt x="15548" y="9978"/>
                  </a:cubicBezTo>
                  <a:close/>
                  <a:moveTo>
                    <a:pt x="12216" y="15911"/>
                  </a:moveTo>
                  <a:cubicBezTo>
                    <a:pt x="12216" y="14207"/>
                    <a:pt x="13537" y="13266"/>
                    <a:pt x="15690" y="11871"/>
                  </a:cubicBezTo>
                  <a:cubicBezTo>
                    <a:pt x="18323" y="10163"/>
                    <a:pt x="21600" y="8040"/>
                    <a:pt x="21600" y="2998"/>
                  </a:cubicBezTo>
                  <a:cubicBezTo>
                    <a:pt x="21600" y="2544"/>
                    <a:pt x="21220" y="2177"/>
                    <a:pt x="20750" y="2177"/>
                  </a:cubicBezTo>
                  <a:lnTo>
                    <a:pt x="16635" y="2177"/>
                  </a:lnTo>
                  <a:cubicBezTo>
                    <a:pt x="16053" y="1125"/>
                    <a:pt x="14320" y="0"/>
                    <a:pt x="10800" y="0"/>
                  </a:cubicBezTo>
                  <a:cubicBezTo>
                    <a:pt x="7281" y="0"/>
                    <a:pt x="5547" y="1125"/>
                    <a:pt x="4966" y="2177"/>
                  </a:cubicBezTo>
                  <a:lnTo>
                    <a:pt x="850" y="2177"/>
                  </a:lnTo>
                  <a:cubicBezTo>
                    <a:pt x="380" y="2177"/>
                    <a:pt x="0" y="2544"/>
                    <a:pt x="0" y="2998"/>
                  </a:cubicBezTo>
                  <a:cubicBezTo>
                    <a:pt x="0" y="8040"/>
                    <a:pt x="3277" y="10163"/>
                    <a:pt x="5912" y="11871"/>
                  </a:cubicBezTo>
                  <a:cubicBezTo>
                    <a:pt x="8065" y="13266"/>
                    <a:pt x="9384" y="14207"/>
                    <a:pt x="9384" y="15911"/>
                  </a:cubicBezTo>
                  <a:lnTo>
                    <a:pt x="9384" y="17450"/>
                  </a:lnTo>
                  <a:cubicBezTo>
                    <a:pt x="7122" y="17696"/>
                    <a:pt x="5461" y="18514"/>
                    <a:pt x="5461" y="19487"/>
                  </a:cubicBezTo>
                  <a:cubicBezTo>
                    <a:pt x="5461" y="20654"/>
                    <a:pt x="7851" y="21600"/>
                    <a:pt x="10800" y="21600"/>
                  </a:cubicBezTo>
                  <a:cubicBezTo>
                    <a:pt x="13749" y="21600"/>
                    <a:pt x="16139" y="20654"/>
                    <a:pt x="16139" y="19487"/>
                  </a:cubicBezTo>
                  <a:cubicBezTo>
                    <a:pt x="16139" y="18514"/>
                    <a:pt x="14478" y="17696"/>
                    <a:pt x="12216" y="17450"/>
                  </a:cubicBezTo>
                  <a:cubicBezTo>
                    <a:pt x="12216" y="17450"/>
                    <a:pt x="12216" y="15911"/>
                    <a:pt x="12216" y="15911"/>
                  </a:cubicBezTo>
                  <a:close/>
                </a:path>
              </a:pathLst>
            </a:custGeom>
            <a:solidFill>
              <a:srgbClr val="315B2F"/>
            </a:solidFill>
            <a:ln w="12700">
              <a:miter lim="400000"/>
            </a:ln>
          </p:spPr>
          <p:txBody>
            <a:bodyPr lIns="34554" tIns="34554" rIns="34554" bIns="34554" anchor="ctr">
              <a:scene3d>
                <a:camera prst="orthographicFront"/>
                <a:lightRig rig="threePt" dir="t"/>
              </a:scene3d>
            </a:bodyPr>
            <a:lstStyle/>
            <a:p>
              <a:pPr defTabSz="553085" fontAlgn="auto">
                <a:spcBef>
                  <a:spcPts val="0"/>
                </a:spcBef>
                <a:spcAft>
                  <a:spcPts val="0"/>
                </a:spcAft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450" kern="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11" name="TextBox 24@|17FFC:16777215|FBC:16777215|LFC:16777215|LBC:16777215"/>
            <p:cNvSpPr txBox="1">
              <a:spLocks noChangeArrowheads="1"/>
            </p:cNvSpPr>
            <p:nvPr/>
          </p:nvSpPr>
          <p:spPr bwMode="auto">
            <a:xfrm>
              <a:off x="2006950" y="2692944"/>
              <a:ext cx="1057910" cy="582678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lIns="0" tIns="0" rIns="0" bIns="0">
              <a:spAutoFit/>
            </a:bodyPr>
            <a:lstStyle/>
            <a:p>
              <a:pPr algn="ctr" defTabSz="551180"/>
              <a:r>
                <a:rPr lang="en-GB" altLang="zh-CN" sz="2450" b="1" dirty="0">
                  <a:solidFill>
                    <a:srgbClr val="FFFFFF"/>
                  </a:solidFill>
                  <a:latin typeface="微软雅黑" panose="020B0503020204020204" pitchFamily="34" charset="-122"/>
                </a:rPr>
                <a:t>1</a:t>
              </a:r>
            </a:p>
          </p:txBody>
        </p:sp>
      </p:grpSp>
      <p:grpSp>
        <p:nvGrpSpPr>
          <p:cNvPr id="12" name="群組 11"/>
          <p:cNvGrpSpPr/>
          <p:nvPr/>
        </p:nvGrpSpPr>
        <p:grpSpPr>
          <a:xfrm>
            <a:off x="7443461" y="2063502"/>
            <a:ext cx="4124597" cy="2561070"/>
            <a:chOff x="6749223" y="2090569"/>
            <a:chExt cx="4547559" cy="2823698"/>
          </a:xfrm>
        </p:grpSpPr>
        <p:sp>
          <p:nvSpPr>
            <p:cNvPr id="13" name="Oval 38@|1FFC:3675918|FBC:16777215|LFC:192|LBC:16777215"/>
            <p:cNvSpPr/>
            <p:nvPr/>
          </p:nvSpPr>
          <p:spPr bwMode="auto">
            <a:xfrm>
              <a:off x="6749223" y="2090569"/>
              <a:ext cx="4202995" cy="1685542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315B2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scene3d>
                <a:camera prst="orthographicFront"/>
                <a:lightRig rig="threePt" dir="t"/>
              </a:scene3d>
            </a:bodyPr>
            <a:lstStyle/>
            <a:p>
              <a:pPr algn="ctr">
                <a:defRPr/>
              </a:pPr>
              <a:r>
                <a:rPr lang="zh-TW" altLang="en-US" sz="3990" b="1" dirty="0"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全文</a:t>
              </a:r>
              <a:r>
                <a:rPr lang="zh-CN" altLang="en-US" sz="3990" b="1" dirty="0"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简</a:t>
              </a:r>
              <a:r>
                <a:rPr lang="zh-CN" altLang="en-US" sz="3990" b="1" dirty="0" smtClean="0"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繁阅读选</a:t>
              </a:r>
              <a:r>
                <a:rPr lang="zh-CN" altLang="en-US" sz="3990" b="1" dirty="0"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择</a:t>
              </a:r>
            </a:p>
          </p:txBody>
        </p:sp>
        <p:sp>
          <p:nvSpPr>
            <p:cNvPr id="14" name="TextBox 13@|17FFC:16777215|FBC:16777215|LFC:16777215|LBC:16777215"/>
            <p:cNvSpPr txBox="1"/>
            <p:nvPr/>
          </p:nvSpPr>
          <p:spPr bwMode="auto">
            <a:xfrm>
              <a:off x="7264335" y="4052349"/>
              <a:ext cx="4032447" cy="861918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/>
              <a:r>
                <a:rPr lang="zh-CN" altLang="en-US" sz="2540" dirty="0"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可选择以繁体或简体</a:t>
              </a:r>
              <a:endParaRPr lang="en-US" altLang="zh-CN" sz="2540" dirty="0"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  <a:p>
              <a:pPr lvl="0"/>
              <a:r>
                <a:rPr lang="zh-TW" altLang="en-US" sz="2540" dirty="0"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在线</a:t>
              </a:r>
              <a:r>
                <a:rPr lang="zh-CN" altLang="en-US" sz="2540" dirty="0"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阅读全文。</a:t>
              </a:r>
              <a:endParaRPr lang="zh-TW" altLang="en-US" sz="2540" dirty="0"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400" y="806245"/>
            <a:ext cx="10414000" cy="6051755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570268" y="68826"/>
            <a:ext cx="103926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 smtClean="0">
                <a:solidFill>
                  <a:srgbClr val="0070C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为大陆用户开发的专属功能</a:t>
            </a:r>
            <a:r>
              <a:rPr lang="en-US" altLang="zh-CN" sz="3600" b="1" dirty="0" smtClean="0">
                <a:solidFill>
                  <a:srgbClr val="0070C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1</a:t>
            </a:r>
            <a:r>
              <a:rPr lang="zh-CN" altLang="en-US" sz="3600" b="1" dirty="0" smtClean="0">
                <a:solidFill>
                  <a:srgbClr val="0070C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：</a:t>
            </a:r>
            <a:r>
              <a:rPr lang="zh-CN" altLang="en-US" sz="3600" b="1" dirty="0" smtClean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用语转换</a:t>
            </a:r>
            <a:endParaRPr lang="en-US" altLang="zh-CN" sz="3600" b="1" dirty="0" smtClean="0">
              <a:solidFill>
                <a:srgbClr val="C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1" name="直接连接符 70"/>
          <p:cNvCxnSpPr/>
          <p:nvPr/>
        </p:nvCxnSpPr>
        <p:spPr>
          <a:xfrm>
            <a:off x="1026579" y="549329"/>
            <a:ext cx="11165421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矩形 16"/>
          <p:cNvSpPr/>
          <p:nvPr/>
        </p:nvSpPr>
        <p:spPr>
          <a:xfrm>
            <a:off x="306085" y="2127856"/>
            <a:ext cx="720000" cy="28803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17"/>
          <p:cNvSpPr/>
          <p:nvPr/>
        </p:nvSpPr>
        <p:spPr>
          <a:xfrm>
            <a:off x="1370206" y="2686737"/>
            <a:ext cx="720000" cy="230425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矩形 18"/>
          <p:cNvSpPr/>
          <p:nvPr/>
        </p:nvSpPr>
        <p:spPr>
          <a:xfrm>
            <a:off x="3298610" y="4636433"/>
            <a:ext cx="720000" cy="36004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矩形 19"/>
          <p:cNvSpPr/>
          <p:nvPr/>
        </p:nvSpPr>
        <p:spPr>
          <a:xfrm>
            <a:off x="4267665" y="4569090"/>
            <a:ext cx="720000" cy="42738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1" name="直接箭头连接符 10"/>
          <p:cNvCxnSpPr/>
          <p:nvPr/>
        </p:nvCxnSpPr>
        <p:spPr>
          <a:xfrm>
            <a:off x="0" y="4990993"/>
            <a:ext cx="12123174" cy="40070"/>
          </a:xfrm>
          <a:prstGeom prst="straightConnector1">
            <a:avLst/>
          </a:prstGeom>
          <a:ln>
            <a:solidFill>
              <a:srgbClr val="53575A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文本框 20"/>
          <p:cNvSpPr txBox="1"/>
          <p:nvPr/>
        </p:nvSpPr>
        <p:spPr>
          <a:xfrm>
            <a:off x="241208" y="5175079"/>
            <a:ext cx="8274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dirty="0">
                <a:solidFill>
                  <a:srgbClr val="131313"/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TSSCI</a:t>
            </a:r>
            <a:endParaRPr lang="en-US" altLang="zh-CN" sz="2000" dirty="0">
              <a:solidFill>
                <a:srgbClr val="131313"/>
              </a:solidFill>
              <a:latin typeface="Adobe 黑体 Std R" pitchFamily="34" charset="-128"/>
              <a:ea typeface="Adobe 黑体 Std R" pitchFamily="34" charset="-128"/>
              <a:cs typeface="Arial" panose="020B0604020202020204" pitchFamily="34" charset="0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1367293" y="5184379"/>
            <a:ext cx="7312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dirty="0">
                <a:solidFill>
                  <a:srgbClr val="131313"/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THCI</a:t>
            </a:r>
            <a:endParaRPr lang="en-US" altLang="zh-CN" sz="2000" dirty="0">
              <a:solidFill>
                <a:srgbClr val="131313"/>
              </a:solidFill>
              <a:latin typeface="Adobe 黑体 Std R" pitchFamily="34" charset="-128"/>
              <a:ea typeface="Adobe 黑体 Std R" pitchFamily="34" charset="-128"/>
              <a:cs typeface="Arial" panose="020B0604020202020204" pitchFamily="34" charset="0"/>
            </a:endParaRPr>
          </a:p>
        </p:txBody>
      </p:sp>
      <p:sp>
        <p:nvSpPr>
          <p:cNvPr id="24" name="文本框 24"/>
          <p:cNvSpPr txBox="1"/>
          <p:nvPr/>
        </p:nvSpPr>
        <p:spPr>
          <a:xfrm>
            <a:off x="3298610" y="5212497"/>
            <a:ext cx="6880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dirty="0">
                <a:solidFill>
                  <a:srgbClr val="131313"/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SSCI</a:t>
            </a:r>
            <a:endParaRPr lang="en-US" altLang="zh-CN" sz="2000" dirty="0">
              <a:solidFill>
                <a:srgbClr val="131313"/>
              </a:solidFill>
              <a:latin typeface="Adobe 黑体 Std R" pitchFamily="34" charset="-128"/>
              <a:ea typeface="Adobe 黑体 Std R" pitchFamily="34" charset="-128"/>
              <a:cs typeface="Arial" panose="020B0604020202020204" pitchFamily="34" charset="0"/>
            </a:endParaRPr>
          </a:p>
        </p:txBody>
      </p:sp>
      <p:sp>
        <p:nvSpPr>
          <p:cNvPr id="25" name="文本框 26"/>
          <p:cNvSpPr txBox="1"/>
          <p:nvPr/>
        </p:nvSpPr>
        <p:spPr>
          <a:xfrm>
            <a:off x="4229690" y="5212497"/>
            <a:ext cx="9701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dirty="0">
                <a:solidFill>
                  <a:srgbClr val="131313"/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A&amp;HCI</a:t>
            </a:r>
            <a:endParaRPr lang="en-US" altLang="zh-CN" sz="2000" dirty="0">
              <a:solidFill>
                <a:srgbClr val="131313"/>
              </a:solidFill>
              <a:latin typeface="Adobe 黑体 Std R" pitchFamily="34" charset="-128"/>
              <a:ea typeface="Adobe 黑体 Std R" pitchFamily="34" charset="-128"/>
              <a:cs typeface="Arial" panose="020B0604020202020204" pitchFamily="34" charset="0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437379" y="2448647"/>
            <a:ext cx="4924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400" dirty="0" smtClean="0">
                <a:latin typeface="Adobe 黑体 Std R" pitchFamily="34" charset="-128"/>
                <a:ea typeface="Adobe 黑体 Std R" pitchFamily="34" charset="-128"/>
              </a:rPr>
              <a:t>95</a:t>
            </a:r>
            <a:endParaRPr lang="zh-CN" altLang="en-US" sz="1400" dirty="0">
              <a:latin typeface="Adobe 黑体 Std R" pitchFamily="34" charset="-128"/>
              <a:ea typeface="Adobe 黑体 Std R" pitchFamily="34" charset="-128"/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1466750" y="2985222"/>
            <a:ext cx="4924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400" dirty="0" smtClean="0">
                <a:latin typeface="Adobe 黑体 Std R" pitchFamily="34" charset="-128"/>
                <a:ea typeface="Adobe 黑体 Std R" pitchFamily="34" charset="-128"/>
              </a:rPr>
              <a:t>68</a:t>
            </a:r>
            <a:endParaRPr lang="zh-CN" altLang="en-US" sz="2400" dirty="0">
              <a:latin typeface="Adobe 黑体 Std R" pitchFamily="34" charset="-128"/>
              <a:ea typeface="Adobe 黑体 Std R" pitchFamily="34" charset="-128"/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3476534" y="4636433"/>
            <a:ext cx="31290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dirty="0"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7</a:t>
            </a:r>
            <a:endParaRPr lang="zh-CN" altLang="en-US" sz="1600" dirty="0">
              <a:latin typeface="Adobe 黑体 Std R" pitchFamily="34" charset="-128"/>
              <a:ea typeface="Adobe 黑体 Std R" pitchFamily="34" charset="-128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4478420" y="4564425"/>
            <a:ext cx="44114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dirty="0" smtClean="0"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10</a:t>
            </a:r>
            <a:endParaRPr lang="zh-CN" altLang="en-US" dirty="0">
              <a:latin typeface="Adobe 黑体 Std R" pitchFamily="34" charset="-128"/>
              <a:ea typeface="Adobe 黑体 Std R" pitchFamily="34" charset="-128"/>
            </a:endParaRPr>
          </a:p>
        </p:txBody>
      </p:sp>
      <p:sp>
        <p:nvSpPr>
          <p:cNvPr id="37" name="KSO_Shape"/>
          <p:cNvSpPr/>
          <p:nvPr/>
        </p:nvSpPr>
        <p:spPr bwMode="auto">
          <a:xfrm>
            <a:off x="326644" y="535277"/>
            <a:ext cx="736353" cy="792088"/>
          </a:xfrm>
          <a:custGeom>
            <a:avLst/>
            <a:gdLst>
              <a:gd name="T0" fmla="*/ 1735389 w 3295"/>
              <a:gd name="T1" fmla="*/ 901016 h 3303"/>
              <a:gd name="T2" fmla="*/ 828737 w 3295"/>
              <a:gd name="T3" fmla="*/ 0 h 3303"/>
              <a:gd name="T4" fmla="*/ 2179 w 3295"/>
              <a:gd name="T5" fmla="*/ 0 h 3303"/>
              <a:gd name="T6" fmla="*/ 0 w 3295"/>
              <a:gd name="T7" fmla="*/ 825795 h 3303"/>
              <a:gd name="T8" fmla="*/ 896300 w 3295"/>
              <a:gd name="T9" fmla="*/ 1740438 h 3303"/>
              <a:gd name="T10" fmla="*/ 1107707 w 3295"/>
              <a:gd name="T11" fmla="*/ 1742074 h 3303"/>
              <a:gd name="T12" fmla="*/ 1737024 w 3295"/>
              <a:gd name="T13" fmla="*/ 1112507 h 3303"/>
              <a:gd name="T14" fmla="*/ 1735389 w 3295"/>
              <a:gd name="T15" fmla="*/ 901016 h 3303"/>
              <a:gd name="T16" fmla="*/ 221214 w 3295"/>
              <a:gd name="T17" fmla="*/ 373379 h 3303"/>
              <a:gd name="T18" fmla="*/ 369962 w 3295"/>
              <a:gd name="T19" fmla="*/ 225118 h 3303"/>
              <a:gd name="T20" fmla="*/ 518165 w 3295"/>
              <a:gd name="T21" fmla="*/ 373379 h 3303"/>
              <a:gd name="T22" fmla="*/ 369962 w 3295"/>
              <a:gd name="T23" fmla="*/ 521641 h 3303"/>
              <a:gd name="T24" fmla="*/ 221214 w 3295"/>
              <a:gd name="T25" fmla="*/ 373379 h 3303"/>
              <a:gd name="T26" fmla="*/ 1028702 w 3295"/>
              <a:gd name="T27" fmla="*/ 1408485 h 3303"/>
              <a:gd name="T28" fmla="*/ 451147 w 3295"/>
              <a:gd name="T29" fmla="*/ 831246 h 3303"/>
              <a:gd name="T30" fmla="*/ 503998 w 3295"/>
              <a:gd name="T31" fmla="*/ 778918 h 3303"/>
              <a:gd name="T32" fmla="*/ 1081008 w 3295"/>
              <a:gd name="T33" fmla="*/ 1355612 h 3303"/>
              <a:gd name="T34" fmla="*/ 1028702 w 3295"/>
              <a:gd name="T35" fmla="*/ 1408485 h 3303"/>
              <a:gd name="T36" fmla="*/ 1185622 w 3295"/>
              <a:gd name="T37" fmla="*/ 1250957 h 3303"/>
              <a:gd name="T38" fmla="*/ 608612 w 3295"/>
              <a:gd name="T39" fmla="*/ 673718 h 3303"/>
              <a:gd name="T40" fmla="*/ 661464 w 3295"/>
              <a:gd name="T41" fmla="*/ 621390 h 3303"/>
              <a:gd name="T42" fmla="*/ 1238474 w 3295"/>
              <a:gd name="T43" fmla="*/ 1198629 h 3303"/>
              <a:gd name="T44" fmla="*/ 1185622 w 3295"/>
              <a:gd name="T45" fmla="*/ 1250957 h 3303"/>
              <a:gd name="T46" fmla="*/ 1343088 w 3295"/>
              <a:gd name="T47" fmla="*/ 1093429 h 3303"/>
              <a:gd name="T48" fmla="*/ 766078 w 3295"/>
              <a:gd name="T49" fmla="*/ 516190 h 3303"/>
              <a:gd name="T50" fmla="*/ 818929 w 3295"/>
              <a:gd name="T51" fmla="*/ 463863 h 3303"/>
              <a:gd name="T52" fmla="*/ 1395939 w 3295"/>
              <a:gd name="T53" fmla="*/ 1041102 h 3303"/>
              <a:gd name="T54" fmla="*/ 1343088 w 3295"/>
              <a:gd name="T55" fmla="*/ 1093429 h 3303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3295" h="3303">
                <a:moveTo>
                  <a:pt x="3185" y="1653"/>
                </a:moveTo>
                <a:cubicBezTo>
                  <a:pt x="1521" y="0"/>
                  <a:pt x="1521" y="0"/>
                  <a:pt x="1521" y="0"/>
                </a:cubicBezTo>
                <a:cubicBezTo>
                  <a:pt x="4" y="0"/>
                  <a:pt x="4" y="0"/>
                  <a:pt x="4" y="0"/>
                </a:cubicBezTo>
                <a:cubicBezTo>
                  <a:pt x="0" y="1515"/>
                  <a:pt x="0" y="1515"/>
                  <a:pt x="0" y="1515"/>
                </a:cubicBezTo>
                <a:cubicBezTo>
                  <a:pt x="1645" y="3193"/>
                  <a:pt x="1645" y="3193"/>
                  <a:pt x="1645" y="3193"/>
                </a:cubicBezTo>
                <a:cubicBezTo>
                  <a:pt x="1753" y="3301"/>
                  <a:pt x="1927" y="3303"/>
                  <a:pt x="2033" y="3196"/>
                </a:cubicBezTo>
                <a:cubicBezTo>
                  <a:pt x="3188" y="2041"/>
                  <a:pt x="3188" y="2041"/>
                  <a:pt x="3188" y="2041"/>
                </a:cubicBezTo>
                <a:cubicBezTo>
                  <a:pt x="3295" y="1934"/>
                  <a:pt x="3294" y="1761"/>
                  <a:pt x="3185" y="1653"/>
                </a:cubicBezTo>
                <a:close/>
                <a:moveTo>
                  <a:pt x="406" y="685"/>
                </a:moveTo>
                <a:cubicBezTo>
                  <a:pt x="406" y="535"/>
                  <a:pt x="528" y="413"/>
                  <a:pt x="679" y="413"/>
                </a:cubicBezTo>
                <a:cubicBezTo>
                  <a:pt x="829" y="413"/>
                  <a:pt x="951" y="535"/>
                  <a:pt x="951" y="685"/>
                </a:cubicBezTo>
                <a:cubicBezTo>
                  <a:pt x="951" y="835"/>
                  <a:pt x="829" y="957"/>
                  <a:pt x="679" y="957"/>
                </a:cubicBezTo>
                <a:cubicBezTo>
                  <a:pt x="528" y="957"/>
                  <a:pt x="406" y="835"/>
                  <a:pt x="406" y="685"/>
                </a:cubicBezTo>
                <a:close/>
                <a:moveTo>
                  <a:pt x="1888" y="2584"/>
                </a:moveTo>
                <a:cubicBezTo>
                  <a:pt x="828" y="1525"/>
                  <a:pt x="828" y="1525"/>
                  <a:pt x="828" y="1525"/>
                </a:cubicBezTo>
                <a:cubicBezTo>
                  <a:pt x="925" y="1429"/>
                  <a:pt x="925" y="1429"/>
                  <a:pt x="925" y="1429"/>
                </a:cubicBezTo>
                <a:cubicBezTo>
                  <a:pt x="1984" y="2487"/>
                  <a:pt x="1984" y="2487"/>
                  <a:pt x="1984" y="2487"/>
                </a:cubicBezTo>
                <a:lnTo>
                  <a:pt x="1888" y="2584"/>
                </a:lnTo>
                <a:close/>
                <a:moveTo>
                  <a:pt x="2176" y="2295"/>
                </a:moveTo>
                <a:cubicBezTo>
                  <a:pt x="1117" y="1236"/>
                  <a:pt x="1117" y="1236"/>
                  <a:pt x="1117" y="1236"/>
                </a:cubicBezTo>
                <a:cubicBezTo>
                  <a:pt x="1214" y="1140"/>
                  <a:pt x="1214" y="1140"/>
                  <a:pt x="1214" y="1140"/>
                </a:cubicBezTo>
                <a:cubicBezTo>
                  <a:pt x="2273" y="2199"/>
                  <a:pt x="2273" y="2199"/>
                  <a:pt x="2273" y="2199"/>
                </a:cubicBezTo>
                <a:lnTo>
                  <a:pt x="2176" y="2295"/>
                </a:lnTo>
                <a:close/>
                <a:moveTo>
                  <a:pt x="2465" y="2006"/>
                </a:moveTo>
                <a:cubicBezTo>
                  <a:pt x="1406" y="947"/>
                  <a:pt x="1406" y="947"/>
                  <a:pt x="1406" y="947"/>
                </a:cubicBezTo>
                <a:cubicBezTo>
                  <a:pt x="1503" y="851"/>
                  <a:pt x="1503" y="851"/>
                  <a:pt x="1503" y="851"/>
                </a:cubicBezTo>
                <a:cubicBezTo>
                  <a:pt x="2562" y="1910"/>
                  <a:pt x="2562" y="1910"/>
                  <a:pt x="2562" y="1910"/>
                </a:cubicBezTo>
                <a:lnTo>
                  <a:pt x="2465" y="2006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txBody>
          <a:bodyPr anchor="ctr" anchorCtr="1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endParaRPr lang="zh-CN" altLang="en-US">
              <a:latin typeface="+mn-ea"/>
              <a:ea typeface="+mn-ea"/>
            </a:endParaRPr>
          </a:p>
        </p:txBody>
      </p:sp>
      <p:sp>
        <p:nvSpPr>
          <p:cNvPr id="54" name="文本框 96"/>
          <p:cNvSpPr txBox="1"/>
          <p:nvPr/>
        </p:nvSpPr>
        <p:spPr>
          <a:xfrm>
            <a:off x="1702593" y="633907"/>
            <a:ext cx="4698722" cy="5847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zh-CN" altLang="en-US" sz="3200" b="1" dirty="0" smtClean="0">
                <a:solidFill>
                  <a:schemeClr val="tx2"/>
                </a:solidFill>
                <a:latin typeface="Century Gothic" panose="020B0502020202020204" pitchFamily="34" charset="0"/>
                <a:ea typeface="+mj-ea"/>
              </a:rPr>
              <a:t>总库的核心指标收录</a:t>
            </a:r>
            <a:r>
              <a:rPr lang="zh-CN" altLang="en-US" sz="3200" b="1" dirty="0">
                <a:solidFill>
                  <a:schemeClr val="tx2"/>
                </a:solidFill>
                <a:latin typeface="Century Gothic" panose="020B0502020202020204" pitchFamily="34" charset="0"/>
                <a:ea typeface="+mj-ea"/>
              </a:rPr>
              <a:t>举</a:t>
            </a:r>
            <a:r>
              <a:rPr lang="zh-CN" altLang="en-US" sz="3200" b="1" dirty="0" smtClean="0">
                <a:solidFill>
                  <a:schemeClr val="tx2"/>
                </a:solidFill>
                <a:latin typeface="Century Gothic" panose="020B0502020202020204" pitchFamily="34" charset="0"/>
                <a:ea typeface="+mj-ea"/>
              </a:rPr>
              <a:t>隅</a:t>
            </a:r>
            <a:endParaRPr lang="zh-CN" altLang="en-US" sz="3200" b="1" dirty="0">
              <a:solidFill>
                <a:schemeClr val="tx2"/>
              </a:solidFill>
              <a:latin typeface="Century Gothic" panose="020B0502020202020204" pitchFamily="34" charset="0"/>
              <a:ea typeface="+mj-ea"/>
            </a:endParaRPr>
          </a:p>
        </p:txBody>
      </p:sp>
      <p:sp>
        <p:nvSpPr>
          <p:cNvPr id="55" name="矩形 54"/>
          <p:cNvSpPr/>
          <p:nvPr/>
        </p:nvSpPr>
        <p:spPr>
          <a:xfrm>
            <a:off x="2305238" y="3757558"/>
            <a:ext cx="720000" cy="123343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6" name="文本框 22"/>
          <p:cNvSpPr txBox="1"/>
          <p:nvPr/>
        </p:nvSpPr>
        <p:spPr>
          <a:xfrm>
            <a:off x="2242557" y="5205632"/>
            <a:ext cx="8947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dirty="0" smtClean="0">
                <a:solidFill>
                  <a:srgbClr val="131313"/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CSSCI</a:t>
            </a:r>
            <a:endParaRPr lang="en-US" altLang="zh-CN" sz="2000" dirty="0">
              <a:solidFill>
                <a:srgbClr val="131313"/>
              </a:solidFill>
              <a:latin typeface="Adobe 黑体 Std R" pitchFamily="34" charset="-128"/>
              <a:ea typeface="Adobe 黑体 Std R" pitchFamily="34" charset="-128"/>
              <a:cs typeface="Arial" panose="020B0604020202020204" pitchFamily="34" charset="0"/>
            </a:endParaRPr>
          </a:p>
        </p:txBody>
      </p:sp>
      <p:sp>
        <p:nvSpPr>
          <p:cNvPr id="57" name="矩形 56"/>
          <p:cNvSpPr/>
          <p:nvPr/>
        </p:nvSpPr>
        <p:spPr>
          <a:xfrm>
            <a:off x="2474574" y="4103175"/>
            <a:ext cx="4924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dirty="0" smtClean="0">
                <a:latin typeface="Adobe 黑体 Std R" pitchFamily="34" charset="-128"/>
                <a:ea typeface="Adobe 黑体 Std R" pitchFamily="34" charset="-128"/>
              </a:rPr>
              <a:t>27</a:t>
            </a:r>
            <a:endParaRPr lang="zh-CN" altLang="en-US" sz="2400" dirty="0">
              <a:latin typeface="Adobe 黑体 Std R" pitchFamily="34" charset="-128"/>
              <a:ea typeface="Adobe 黑体 Std R" pitchFamily="34" charset="-128"/>
            </a:endParaRPr>
          </a:p>
        </p:txBody>
      </p:sp>
      <p:grpSp>
        <p:nvGrpSpPr>
          <p:cNvPr id="4" name="群組 3"/>
          <p:cNvGrpSpPr/>
          <p:nvPr/>
        </p:nvGrpSpPr>
        <p:grpSpPr>
          <a:xfrm>
            <a:off x="5242749" y="3432194"/>
            <a:ext cx="720000" cy="2294388"/>
            <a:chOff x="5363003" y="3881767"/>
            <a:chExt cx="720000" cy="1824817"/>
          </a:xfrm>
        </p:grpSpPr>
        <p:sp>
          <p:nvSpPr>
            <p:cNvPr id="58" name="矩形 57"/>
            <p:cNvSpPr/>
            <p:nvPr/>
          </p:nvSpPr>
          <p:spPr>
            <a:xfrm>
              <a:off x="5363003" y="3881767"/>
              <a:ext cx="720000" cy="1247379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2" name="文本框 20"/>
            <p:cNvSpPr txBox="1"/>
            <p:nvPr/>
          </p:nvSpPr>
          <p:spPr>
            <a:xfrm>
              <a:off x="5383578" y="5306474"/>
              <a:ext cx="68800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2000" dirty="0">
                  <a:solidFill>
                    <a:srgbClr val="131313"/>
                  </a:solidFill>
                  <a:latin typeface="Adobe 黑体 Std R" pitchFamily="34" charset="-128"/>
                  <a:ea typeface="Adobe 黑体 Std R" pitchFamily="34" charset="-128"/>
                  <a:cs typeface="Arial" panose="020B0604020202020204" pitchFamily="34" charset="0"/>
                </a:rPr>
                <a:t>SCIE</a:t>
              </a:r>
              <a:endParaRPr lang="en-US" altLang="zh-CN" sz="2000" dirty="0">
                <a:solidFill>
                  <a:srgbClr val="131313"/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endParaRPr>
            </a:p>
          </p:txBody>
        </p:sp>
        <p:sp>
          <p:nvSpPr>
            <p:cNvPr id="75" name="矩形 74"/>
            <p:cNvSpPr/>
            <p:nvPr/>
          </p:nvSpPr>
          <p:spPr>
            <a:xfrm>
              <a:off x="5494726" y="4125663"/>
              <a:ext cx="492443" cy="36718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2400" dirty="0" smtClean="0">
                  <a:latin typeface="Adobe 黑体 Std R" pitchFamily="34" charset="-128"/>
                  <a:ea typeface="Adobe 黑体 Std R" pitchFamily="34" charset="-128"/>
                </a:rPr>
                <a:t>31</a:t>
              </a:r>
              <a:endParaRPr lang="en-US" altLang="zh-TW" sz="2400" dirty="0">
                <a:latin typeface="Adobe 黑体 Std R" pitchFamily="34" charset="-128"/>
                <a:ea typeface="Adobe 黑体 Std R" pitchFamily="34" charset="-128"/>
              </a:endParaRPr>
            </a:p>
          </p:txBody>
        </p:sp>
      </p:grpSp>
      <p:grpSp>
        <p:nvGrpSpPr>
          <p:cNvPr id="5" name="群組 4"/>
          <p:cNvGrpSpPr/>
          <p:nvPr/>
        </p:nvGrpSpPr>
        <p:grpSpPr>
          <a:xfrm>
            <a:off x="6269397" y="3817826"/>
            <a:ext cx="720000" cy="1744007"/>
            <a:chOff x="6863035" y="3842988"/>
            <a:chExt cx="720000" cy="1744007"/>
          </a:xfrm>
        </p:grpSpPr>
        <p:sp>
          <p:nvSpPr>
            <p:cNvPr id="59" name="矩形 58"/>
            <p:cNvSpPr/>
            <p:nvPr/>
          </p:nvSpPr>
          <p:spPr>
            <a:xfrm>
              <a:off x="6863035" y="3842988"/>
              <a:ext cx="720000" cy="1184066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2" name="文本框 22"/>
            <p:cNvSpPr txBox="1"/>
            <p:nvPr/>
          </p:nvSpPr>
          <p:spPr>
            <a:xfrm>
              <a:off x="6962020" y="5186885"/>
              <a:ext cx="39305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2000" dirty="0">
                  <a:solidFill>
                    <a:srgbClr val="131313"/>
                  </a:solidFill>
                  <a:latin typeface="Adobe 黑体 Std R" pitchFamily="34" charset="-128"/>
                  <a:ea typeface="Adobe 黑体 Std R" pitchFamily="34" charset="-128"/>
                  <a:cs typeface="Arial" panose="020B0604020202020204" pitchFamily="34" charset="0"/>
                </a:rPr>
                <a:t>EI</a:t>
              </a:r>
              <a:endParaRPr lang="en-US" altLang="zh-CN" sz="2000" dirty="0">
                <a:solidFill>
                  <a:srgbClr val="131313"/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endParaRPr>
            </a:p>
          </p:txBody>
        </p:sp>
        <p:sp>
          <p:nvSpPr>
            <p:cNvPr id="76" name="矩形 75"/>
            <p:cNvSpPr/>
            <p:nvPr/>
          </p:nvSpPr>
          <p:spPr>
            <a:xfrm>
              <a:off x="6980508" y="4137350"/>
              <a:ext cx="492443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2400" dirty="0" smtClean="0">
                  <a:latin typeface="Adobe 黑体 Std R" pitchFamily="34" charset="-128"/>
                  <a:ea typeface="Adobe 黑体 Std R" pitchFamily="34" charset="-128"/>
                </a:rPr>
                <a:t>24</a:t>
              </a:r>
              <a:endParaRPr lang="zh-CN" altLang="en-US" sz="2400" dirty="0">
                <a:latin typeface="Adobe 黑体 Std R" pitchFamily="34" charset="-128"/>
                <a:ea typeface="Adobe 黑体 Std R" pitchFamily="34" charset="-128"/>
              </a:endParaRPr>
            </a:p>
          </p:txBody>
        </p:sp>
      </p:grpSp>
      <p:grpSp>
        <p:nvGrpSpPr>
          <p:cNvPr id="6" name="群組 5"/>
          <p:cNvGrpSpPr/>
          <p:nvPr/>
        </p:nvGrpSpPr>
        <p:grpSpPr>
          <a:xfrm>
            <a:off x="7268578" y="4466757"/>
            <a:ext cx="1019831" cy="1082837"/>
            <a:chOff x="7836430" y="4477659"/>
            <a:chExt cx="1019831" cy="1082837"/>
          </a:xfrm>
        </p:grpSpPr>
        <p:sp>
          <p:nvSpPr>
            <p:cNvPr id="60" name="矩形 59"/>
            <p:cNvSpPr/>
            <p:nvPr/>
          </p:nvSpPr>
          <p:spPr>
            <a:xfrm>
              <a:off x="7976282" y="4477659"/>
              <a:ext cx="720000" cy="535994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3" name="文本框 24"/>
            <p:cNvSpPr txBox="1"/>
            <p:nvPr/>
          </p:nvSpPr>
          <p:spPr>
            <a:xfrm>
              <a:off x="7836430" y="5160386"/>
              <a:ext cx="101983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2000" dirty="0">
                  <a:solidFill>
                    <a:srgbClr val="131313"/>
                  </a:solidFill>
                  <a:latin typeface="Adobe 黑体 Std R" pitchFamily="34" charset="-128"/>
                  <a:ea typeface="Adobe 黑体 Std R" pitchFamily="34" charset="-128"/>
                  <a:cs typeface="Arial" panose="020B0604020202020204" pitchFamily="34" charset="0"/>
                </a:rPr>
                <a:t>INSPEC</a:t>
              </a:r>
              <a:endParaRPr lang="en-US" altLang="zh-CN" sz="2000" dirty="0">
                <a:solidFill>
                  <a:srgbClr val="131313"/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endParaRPr>
            </a:p>
          </p:txBody>
        </p:sp>
        <p:sp>
          <p:nvSpPr>
            <p:cNvPr id="77" name="矩形 76"/>
            <p:cNvSpPr/>
            <p:nvPr/>
          </p:nvSpPr>
          <p:spPr>
            <a:xfrm>
              <a:off x="8132652" y="4556547"/>
              <a:ext cx="441146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2000" dirty="0" smtClean="0">
                  <a:latin typeface="Adobe 黑体 Std R" pitchFamily="34" charset="-128"/>
                  <a:ea typeface="Adobe 黑体 Std R" pitchFamily="34" charset="-128"/>
                  <a:cs typeface="Arial" panose="020B0604020202020204" pitchFamily="34" charset="0"/>
                </a:rPr>
                <a:t>13</a:t>
              </a:r>
              <a:endParaRPr lang="zh-CN" altLang="en-US" sz="1600" dirty="0">
                <a:latin typeface="Adobe 黑体 Std R" pitchFamily="34" charset="-128"/>
                <a:ea typeface="Adobe 黑体 Std R" pitchFamily="34" charset="-128"/>
              </a:endParaRPr>
            </a:p>
          </p:txBody>
        </p:sp>
      </p:grpSp>
      <p:grpSp>
        <p:nvGrpSpPr>
          <p:cNvPr id="7" name="群組 6"/>
          <p:cNvGrpSpPr/>
          <p:nvPr/>
        </p:nvGrpSpPr>
        <p:grpSpPr>
          <a:xfrm>
            <a:off x="9652618" y="1218683"/>
            <a:ext cx="1247457" cy="4366414"/>
            <a:chOff x="8729160" y="1746364"/>
            <a:chExt cx="1247457" cy="3814431"/>
          </a:xfrm>
        </p:grpSpPr>
        <p:sp>
          <p:nvSpPr>
            <p:cNvPr id="61" name="矩形 60"/>
            <p:cNvSpPr/>
            <p:nvPr/>
          </p:nvSpPr>
          <p:spPr>
            <a:xfrm>
              <a:off x="8875667" y="1746364"/>
              <a:ext cx="720000" cy="3267633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4" name="文本框 26"/>
            <p:cNvSpPr txBox="1"/>
            <p:nvPr/>
          </p:nvSpPr>
          <p:spPr>
            <a:xfrm>
              <a:off x="8729160" y="5160685"/>
              <a:ext cx="124745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2000" dirty="0">
                  <a:solidFill>
                    <a:srgbClr val="131313"/>
                  </a:solidFill>
                  <a:latin typeface="Adobe 黑体 Std R" pitchFamily="34" charset="-128"/>
                  <a:ea typeface="Adobe 黑体 Std R" pitchFamily="34" charset="-128"/>
                  <a:cs typeface="Arial" panose="020B0604020202020204" pitchFamily="34" charset="0"/>
                </a:rPr>
                <a:t>MEDLINE</a:t>
              </a:r>
              <a:endParaRPr lang="en-US" altLang="zh-CN" sz="2000" dirty="0">
                <a:solidFill>
                  <a:srgbClr val="131313"/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endParaRPr>
            </a:p>
          </p:txBody>
        </p:sp>
        <p:sp>
          <p:nvSpPr>
            <p:cNvPr id="78" name="矩形 77"/>
            <p:cNvSpPr/>
            <p:nvPr/>
          </p:nvSpPr>
          <p:spPr>
            <a:xfrm>
              <a:off x="9005476" y="3159315"/>
              <a:ext cx="569387" cy="3495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000" dirty="0" smtClean="0">
                  <a:latin typeface="Adobe 黑体 Std R" pitchFamily="34" charset="-128"/>
                  <a:ea typeface="Adobe 黑体 Std R" pitchFamily="34" charset="-128"/>
                  <a:cs typeface="Arial" panose="020B0604020202020204" pitchFamily="34" charset="0"/>
                </a:rPr>
                <a:t>116</a:t>
              </a:r>
              <a:endParaRPr lang="zh-CN" altLang="en-US" dirty="0">
                <a:latin typeface="Adobe 黑体 Std R" pitchFamily="34" charset="-128"/>
                <a:ea typeface="Adobe 黑体 Std R" pitchFamily="34" charset="-128"/>
              </a:endParaRPr>
            </a:p>
          </p:txBody>
        </p:sp>
      </p:grpSp>
      <p:sp>
        <p:nvSpPr>
          <p:cNvPr id="79" name="矩形 78"/>
          <p:cNvSpPr/>
          <p:nvPr/>
        </p:nvSpPr>
        <p:spPr>
          <a:xfrm>
            <a:off x="11012719" y="843963"/>
            <a:ext cx="720000" cy="419131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0" name="文本框 20"/>
          <p:cNvSpPr txBox="1"/>
          <p:nvPr/>
        </p:nvSpPr>
        <p:spPr>
          <a:xfrm>
            <a:off x="10789066" y="5199925"/>
            <a:ext cx="11673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dirty="0" smtClean="0">
                <a:solidFill>
                  <a:srgbClr val="131313"/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SCOPUS</a:t>
            </a:r>
            <a:endParaRPr lang="en-US" altLang="zh-CN" sz="2000" dirty="0">
              <a:solidFill>
                <a:srgbClr val="131313"/>
              </a:solidFill>
              <a:latin typeface="Adobe 黑体 Std R" pitchFamily="34" charset="-128"/>
              <a:ea typeface="Adobe 黑体 Std R" pitchFamily="34" charset="-128"/>
              <a:cs typeface="Arial" panose="020B0604020202020204" pitchFamily="34" charset="0"/>
            </a:endParaRPr>
          </a:p>
        </p:txBody>
      </p:sp>
      <p:sp>
        <p:nvSpPr>
          <p:cNvPr id="81" name="矩形 80"/>
          <p:cNvSpPr/>
          <p:nvPr/>
        </p:nvSpPr>
        <p:spPr>
          <a:xfrm>
            <a:off x="11049412" y="2814850"/>
            <a:ext cx="56938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dirty="0" smtClean="0"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137</a:t>
            </a:r>
            <a:endParaRPr lang="zh-CN" altLang="en-US" dirty="0">
              <a:latin typeface="Adobe 黑体 Std R" pitchFamily="34" charset="-128"/>
              <a:ea typeface="Adobe 黑体 Std R" pitchFamily="34" charset="-128"/>
            </a:endParaRPr>
          </a:p>
        </p:txBody>
      </p:sp>
      <p:grpSp>
        <p:nvGrpSpPr>
          <p:cNvPr id="82" name="群組 81"/>
          <p:cNvGrpSpPr/>
          <p:nvPr/>
        </p:nvGrpSpPr>
        <p:grpSpPr>
          <a:xfrm>
            <a:off x="8522433" y="4212955"/>
            <a:ext cx="998991" cy="1348875"/>
            <a:chOff x="7826366" y="4869881"/>
            <a:chExt cx="998991" cy="690614"/>
          </a:xfrm>
        </p:grpSpPr>
        <p:sp>
          <p:nvSpPr>
            <p:cNvPr id="83" name="矩形 82"/>
            <p:cNvSpPr/>
            <p:nvPr/>
          </p:nvSpPr>
          <p:spPr>
            <a:xfrm>
              <a:off x="7936502" y="4869881"/>
              <a:ext cx="720000" cy="406934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4" name="文本框 24"/>
            <p:cNvSpPr txBox="1"/>
            <p:nvPr/>
          </p:nvSpPr>
          <p:spPr>
            <a:xfrm>
              <a:off x="7826366" y="5355642"/>
              <a:ext cx="998991" cy="2048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2000" dirty="0" err="1" smtClean="0">
                  <a:solidFill>
                    <a:srgbClr val="131313"/>
                  </a:solidFill>
                  <a:latin typeface="Adobe 黑体 Std R" pitchFamily="34" charset="-128"/>
                  <a:ea typeface="Adobe 黑体 Std R" pitchFamily="34" charset="-128"/>
                  <a:cs typeface="Arial" panose="020B0604020202020204" pitchFamily="34" charset="0"/>
                </a:rPr>
                <a:t>E</a:t>
              </a:r>
              <a:r>
                <a:rPr lang="en-US" altLang="zh-CN" sz="2000" dirty="0" err="1" smtClean="0">
                  <a:solidFill>
                    <a:srgbClr val="131313"/>
                  </a:solidFill>
                  <a:latin typeface="Adobe 黑体 Std R" pitchFamily="34" charset="-128"/>
                  <a:ea typeface="Adobe 黑体 Std R" pitchFamily="34" charset="-128"/>
                  <a:cs typeface="Arial" panose="020B0604020202020204" pitchFamily="34" charset="0"/>
                </a:rPr>
                <a:t>conLit</a:t>
              </a:r>
              <a:endParaRPr lang="en-US" altLang="zh-CN" sz="2000" dirty="0">
                <a:solidFill>
                  <a:srgbClr val="131313"/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endParaRPr>
            </a:p>
          </p:txBody>
        </p:sp>
        <p:sp>
          <p:nvSpPr>
            <p:cNvPr id="85" name="矩形 84"/>
            <p:cNvSpPr/>
            <p:nvPr/>
          </p:nvSpPr>
          <p:spPr>
            <a:xfrm>
              <a:off x="8038898" y="4943604"/>
              <a:ext cx="441146" cy="20485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2000" dirty="0" smtClean="0">
                  <a:latin typeface="Adobe 黑体 Std R" pitchFamily="34" charset="-128"/>
                  <a:ea typeface="Adobe 黑体 Std R" pitchFamily="34" charset="-128"/>
                  <a:cs typeface="Arial" panose="020B0604020202020204" pitchFamily="34" charset="0"/>
                </a:rPr>
                <a:t>17</a:t>
              </a:r>
              <a:endParaRPr lang="zh-CN" altLang="en-US" sz="1600" dirty="0">
                <a:latin typeface="Adobe 黑体 Std R" pitchFamily="34" charset="-128"/>
                <a:ea typeface="Adobe 黑体 Std R" pitchFamily="34" charset="-128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570268" y="68826"/>
            <a:ext cx="87998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 smtClean="0">
                <a:solidFill>
                  <a:srgbClr val="0070C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为大陆用户开发的专属功能</a:t>
            </a:r>
            <a:r>
              <a:rPr lang="en-US" altLang="zh-CN" sz="3600" b="1" dirty="0" smtClean="0">
                <a:solidFill>
                  <a:srgbClr val="0070C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2</a:t>
            </a:r>
            <a:r>
              <a:rPr lang="zh-CN" altLang="en-US" sz="3600" b="1" dirty="0" smtClean="0">
                <a:solidFill>
                  <a:srgbClr val="0070C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：</a:t>
            </a:r>
            <a:r>
              <a:rPr lang="zh-CN" altLang="en-US" sz="3600" b="1" dirty="0" smtClean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阅读转换</a:t>
            </a:r>
            <a:endParaRPr lang="en-US" altLang="zh-CN" sz="3600" b="1" dirty="0" smtClean="0">
              <a:solidFill>
                <a:srgbClr val="C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3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213" y="1206500"/>
            <a:ext cx="10364787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4862" y="792674"/>
            <a:ext cx="3441138" cy="242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3"/>
          <a:srcRect l="20669" t="8371" r="22732" b="11784"/>
          <a:stretch>
            <a:fillRect/>
          </a:stretch>
        </p:blipFill>
        <p:spPr>
          <a:xfrm>
            <a:off x="1816100" y="723900"/>
            <a:ext cx="9588499" cy="6045200"/>
          </a:xfrm>
          <a:prstGeom prst="rect">
            <a:avLst/>
          </a:prstGeom>
        </p:spPr>
      </p:pic>
      <p:sp>
        <p:nvSpPr>
          <p:cNvPr id="3" name="文本框 26"/>
          <p:cNvSpPr txBox="1"/>
          <p:nvPr>
            <p:custDataLst>
              <p:tags r:id="rId1"/>
            </p:custDataLst>
          </p:nvPr>
        </p:nvSpPr>
        <p:spPr bwMode="auto">
          <a:xfrm>
            <a:off x="274767" y="244474"/>
            <a:ext cx="5338633" cy="3683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fontAlgn="auto"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CN" altLang="en-US" sz="32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疑难杂</a:t>
            </a:r>
            <a:r>
              <a:rPr kumimoji="0" lang="zh-CN" altLang="en-US" sz="3200" b="1" dirty="0" smtClean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症：客服中心</a:t>
            </a:r>
          </a:p>
        </p:txBody>
      </p:sp>
      <p:sp>
        <p:nvSpPr>
          <p:cNvPr id="4" name="矩形 3"/>
          <p:cNvSpPr/>
          <p:nvPr/>
        </p:nvSpPr>
        <p:spPr>
          <a:xfrm>
            <a:off x="8995459" y="1363990"/>
            <a:ext cx="758142" cy="453322"/>
          </a:xfrm>
          <a:prstGeom prst="rect">
            <a:avLst/>
          </a:prstGeom>
          <a:noFill/>
          <a:ln w="762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文字方塊 4"/>
          <p:cNvSpPr txBox="1"/>
          <p:nvPr/>
        </p:nvSpPr>
        <p:spPr>
          <a:xfrm>
            <a:off x="9188885" y="1873833"/>
            <a:ext cx="16209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</a:rPr>
              <a:t>客</a:t>
            </a:r>
            <a:r>
              <a:rPr lang="zh-CN" altLang="en-US" sz="2800" b="1" dirty="0" smtClean="0">
                <a:solidFill>
                  <a:srgbClr val="FF0000"/>
                </a:solidFill>
              </a:rPr>
              <a:t>服中心</a:t>
            </a:r>
            <a:endParaRPr lang="zh-TW" altLang="en-US" sz="28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5284788" y="3077557"/>
            <a:ext cx="5580062" cy="682238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defRPr/>
            </a:pPr>
            <a:endParaRPr kumimoji="0" lang="en-US" altLang="zh-CN" sz="3200" dirty="0">
              <a:solidFill>
                <a:schemeClr val="tx1">
                  <a:lumMod val="95000"/>
                  <a:lumOff val="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fontAlgn="auto"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CN" altLang="en-US" sz="3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如何投稿</a:t>
            </a:r>
            <a:r>
              <a:rPr kumimoji="0" lang="en-US" altLang="zh-CN" sz="4000" b="1" dirty="0" smtClean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CSSCI</a:t>
            </a:r>
            <a:r>
              <a:rPr kumimoji="0" lang="zh-CN" altLang="en-US" sz="3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台湾刊</a:t>
            </a:r>
            <a:endParaRPr kumimoji="0" lang="zh-CN" altLang="en-US" sz="3200" b="1" dirty="0">
              <a:solidFill>
                <a:schemeClr val="tx1">
                  <a:lumMod val="50000"/>
                  <a:lumOff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0723" name="TextBox 18"/>
          <p:cNvSpPr txBox="1">
            <a:spLocks noChangeArrowheads="1"/>
          </p:cNvSpPr>
          <p:nvPr/>
        </p:nvSpPr>
        <p:spPr bwMode="auto">
          <a:xfrm>
            <a:off x="4416425" y="2967038"/>
            <a:ext cx="868363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1pPr>
            <a:lvl2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9pPr>
          </a:lstStyle>
          <a:p>
            <a:pPr lvl="1" eaLnBrk="1" hangingPunct="1"/>
            <a:r>
              <a:rPr kumimoji="0" lang="en-US" altLang="zh-CN" sz="5400" dirty="0">
                <a:solidFill>
                  <a:srgbClr val="7F7F7F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|</a:t>
            </a:r>
            <a:endParaRPr kumimoji="0" lang="zh-CN" altLang="en-US" sz="5400">
              <a:solidFill>
                <a:srgbClr val="7F7F7F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30724" name="TextBox 18"/>
          <p:cNvSpPr txBox="1">
            <a:spLocks noChangeArrowheads="1"/>
          </p:cNvSpPr>
          <p:nvPr/>
        </p:nvSpPr>
        <p:spPr bwMode="auto">
          <a:xfrm>
            <a:off x="4286250" y="2705100"/>
            <a:ext cx="998538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9pPr>
          </a:lstStyle>
          <a:p>
            <a:pPr eaLnBrk="1" hangingPunct="1"/>
            <a:r>
              <a:rPr kumimoji="0" lang="en-US" altLang="zh-CN" sz="8800" dirty="0">
                <a:solidFill>
                  <a:srgbClr val="7F7F7F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3</a:t>
            </a:r>
            <a:endParaRPr kumimoji="0" lang="zh-CN" altLang="en-US" sz="8800">
              <a:solidFill>
                <a:srgbClr val="7F7F7F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30725" name="TextBox 18"/>
          <p:cNvSpPr txBox="1">
            <a:spLocks noChangeArrowheads="1"/>
          </p:cNvSpPr>
          <p:nvPr/>
        </p:nvSpPr>
        <p:spPr bwMode="auto">
          <a:xfrm>
            <a:off x="1749425" y="204788"/>
            <a:ext cx="1735138" cy="644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9pPr>
          </a:lstStyle>
          <a:p>
            <a:pPr eaLnBrk="1" hangingPunct="1"/>
            <a:r>
              <a:rPr kumimoji="0" lang="en-US" altLang="zh-CN" sz="41300" dirty="0">
                <a:solidFill>
                  <a:srgbClr val="79ACC9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3</a:t>
            </a:r>
            <a:endParaRPr kumimoji="0" lang="zh-CN" altLang="en-US" sz="8800" dirty="0">
              <a:solidFill>
                <a:srgbClr val="79ACC9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3154" y="1255561"/>
            <a:ext cx="7855052" cy="1419545"/>
          </a:xfrm>
          <a:prstGeom prst="rect">
            <a:avLst/>
          </a:prstGeom>
        </p:spPr>
      </p:pic>
      <p:sp>
        <p:nvSpPr>
          <p:cNvPr id="6" name="文字方塊 5"/>
          <p:cNvSpPr txBox="1"/>
          <p:nvPr/>
        </p:nvSpPr>
        <p:spPr>
          <a:xfrm>
            <a:off x="758756" y="191846"/>
            <a:ext cx="106420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关</a:t>
            </a:r>
            <a:r>
              <a:rPr lang="zh-CN" altLang="en-US" sz="4000" b="1" dirty="0" smtClean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于</a:t>
            </a:r>
            <a:r>
              <a:rPr lang="en-US" altLang="zh-CN" sz="4000" b="1" dirty="0" smtClean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CSSCI</a:t>
            </a:r>
            <a:r>
              <a:rPr lang="zh-CN" altLang="en-US" sz="4000" b="1" dirty="0" smtClean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收录台湾学术期刊的公告 </a:t>
            </a:r>
            <a:r>
              <a:rPr lang="en-US" altLang="zh-CN" sz="2800" b="1" dirty="0" smtClean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2019.07.11</a:t>
            </a: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3"/>
          <a:srcRect l="-99" t="14585" r="99" b="1646"/>
          <a:stretch>
            <a:fillRect/>
          </a:stretch>
        </p:blipFill>
        <p:spPr>
          <a:xfrm>
            <a:off x="758756" y="2675106"/>
            <a:ext cx="9863848" cy="39575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任意多边形 66"/>
          <p:cNvSpPr/>
          <p:nvPr/>
        </p:nvSpPr>
        <p:spPr>
          <a:xfrm>
            <a:off x="-134021" y="2"/>
            <a:ext cx="5032666" cy="419100"/>
          </a:xfrm>
          <a:custGeom>
            <a:avLst/>
            <a:gdLst>
              <a:gd name="connsiteX0" fmla="*/ 104775 w 5032666"/>
              <a:gd name="connsiteY0" fmla="*/ 0 h 419100"/>
              <a:gd name="connsiteX1" fmla="*/ 150742 w 5032666"/>
              <a:gd name="connsiteY1" fmla="*/ 0 h 419100"/>
              <a:gd name="connsiteX2" fmla="*/ 161478 w 5032666"/>
              <a:gd name="connsiteY2" fmla="*/ 0 h 419100"/>
              <a:gd name="connsiteX3" fmla="*/ 200025 w 5032666"/>
              <a:gd name="connsiteY3" fmla="*/ 0 h 419100"/>
              <a:gd name="connsiteX4" fmla="*/ 207445 w 5032666"/>
              <a:gd name="connsiteY4" fmla="*/ 0 h 419100"/>
              <a:gd name="connsiteX5" fmla="*/ 225133 w 5032666"/>
              <a:gd name="connsiteY5" fmla="*/ 0 h 419100"/>
              <a:gd name="connsiteX6" fmla="*/ 256728 w 5032666"/>
              <a:gd name="connsiteY6" fmla="*/ 0 h 419100"/>
              <a:gd name="connsiteX7" fmla="*/ 271100 w 5032666"/>
              <a:gd name="connsiteY7" fmla="*/ 0 h 419100"/>
              <a:gd name="connsiteX8" fmla="*/ 281836 w 5032666"/>
              <a:gd name="connsiteY8" fmla="*/ 0 h 419100"/>
              <a:gd name="connsiteX9" fmla="*/ 314326 w 5032666"/>
              <a:gd name="connsiteY9" fmla="*/ 0 h 419100"/>
              <a:gd name="connsiteX10" fmla="*/ 320383 w 5032666"/>
              <a:gd name="connsiteY10" fmla="*/ 0 h 419100"/>
              <a:gd name="connsiteX11" fmla="*/ 327803 w 5032666"/>
              <a:gd name="connsiteY11" fmla="*/ 0 h 419100"/>
              <a:gd name="connsiteX12" fmla="*/ 360293 w 5032666"/>
              <a:gd name="connsiteY12" fmla="*/ 0 h 419100"/>
              <a:gd name="connsiteX13" fmla="*/ 371029 w 5032666"/>
              <a:gd name="connsiteY13" fmla="*/ 0 h 419100"/>
              <a:gd name="connsiteX14" fmla="*/ 377086 w 5032666"/>
              <a:gd name="connsiteY14" fmla="*/ 0 h 419100"/>
              <a:gd name="connsiteX15" fmla="*/ 409576 w 5032666"/>
              <a:gd name="connsiteY15" fmla="*/ 0 h 419100"/>
              <a:gd name="connsiteX16" fmla="*/ 416996 w 5032666"/>
              <a:gd name="connsiteY16" fmla="*/ 0 h 419100"/>
              <a:gd name="connsiteX17" fmla="*/ 434684 w 5032666"/>
              <a:gd name="connsiteY17" fmla="*/ 0 h 419100"/>
              <a:gd name="connsiteX18" fmla="*/ 466279 w 5032666"/>
              <a:gd name="connsiteY18" fmla="*/ 0 h 419100"/>
              <a:gd name="connsiteX19" fmla="*/ 480651 w 5032666"/>
              <a:gd name="connsiteY19" fmla="*/ 0 h 419100"/>
              <a:gd name="connsiteX20" fmla="*/ 491387 w 5032666"/>
              <a:gd name="connsiteY20" fmla="*/ 0 h 419100"/>
              <a:gd name="connsiteX21" fmla="*/ 529934 w 5032666"/>
              <a:gd name="connsiteY21" fmla="*/ 0 h 419100"/>
              <a:gd name="connsiteX22" fmla="*/ 537354 w 5032666"/>
              <a:gd name="connsiteY22" fmla="*/ 0 h 419100"/>
              <a:gd name="connsiteX23" fmla="*/ 561975 w 5032666"/>
              <a:gd name="connsiteY23" fmla="*/ 0 h 419100"/>
              <a:gd name="connsiteX24" fmla="*/ 586637 w 5032666"/>
              <a:gd name="connsiteY24" fmla="*/ 0 h 419100"/>
              <a:gd name="connsiteX25" fmla="*/ 607942 w 5032666"/>
              <a:gd name="connsiteY25" fmla="*/ 0 h 419100"/>
              <a:gd name="connsiteX26" fmla="*/ 618678 w 5032666"/>
              <a:gd name="connsiteY26" fmla="*/ 0 h 419100"/>
              <a:gd name="connsiteX27" fmla="*/ 657225 w 5032666"/>
              <a:gd name="connsiteY27" fmla="*/ 0 h 419100"/>
              <a:gd name="connsiteX28" fmla="*/ 664645 w 5032666"/>
              <a:gd name="connsiteY28" fmla="*/ 0 h 419100"/>
              <a:gd name="connsiteX29" fmla="*/ 682333 w 5032666"/>
              <a:gd name="connsiteY29" fmla="*/ 0 h 419100"/>
              <a:gd name="connsiteX30" fmla="*/ 713928 w 5032666"/>
              <a:gd name="connsiteY30" fmla="*/ 0 h 419100"/>
              <a:gd name="connsiteX31" fmla="*/ 728300 w 5032666"/>
              <a:gd name="connsiteY31" fmla="*/ 0 h 419100"/>
              <a:gd name="connsiteX32" fmla="*/ 739036 w 5032666"/>
              <a:gd name="connsiteY32" fmla="*/ 0 h 419100"/>
              <a:gd name="connsiteX33" fmla="*/ 750329 w 5032666"/>
              <a:gd name="connsiteY33" fmla="*/ 0 h 419100"/>
              <a:gd name="connsiteX34" fmla="*/ 771526 w 5032666"/>
              <a:gd name="connsiteY34" fmla="*/ 0 h 419100"/>
              <a:gd name="connsiteX35" fmla="*/ 777583 w 5032666"/>
              <a:gd name="connsiteY35" fmla="*/ 0 h 419100"/>
              <a:gd name="connsiteX36" fmla="*/ 785003 w 5032666"/>
              <a:gd name="connsiteY36" fmla="*/ 0 h 419100"/>
              <a:gd name="connsiteX37" fmla="*/ 796296 w 5032666"/>
              <a:gd name="connsiteY37" fmla="*/ 0 h 419100"/>
              <a:gd name="connsiteX38" fmla="*/ 807032 w 5032666"/>
              <a:gd name="connsiteY38" fmla="*/ 0 h 419100"/>
              <a:gd name="connsiteX39" fmla="*/ 817493 w 5032666"/>
              <a:gd name="connsiteY39" fmla="*/ 0 h 419100"/>
              <a:gd name="connsiteX40" fmla="*/ 828229 w 5032666"/>
              <a:gd name="connsiteY40" fmla="*/ 0 h 419100"/>
              <a:gd name="connsiteX41" fmla="*/ 834286 w 5032666"/>
              <a:gd name="connsiteY41" fmla="*/ 0 h 419100"/>
              <a:gd name="connsiteX42" fmla="*/ 845579 w 5032666"/>
              <a:gd name="connsiteY42" fmla="*/ 0 h 419100"/>
              <a:gd name="connsiteX43" fmla="*/ 852999 w 5032666"/>
              <a:gd name="connsiteY43" fmla="*/ 0 h 419100"/>
              <a:gd name="connsiteX44" fmla="*/ 866776 w 5032666"/>
              <a:gd name="connsiteY44" fmla="*/ 0 h 419100"/>
              <a:gd name="connsiteX45" fmla="*/ 870687 w 5032666"/>
              <a:gd name="connsiteY45" fmla="*/ 0 h 419100"/>
              <a:gd name="connsiteX46" fmla="*/ 874196 w 5032666"/>
              <a:gd name="connsiteY46" fmla="*/ 0 h 419100"/>
              <a:gd name="connsiteX47" fmla="*/ 891884 w 5032666"/>
              <a:gd name="connsiteY47" fmla="*/ 0 h 419100"/>
              <a:gd name="connsiteX48" fmla="*/ 902282 w 5032666"/>
              <a:gd name="connsiteY48" fmla="*/ 0 h 419100"/>
              <a:gd name="connsiteX49" fmla="*/ 916654 w 5032666"/>
              <a:gd name="connsiteY49" fmla="*/ 0 h 419100"/>
              <a:gd name="connsiteX50" fmla="*/ 923479 w 5032666"/>
              <a:gd name="connsiteY50" fmla="*/ 0 h 419100"/>
              <a:gd name="connsiteX51" fmla="*/ 927390 w 5032666"/>
              <a:gd name="connsiteY51" fmla="*/ 0 h 419100"/>
              <a:gd name="connsiteX52" fmla="*/ 937851 w 5032666"/>
              <a:gd name="connsiteY52" fmla="*/ 0 h 419100"/>
              <a:gd name="connsiteX53" fmla="*/ 948587 w 5032666"/>
              <a:gd name="connsiteY53" fmla="*/ 0 h 419100"/>
              <a:gd name="connsiteX54" fmla="*/ 959880 w 5032666"/>
              <a:gd name="connsiteY54" fmla="*/ 0 h 419100"/>
              <a:gd name="connsiteX55" fmla="*/ 965937 w 5032666"/>
              <a:gd name="connsiteY55" fmla="*/ 0 h 419100"/>
              <a:gd name="connsiteX56" fmla="*/ 973357 w 5032666"/>
              <a:gd name="connsiteY56" fmla="*/ 0 h 419100"/>
              <a:gd name="connsiteX57" fmla="*/ 987134 w 5032666"/>
              <a:gd name="connsiteY57" fmla="*/ 0 h 419100"/>
              <a:gd name="connsiteX58" fmla="*/ 994554 w 5032666"/>
              <a:gd name="connsiteY58" fmla="*/ 0 h 419100"/>
              <a:gd name="connsiteX59" fmla="*/ 1005847 w 5032666"/>
              <a:gd name="connsiteY59" fmla="*/ 0 h 419100"/>
              <a:gd name="connsiteX60" fmla="*/ 1016583 w 5032666"/>
              <a:gd name="connsiteY60" fmla="*/ 0 h 419100"/>
              <a:gd name="connsiteX61" fmla="*/ 1022640 w 5032666"/>
              <a:gd name="connsiteY61" fmla="*/ 0 h 419100"/>
              <a:gd name="connsiteX62" fmla="*/ 1043837 w 5032666"/>
              <a:gd name="connsiteY62" fmla="*/ 0 h 419100"/>
              <a:gd name="connsiteX63" fmla="*/ 1055130 w 5032666"/>
              <a:gd name="connsiteY63" fmla="*/ 0 h 419100"/>
              <a:gd name="connsiteX64" fmla="*/ 1062550 w 5032666"/>
              <a:gd name="connsiteY64" fmla="*/ 0 h 419100"/>
              <a:gd name="connsiteX65" fmla="*/ 1080238 w 5032666"/>
              <a:gd name="connsiteY65" fmla="*/ 0 h 419100"/>
              <a:gd name="connsiteX66" fmla="*/ 1111833 w 5032666"/>
              <a:gd name="connsiteY66" fmla="*/ 0 h 419100"/>
              <a:gd name="connsiteX67" fmla="*/ 1126205 w 5032666"/>
              <a:gd name="connsiteY67" fmla="*/ 0 h 419100"/>
              <a:gd name="connsiteX68" fmla="*/ 1136941 w 5032666"/>
              <a:gd name="connsiteY68" fmla="*/ 0 h 419100"/>
              <a:gd name="connsiteX69" fmla="*/ 1175488 w 5032666"/>
              <a:gd name="connsiteY69" fmla="*/ 0 h 419100"/>
              <a:gd name="connsiteX70" fmla="*/ 1182908 w 5032666"/>
              <a:gd name="connsiteY70" fmla="*/ 0 h 419100"/>
              <a:gd name="connsiteX71" fmla="*/ 1207529 w 5032666"/>
              <a:gd name="connsiteY71" fmla="*/ 0 h 419100"/>
              <a:gd name="connsiteX72" fmla="*/ 1232191 w 5032666"/>
              <a:gd name="connsiteY72" fmla="*/ 0 h 419100"/>
              <a:gd name="connsiteX73" fmla="*/ 1253496 w 5032666"/>
              <a:gd name="connsiteY73" fmla="*/ 0 h 419100"/>
              <a:gd name="connsiteX74" fmla="*/ 1264232 w 5032666"/>
              <a:gd name="connsiteY74" fmla="*/ 0 h 419100"/>
              <a:gd name="connsiteX75" fmla="*/ 1302779 w 5032666"/>
              <a:gd name="connsiteY75" fmla="*/ 0 h 419100"/>
              <a:gd name="connsiteX76" fmla="*/ 1310199 w 5032666"/>
              <a:gd name="connsiteY76" fmla="*/ 0 h 419100"/>
              <a:gd name="connsiteX77" fmla="*/ 1327887 w 5032666"/>
              <a:gd name="connsiteY77" fmla="*/ 0 h 419100"/>
              <a:gd name="connsiteX78" fmla="*/ 1359482 w 5032666"/>
              <a:gd name="connsiteY78" fmla="*/ 0 h 419100"/>
              <a:gd name="connsiteX79" fmla="*/ 1373854 w 5032666"/>
              <a:gd name="connsiteY79" fmla="*/ 0 h 419100"/>
              <a:gd name="connsiteX80" fmla="*/ 1384590 w 5032666"/>
              <a:gd name="connsiteY80" fmla="*/ 0 h 419100"/>
              <a:gd name="connsiteX81" fmla="*/ 1417080 w 5032666"/>
              <a:gd name="connsiteY81" fmla="*/ 0 h 419100"/>
              <a:gd name="connsiteX82" fmla="*/ 1423137 w 5032666"/>
              <a:gd name="connsiteY82" fmla="*/ 0 h 419100"/>
              <a:gd name="connsiteX83" fmla="*/ 1430557 w 5032666"/>
              <a:gd name="connsiteY83" fmla="*/ 0 h 419100"/>
              <a:gd name="connsiteX84" fmla="*/ 1463047 w 5032666"/>
              <a:gd name="connsiteY84" fmla="*/ 0 h 419100"/>
              <a:gd name="connsiteX85" fmla="*/ 1473783 w 5032666"/>
              <a:gd name="connsiteY85" fmla="*/ 0 h 419100"/>
              <a:gd name="connsiteX86" fmla="*/ 1479840 w 5032666"/>
              <a:gd name="connsiteY86" fmla="*/ 0 h 419100"/>
              <a:gd name="connsiteX87" fmla="*/ 1495425 w 5032666"/>
              <a:gd name="connsiteY87" fmla="*/ 0 h 419100"/>
              <a:gd name="connsiteX88" fmla="*/ 1512330 w 5032666"/>
              <a:gd name="connsiteY88" fmla="*/ 0 h 419100"/>
              <a:gd name="connsiteX89" fmla="*/ 1519750 w 5032666"/>
              <a:gd name="connsiteY89" fmla="*/ 0 h 419100"/>
              <a:gd name="connsiteX90" fmla="*/ 1537438 w 5032666"/>
              <a:gd name="connsiteY90" fmla="*/ 0 h 419100"/>
              <a:gd name="connsiteX91" fmla="*/ 1541392 w 5032666"/>
              <a:gd name="connsiteY91" fmla="*/ 0 h 419100"/>
              <a:gd name="connsiteX92" fmla="*/ 1552128 w 5032666"/>
              <a:gd name="connsiteY92" fmla="*/ 0 h 419100"/>
              <a:gd name="connsiteX93" fmla="*/ 1569033 w 5032666"/>
              <a:gd name="connsiteY93" fmla="*/ 0 h 419100"/>
              <a:gd name="connsiteX94" fmla="*/ 1583405 w 5032666"/>
              <a:gd name="connsiteY94" fmla="*/ 0 h 419100"/>
              <a:gd name="connsiteX95" fmla="*/ 1590675 w 5032666"/>
              <a:gd name="connsiteY95" fmla="*/ 0 h 419100"/>
              <a:gd name="connsiteX96" fmla="*/ 1594141 w 5032666"/>
              <a:gd name="connsiteY96" fmla="*/ 0 h 419100"/>
              <a:gd name="connsiteX97" fmla="*/ 1598095 w 5032666"/>
              <a:gd name="connsiteY97" fmla="*/ 0 h 419100"/>
              <a:gd name="connsiteX98" fmla="*/ 1615783 w 5032666"/>
              <a:gd name="connsiteY98" fmla="*/ 0 h 419100"/>
              <a:gd name="connsiteX99" fmla="*/ 1632688 w 5032666"/>
              <a:gd name="connsiteY99" fmla="*/ 0 h 419100"/>
              <a:gd name="connsiteX100" fmla="*/ 1640108 w 5032666"/>
              <a:gd name="connsiteY100" fmla="*/ 0 h 419100"/>
              <a:gd name="connsiteX101" fmla="*/ 1647378 w 5032666"/>
              <a:gd name="connsiteY101" fmla="*/ 0 h 419100"/>
              <a:gd name="connsiteX102" fmla="*/ 1661750 w 5032666"/>
              <a:gd name="connsiteY102" fmla="*/ 0 h 419100"/>
              <a:gd name="connsiteX103" fmla="*/ 1672486 w 5032666"/>
              <a:gd name="connsiteY103" fmla="*/ 0 h 419100"/>
              <a:gd name="connsiteX104" fmla="*/ 1689391 w 5032666"/>
              <a:gd name="connsiteY104" fmla="*/ 0 h 419100"/>
              <a:gd name="connsiteX105" fmla="*/ 1704976 w 5032666"/>
              <a:gd name="connsiteY105" fmla="*/ 0 h 419100"/>
              <a:gd name="connsiteX106" fmla="*/ 1711033 w 5032666"/>
              <a:gd name="connsiteY106" fmla="*/ 0 h 419100"/>
              <a:gd name="connsiteX107" fmla="*/ 1718453 w 5032666"/>
              <a:gd name="connsiteY107" fmla="*/ 0 h 419100"/>
              <a:gd name="connsiteX108" fmla="*/ 1750943 w 5032666"/>
              <a:gd name="connsiteY108" fmla="*/ 0 h 419100"/>
              <a:gd name="connsiteX109" fmla="*/ 1761679 w 5032666"/>
              <a:gd name="connsiteY109" fmla="*/ 0 h 419100"/>
              <a:gd name="connsiteX110" fmla="*/ 1767736 w 5032666"/>
              <a:gd name="connsiteY110" fmla="*/ 0 h 419100"/>
              <a:gd name="connsiteX111" fmla="*/ 1800226 w 5032666"/>
              <a:gd name="connsiteY111" fmla="*/ 0 h 419100"/>
              <a:gd name="connsiteX112" fmla="*/ 1807646 w 5032666"/>
              <a:gd name="connsiteY112" fmla="*/ 0 h 419100"/>
              <a:gd name="connsiteX113" fmla="*/ 1825334 w 5032666"/>
              <a:gd name="connsiteY113" fmla="*/ 0 h 419100"/>
              <a:gd name="connsiteX114" fmla="*/ 1856929 w 5032666"/>
              <a:gd name="connsiteY114" fmla="*/ 0 h 419100"/>
              <a:gd name="connsiteX115" fmla="*/ 1871301 w 5032666"/>
              <a:gd name="connsiteY115" fmla="*/ 0 h 419100"/>
              <a:gd name="connsiteX116" fmla="*/ 1882037 w 5032666"/>
              <a:gd name="connsiteY116" fmla="*/ 0 h 419100"/>
              <a:gd name="connsiteX117" fmla="*/ 1920584 w 5032666"/>
              <a:gd name="connsiteY117" fmla="*/ 0 h 419100"/>
              <a:gd name="connsiteX118" fmla="*/ 1928004 w 5032666"/>
              <a:gd name="connsiteY118" fmla="*/ 0 h 419100"/>
              <a:gd name="connsiteX119" fmla="*/ 1952625 w 5032666"/>
              <a:gd name="connsiteY119" fmla="*/ 0 h 419100"/>
              <a:gd name="connsiteX120" fmla="*/ 1977287 w 5032666"/>
              <a:gd name="connsiteY120" fmla="*/ 0 h 419100"/>
              <a:gd name="connsiteX121" fmla="*/ 1998592 w 5032666"/>
              <a:gd name="connsiteY121" fmla="*/ 0 h 419100"/>
              <a:gd name="connsiteX122" fmla="*/ 2009328 w 5032666"/>
              <a:gd name="connsiteY122" fmla="*/ 0 h 419100"/>
              <a:gd name="connsiteX123" fmla="*/ 2047875 w 5032666"/>
              <a:gd name="connsiteY123" fmla="*/ 0 h 419100"/>
              <a:gd name="connsiteX124" fmla="*/ 2055295 w 5032666"/>
              <a:gd name="connsiteY124" fmla="*/ 0 h 419100"/>
              <a:gd name="connsiteX125" fmla="*/ 2057400 w 5032666"/>
              <a:gd name="connsiteY125" fmla="*/ 0 h 419100"/>
              <a:gd name="connsiteX126" fmla="*/ 2072983 w 5032666"/>
              <a:gd name="connsiteY126" fmla="*/ 0 h 419100"/>
              <a:gd name="connsiteX127" fmla="*/ 2103367 w 5032666"/>
              <a:gd name="connsiteY127" fmla="*/ 0 h 419100"/>
              <a:gd name="connsiteX128" fmla="*/ 2104578 w 5032666"/>
              <a:gd name="connsiteY128" fmla="*/ 0 h 419100"/>
              <a:gd name="connsiteX129" fmla="*/ 2114103 w 5032666"/>
              <a:gd name="connsiteY129" fmla="*/ 0 h 419100"/>
              <a:gd name="connsiteX130" fmla="*/ 2118950 w 5032666"/>
              <a:gd name="connsiteY130" fmla="*/ 0 h 419100"/>
              <a:gd name="connsiteX131" fmla="*/ 2129686 w 5032666"/>
              <a:gd name="connsiteY131" fmla="*/ 0 h 419100"/>
              <a:gd name="connsiteX132" fmla="*/ 2140979 w 5032666"/>
              <a:gd name="connsiteY132" fmla="*/ 0 h 419100"/>
              <a:gd name="connsiteX133" fmla="*/ 2152650 w 5032666"/>
              <a:gd name="connsiteY133" fmla="*/ 0 h 419100"/>
              <a:gd name="connsiteX134" fmla="*/ 2160070 w 5032666"/>
              <a:gd name="connsiteY134" fmla="*/ 0 h 419100"/>
              <a:gd name="connsiteX135" fmla="*/ 2162176 w 5032666"/>
              <a:gd name="connsiteY135" fmla="*/ 0 h 419100"/>
              <a:gd name="connsiteX136" fmla="*/ 2168233 w 5032666"/>
              <a:gd name="connsiteY136" fmla="*/ 0 h 419100"/>
              <a:gd name="connsiteX137" fmla="*/ 2175653 w 5032666"/>
              <a:gd name="connsiteY137" fmla="*/ 0 h 419100"/>
              <a:gd name="connsiteX138" fmla="*/ 2177758 w 5032666"/>
              <a:gd name="connsiteY138" fmla="*/ 0 h 419100"/>
              <a:gd name="connsiteX139" fmla="*/ 2186946 w 5032666"/>
              <a:gd name="connsiteY139" fmla="*/ 0 h 419100"/>
              <a:gd name="connsiteX140" fmla="*/ 2197682 w 5032666"/>
              <a:gd name="connsiteY140" fmla="*/ 0 h 419100"/>
              <a:gd name="connsiteX141" fmla="*/ 2208143 w 5032666"/>
              <a:gd name="connsiteY141" fmla="*/ 0 h 419100"/>
              <a:gd name="connsiteX142" fmla="*/ 2209353 w 5032666"/>
              <a:gd name="connsiteY142" fmla="*/ 0 h 419100"/>
              <a:gd name="connsiteX143" fmla="*/ 2218879 w 5032666"/>
              <a:gd name="connsiteY143" fmla="*/ 0 h 419100"/>
              <a:gd name="connsiteX144" fmla="*/ 2223725 w 5032666"/>
              <a:gd name="connsiteY144" fmla="*/ 0 h 419100"/>
              <a:gd name="connsiteX145" fmla="*/ 2224936 w 5032666"/>
              <a:gd name="connsiteY145" fmla="*/ 0 h 419100"/>
              <a:gd name="connsiteX146" fmla="*/ 2234461 w 5032666"/>
              <a:gd name="connsiteY146" fmla="*/ 0 h 419100"/>
              <a:gd name="connsiteX147" fmla="*/ 2236229 w 5032666"/>
              <a:gd name="connsiteY147" fmla="*/ 0 h 419100"/>
              <a:gd name="connsiteX148" fmla="*/ 2243649 w 5032666"/>
              <a:gd name="connsiteY148" fmla="*/ 0 h 419100"/>
              <a:gd name="connsiteX149" fmla="*/ 2257426 w 5032666"/>
              <a:gd name="connsiteY149" fmla="*/ 0 h 419100"/>
              <a:gd name="connsiteX150" fmla="*/ 2261337 w 5032666"/>
              <a:gd name="connsiteY150" fmla="*/ 0 h 419100"/>
              <a:gd name="connsiteX151" fmla="*/ 2264846 w 5032666"/>
              <a:gd name="connsiteY151" fmla="*/ 0 h 419100"/>
              <a:gd name="connsiteX152" fmla="*/ 2266951 w 5032666"/>
              <a:gd name="connsiteY152" fmla="*/ 0 h 419100"/>
              <a:gd name="connsiteX153" fmla="*/ 2273008 w 5032666"/>
              <a:gd name="connsiteY153" fmla="*/ 0 h 419100"/>
              <a:gd name="connsiteX154" fmla="*/ 2280428 w 5032666"/>
              <a:gd name="connsiteY154" fmla="*/ 0 h 419100"/>
              <a:gd name="connsiteX155" fmla="*/ 2282534 w 5032666"/>
              <a:gd name="connsiteY155" fmla="*/ 0 h 419100"/>
              <a:gd name="connsiteX156" fmla="*/ 2292932 w 5032666"/>
              <a:gd name="connsiteY156" fmla="*/ 0 h 419100"/>
              <a:gd name="connsiteX157" fmla="*/ 2307304 w 5032666"/>
              <a:gd name="connsiteY157" fmla="*/ 0 h 419100"/>
              <a:gd name="connsiteX158" fmla="*/ 2312918 w 5032666"/>
              <a:gd name="connsiteY158" fmla="*/ 0 h 419100"/>
              <a:gd name="connsiteX159" fmla="*/ 2314129 w 5032666"/>
              <a:gd name="connsiteY159" fmla="*/ 0 h 419100"/>
              <a:gd name="connsiteX160" fmla="*/ 2318040 w 5032666"/>
              <a:gd name="connsiteY160" fmla="*/ 0 h 419100"/>
              <a:gd name="connsiteX161" fmla="*/ 2323654 w 5032666"/>
              <a:gd name="connsiteY161" fmla="*/ 0 h 419100"/>
              <a:gd name="connsiteX162" fmla="*/ 2328501 w 5032666"/>
              <a:gd name="connsiteY162" fmla="*/ 0 h 419100"/>
              <a:gd name="connsiteX163" fmla="*/ 2329711 w 5032666"/>
              <a:gd name="connsiteY163" fmla="*/ 0 h 419100"/>
              <a:gd name="connsiteX164" fmla="*/ 2339237 w 5032666"/>
              <a:gd name="connsiteY164" fmla="*/ 0 h 419100"/>
              <a:gd name="connsiteX165" fmla="*/ 2350530 w 5032666"/>
              <a:gd name="connsiteY165" fmla="*/ 0 h 419100"/>
              <a:gd name="connsiteX166" fmla="*/ 2356587 w 5032666"/>
              <a:gd name="connsiteY166" fmla="*/ 0 h 419100"/>
              <a:gd name="connsiteX167" fmla="*/ 2362201 w 5032666"/>
              <a:gd name="connsiteY167" fmla="*/ 0 h 419100"/>
              <a:gd name="connsiteX168" fmla="*/ 2364007 w 5032666"/>
              <a:gd name="connsiteY168" fmla="*/ 0 h 419100"/>
              <a:gd name="connsiteX169" fmla="*/ 2369621 w 5032666"/>
              <a:gd name="connsiteY169" fmla="*/ 0 h 419100"/>
              <a:gd name="connsiteX170" fmla="*/ 2377784 w 5032666"/>
              <a:gd name="connsiteY170" fmla="*/ 0 h 419100"/>
              <a:gd name="connsiteX171" fmla="*/ 2385204 w 5032666"/>
              <a:gd name="connsiteY171" fmla="*/ 0 h 419100"/>
              <a:gd name="connsiteX172" fmla="*/ 2387309 w 5032666"/>
              <a:gd name="connsiteY172" fmla="*/ 0 h 419100"/>
              <a:gd name="connsiteX173" fmla="*/ 2396497 w 5032666"/>
              <a:gd name="connsiteY173" fmla="*/ 0 h 419100"/>
              <a:gd name="connsiteX174" fmla="*/ 2407233 w 5032666"/>
              <a:gd name="connsiteY174" fmla="*/ 0 h 419100"/>
              <a:gd name="connsiteX175" fmla="*/ 2413290 w 5032666"/>
              <a:gd name="connsiteY175" fmla="*/ 0 h 419100"/>
              <a:gd name="connsiteX176" fmla="*/ 2418904 w 5032666"/>
              <a:gd name="connsiteY176" fmla="*/ 0 h 419100"/>
              <a:gd name="connsiteX177" fmla="*/ 2433276 w 5032666"/>
              <a:gd name="connsiteY177" fmla="*/ 0 h 419100"/>
              <a:gd name="connsiteX178" fmla="*/ 2434487 w 5032666"/>
              <a:gd name="connsiteY178" fmla="*/ 0 h 419100"/>
              <a:gd name="connsiteX179" fmla="*/ 2444012 w 5032666"/>
              <a:gd name="connsiteY179" fmla="*/ 0 h 419100"/>
              <a:gd name="connsiteX180" fmla="*/ 2445780 w 5032666"/>
              <a:gd name="connsiteY180" fmla="*/ 0 h 419100"/>
              <a:gd name="connsiteX181" fmla="*/ 2453200 w 5032666"/>
              <a:gd name="connsiteY181" fmla="*/ 0 h 419100"/>
              <a:gd name="connsiteX182" fmla="*/ 2470888 w 5032666"/>
              <a:gd name="connsiteY182" fmla="*/ 0 h 419100"/>
              <a:gd name="connsiteX183" fmla="*/ 2482559 w 5032666"/>
              <a:gd name="connsiteY183" fmla="*/ 0 h 419100"/>
              <a:gd name="connsiteX184" fmla="*/ 2489979 w 5032666"/>
              <a:gd name="connsiteY184" fmla="*/ 0 h 419100"/>
              <a:gd name="connsiteX185" fmla="*/ 2502483 w 5032666"/>
              <a:gd name="connsiteY185" fmla="*/ 0 h 419100"/>
              <a:gd name="connsiteX186" fmla="*/ 2514600 w 5032666"/>
              <a:gd name="connsiteY186" fmla="*/ 0 h 419100"/>
              <a:gd name="connsiteX187" fmla="*/ 2516855 w 5032666"/>
              <a:gd name="connsiteY187" fmla="*/ 0 h 419100"/>
              <a:gd name="connsiteX188" fmla="*/ 2527591 w 5032666"/>
              <a:gd name="connsiteY188" fmla="*/ 0 h 419100"/>
              <a:gd name="connsiteX189" fmla="*/ 2539262 w 5032666"/>
              <a:gd name="connsiteY189" fmla="*/ 0 h 419100"/>
              <a:gd name="connsiteX190" fmla="*/ 2560567 w 5032666"/>
              <a:gd name="connsiteY190" fmla="*/ 0 h 419100"/>
              <a:gd name="connsiteX191" fmla="*/ 2566138 w 5032666"/>
              <a:gd name="connsiteY191" fmla="*/ 0 h 419100"/>
              <a:gd name="connsiteX192" fmla="*/ 2571303 w 5032666"/>
              <a:gd name="connsiteY192" fmla="*/ 0 h 419100"/>
              <a:gd name="connsiteX193" fmla="*/ 2573558 w 5032666"/>
              <a:gd name="connsiteY193" fmla="*/ 0 h 419100"/>
              <a:gd name="connsiteX194" fmla="*/ 2598179 w 5032666"/>
              <a:gd name="connsiteY194" fmla="*/ 0 h 419100"/>
              <a:gd name="connsiteX195" fmla="*/ 2609850 w 5032666"/>
              <a:gd name="connsiteY195" fmla="*/ 0 h 419100"/>
              <a:gd name="connsiteX196" fmla="*/ 2617270 w 5032666"/>
              <a:gd name="connsiteY196" fmla="*/ 0 h 419100"/>
              <a:gd name="connsiteX197" fmla="*/ 2622841 w 5032666"/>
              <a:gd name="connsiteY197" fmla="*/ 0 h 419100"/>
              <a:gd name="connsiteX198" fmla="*/ 2634958 w 5032666"/>
              <a:gd name="connsiteY198" fmla="*/ 0 h 419100"/>
              <a:gd name="connsiteX199" fmla="*/ 2644146 w 5032666"/>
              <a:gd name="connsiteY199" fmla="*/ 0 h 419100"/>
              <a:gd name="connsiteX200" fmla="*/ 2654882 w 5032666"/>
              <a:gd name="connsiteY200" fmla="*/ 0 h 419100"/>
              <a:gd name="connsiteX201" fmla="*/ 2666553 w 5032666"/>
              <a:gd name="connsiteY201" fmla="*/ 0 h 419100"/>
              <a:gd name="connsiteX202" fmla="*/ 2680925 w 5032666"/>
              <a:gd name="connsiteY202" fmla="*/ 0 h 419100"/>
              <a:gd name="connsiteX203" fmla="*/ 2691661 w 5032666"/>
              <a:gd name="connsiteY203" fmla="*/ 0 h 419100"/>
              <a:gd name="connsiteX204" fmla="*/ 2693429 w 5032666"/>
              <a:gd name="connsiteY204" fmla="*/ 0 h 419100"/>
              <a:gd name="connsiteX205" fmla="*/ 2700849 w 5032666"/>
              <a:gd name="connsiteY205" fmla="*/ 0 h 419100"/>
              <a:gd name="connsiteX206" fmla="*/ 2702954 w 5032666"/>
              <a:gd name="connsiteY206" fmla="*/ 0 h 419100"/>
              <a:gd name="connsiteX207" fmla="*/ 2718537 w 5032666"/>
              <a:gd name="connsiteY207" fmla="*/ 0 h 419100"/>
              <a:gd name="connsiteX208" fmla="*/ 2724151 w 5032666"/>
              <a:gd name="connsiteY208" fmla="*/ 0 h 419100"/>
              <a:gd name="connsiteX209" fmla="*/ 2730208 w 5032666"/>
              <a:gd name="connsiteY209" fmla="*/ 0 h 419100"/>
              <a:gd name="connsiteX210" fmla="*/ 2737628 w 5032666"/>
              <a:gd name="connsiteY210" fmla="*/ 0 h 419100"/>
              <a:gd name="connsiteX211" fmla="*/ 2748921 w 5032666"/>
              <a:gd name="connsiteY211" fmla="*/ 0 h 419100"/>
              <a:gd name="connsiteX212" fmla="*/ 2750132 w 5032666"/>
              <a:gd name="connsiteY212" fmla="*/ 0 h 419100"/>
              <a:gd name="connsiteX213" fmla="*/ 2759657 w 5032666"/>
              <a:gd name="connsiteY213" fmla="*/ 0 h 419100"/>
              <a:gd name="connsiteX214" fmla="*/ 2764504 w 5032666"/>
              <a:gd name="connsiteY214" fmla="*/ 0 h 419100"/>
              <a:gd name="connsiteX215" fmla="*/ 2770118 w 5032666"/>
              <a:gd name="connsiteY215" fmla="*/ 0 h 419100"/>
              <a:gd name="connsiteX216" fmla="*/ 2775240 w 5032666"/>
              <a:gd name="connsiteY216" fmla="*/ 0 h 419100"/>
              <a:gd name="connsiteX217" fmla="*/ 2780854 w 5032666"/>
              <a:gd name="connsiteY217" fmla="*/ 0 h 419100"/>
              <a:gd name="connsiteX218" fmla="*/ 2786911 w 5032666"/>
              <a:gd name="connsiteY218" fmla="*/ 0 h 419100"/>
              <a:gd name="connsiteX219" fmla="*/ 2798204 w 5032666"/>
              <a:gd name="connsiteY219" fmla="*/ 0 h 419100"/>
              <a:gd name="connsiteX220" fmla="*/ 2805624 w 5032666"/>
              <a:gd name="connsiteY220" fmla="*/ 0 h 419100"/>
              <a:gd name="connsiteX221" fmla="*/ 2807730 w 5032666"/>
              <a:gd name="connsiteY221" fmla="*/ 0 h 419100"/>
              <a:gd name="connsiteX222" fmla="*/ 2813787 w 5032666"/>
              <a:gd name="connsiteY222" fmla="*/ 0 h 419100"/>
              <a:gd name="connsiteX223" fmla="*/ 2819401 w 5032666"/>
              <a:gd name="connsiteY223" fmla="*/ 0 h 419100"/>
              <a:gd name="connsiteX224" fmla="*/ 2821207 w 5032666"/>
              <a:gd name="connsiteY224" fmla="*/ 0 h 419100"/>
              <a:gd name="connsiteX225" fmla="*/ 2823312 w 5032666"/>
              <a:gd name="connsiteY225" fmla="*/ 0 h 419100"/>
              <a:gd name="connsiteX226" fmla="*/ 2826821 w 5032666"/>
              <a:gd name="connsiteY226" fmla="*/ 0 h 419100"/>
              <a:gd name="connsiteX227" fmla="*/ 2844509 w 5032666"/>
              <a:gd name="connsiteY227" fmla="*/ 0 h 419100"/>
              <a:gd name="connsiteX228" fmla="*/ 2853697 w 5032666"/>
              <a:gd name="connsiteY228" fmla="*/ 0 h 419100"/>
              <a:gd name="connsiteX229" fmla="*/ 2854907 w 5032666"/>
              <a:gd name="connsiteY229" fmla="*/ 0 h 419100"/>
              <a:gd name="connsiteX230" fmla="*/ 2864433 w 5032666"/>
              <a:gd name="connsiteY230" fmla="*/ 0 h 419100"/>
              <a:gd name="connsiteX231" fmla="*/ 2869279 w 5032666"/>
              <a:gd name="connsiteY231" fmla="*/ 0 h 419100"/>
              <a:gd name="connsiteX232" fmla="*/ 2870490 w 5032666"/>
              <a:gd name="connsiteY232" fmla="*/ 0 h 419100"/>
              <a:gd name="connsiteX233" fmla="*/ 2876104 w 5032666"/>
              <a:gd name="connsiteY233" fmla="*/ 0 h 419100"/>
              <a:gd name="connsiteX234" fmla="*/ 2880015 w 5032666"/>
              <a:gd name="connsiteY234" fmla="*/ 0 h 419100"/>
              <a:gd name="connsiteX235" fmla="*/ 2890476 w 5032666"/>
              <a:gd name="connsiteY235" fmla="*/ 0 h 419100"/>
              <a:gd name="connsiteX236" fmla="*/ 2901212 w 5032666"/>
              <a:gd name="connsiteY236" fmla="*/ 0 h 419100"/>
              <a:gd name="connsiteX237" fmla="*/ 2902980 w 5032666"/>
              <a:gd name="connsiteY237" fmla="*/ 0 h 419100"/>
              <a:gd name="connsiteX238" fmla="*/ 2910400 w 5032666"/>
              <a:gd name="connsiteY238" fmla="*/ 0 h 419100"/>
              <a:gd name="connsiteX239" fmla="*/ 2912505 w 5032666"/>
              <a:gd name="connsiteY239" fmla="*/ 0 h 419100"/>
              <a:gd name="connsiteX240" fmla="*/ 2918562 w 5032666"/>
              <a:gd name="connsiteY240" fmla="*/ 0 h 419100"/>
              <a:gd name="connsiteX241" fmla="*/ 2925982 w 5032666"/>
              <a:gd name="connsiteY241" fmla="*/ 0 h 419100"/>
              <a:gd name="connsiteX242" fmla="*/ 2928088 w 5032666"/>
              <a:gd name="connsiteY242" fmla="*/ 0 h 419100"/>
              <a:gd name="connsiteX243" fmla="*/ 2939759 w 5032666"/>
              <a:gd name="connsiteY243" fmla="*/ 0 h 419100"/>
              <a:gd name="connsiteX244" fmla="*/ 2947179 w 5032666"/>
              <a:gd name="connsiteY244" fmla="*/ 0 h 419100"/>
              <a:gd name="connsiteX245" fmla="*/ 2958472 w 5032666"/>
              <a:gd name="connsiteY245" fmla="*/ 0 h 419100"/>
              <a:gd name="connsiteX246" fmla="*/ 2959683 w 5032666"/>
              <a:gd name="connsiteY246" fmla="*/ 0 h 419100"/>
              <a:gd name="connsiteX247" fmla="*/ 2969208 w 5032666"/>
              <a:gd name="connsiteY247" fmla="*/ 0 h 419100"/>
              <a:gd name="connsiteX248" fmla="*/ 2974055 w 5032666"/>
              <a:gd name="connsiteY248" fmla="*/ 0 h 419100"/>
              <a:gd name="connsiteX249" fmla="*/ 2975265 w 5032666"/>
              <a:gd name="connsiteY249" fmla="*/ 0 h 419100"/>
              <a:gd name="connsiteX250" fmla="*/ 2984791 w 5032666"/>
              <a:gd name="connsiteY250" fmla="*/ 0 h 419100"/>
              <a:gd name="connsiteX251" fmla="*/ 2996462 w 5032666"/>
              <a:gd name="connsiteY251" fmla="*/ 0 h 419100"/>
              <a:gd name="connsiteX252" fmla="*/ 3007755 w 5032666"/>
              <a:gd name="connsiteY252" fmla="*/ 0 h 419100"/>
              <a:gd name="connsiteX253" fmla="*/ 3015175 w 5032666"/>
              <a:gd name="connsiteY253" fmla="*/ 0 h 419100"/>
              <a:gd name="connsiteX254" fmla="*/ 3023338 w 5032666"/>
              <a:gd name="connsiteY254" fmla="*/ 0 h 419100"/>
              <a:gd name="connsiteX255" fmla="*/ 3030758 w 5032666"/>
              <a:gd name="connsiteY255" fmla="*/ 0 h 419100"/>
              <a:gd name="connsiteX256" fmla="*/ 3032863 w 5032666"/>
              <a:gd name="connsiteY256" fmla="*/ 0 h 419100"/>
              <a:gd name="connsiteX257" fmla="*/ 3064458 w 5032666"/>
              <a:gd name="connsiteY257" fmla="*/ 0 h 419100"/>
              <a:gd name="connsiteX258" fmla="*/ 3078830 w 5032666"/>
              <a:gd name="connsiteY258" fmla="*/ 0 h 419100"/>
              <a:gd name="connsiteX259" fmla="*/ 3080041 w 5032666"/>
              <a:gd name="connsiteY259" fmla="*/ 0 h 419100"/>
              <a:gd name="connsiteX260" fmla="*/ 3089566 w 5032666"/>
              <a:gd name="connsiteY260" fmla="*/ 0 h 419100"/>
              <a:gd name="connsiteX261" fmla="*/ 3128113 w 5032666"/>
              <a:gd name="connsiteY261" fmla="*/ 0 h 419100"/>
              <a:gd name="connsiteX262" fmla="*/ 3135533 w 5032666"/>
              <a:gd name="connsiteY262" fmla="*/ 0 h 419100"/>
              <a:gd name="connsiteX263" fmla="*/ 3160154 w 5032666"/>
              <a:gd name="connsiteY263" fmla="*/ 0 h 419100"/>
              <a:gd name="connsiteX264" fmla="*/ 3184816 w 5032666"/>
              <a:gd name="connsiteY264" fmla="*/ 0 h 419100"/>
              <a:gd name="connsiteX265" fmla="*/ 3206121 w 5032666"/>
              <a:gd name="connsiteY265" fmla="*/ 0 h 419100"/>
              <a:gd name="connsiteX266" fmla="*/ 3216857 w 5032666"/>
              <a:gd name="connsiteY266" fmla="*/ 0 h 419100"/>
              <a:gd name="connsiteX267" fmla="*/ 3255404 w 5032666"/>
              <a:gd name="connsiteY267" fmla="*/ 0 h 419100"/>
              <a:gd name="connsiteX268" fmla="*/ 3262824 w 5032666"/>
              <a:gd name="connsiteY268" fmla="*/ 0 h 419100"/>
              <a:gd name="connsiteX269" fmla="*/ 3280512 w 5032666"/>
              <a:gd name="connsiteY269" fmla="*/ 0 h 419100"/>
              <a:gd name="connsiteX270" fmla="*/ 3312107 w 5032666"/>
              <a:gd name="connsiteY270" fmla="*/ 0 h 419100"/>
              <a:gd name="connsiteX271" fmla="*/ 3326479 w 5032666"/>
              <a:gd name="connsiteY271" fmla="*/ 0 h 419100"/>
              <a:gd name="connsiteX272" fmla="*/ 3337215 w 5032666"/>
              <a:gd name="connsiteY272" fmla="*/ 0 h 419100"/>
              <a:gd name="connsiteX273" fmla="*/ 3369705 w 5032666"/>
              <a:gd name="connsiteY273" fmla="*/ 0 h 419100"/>
              <a:gd name="connsiteX274" fmla="*/ 3375762 w 5032666"/>
              <a:gd name="connsiteY274" fmla="*/ 0 h 419100"/>
              <a:gd name="connsiteX275" fmla="*/ 3383182 w 5032666"/>
              <a:gd name="connsiteY275" fmla="*/ 0 h 419100"/>
              <a:gd name="connsiteX276" fmla="*/ 3415672 w 5032666"/>
              <a:gd name="connsiteY276" fmla="*/ 0 h 419100"/>
              <a:gd name="connsiteX277" fmla="*/ 3426408 w 5032666"/>
              <a:gd name="connsiteY277" fmla="*/ 0 h 419100"/>
              <a:gd name="connsiteX278" fmla="*/ 3432465 w 5032666"/>
              <a:gd name="connsiteY278" fmla="*/ 0 h 419100"/>
              <a:gd name="connsiteX279" fmla="*/ 3448050 w 5032666"/>
              <a:gd name="connsiteY279" fmla="*/ 0 h 419100"/>
              <a:gd name="connsiteX280" fmla="*/ 3464955 w 5032666"/>
              <a:gd name="connsiteY280" fmla="*/ 0 h 419100"/>
              <a:gd name="connsiteX281" fmla="*/ 3472375 w 5032666"/>
              <a:gd name="connsiteY281" fmla="*/ 0 h 419100"/>
              <a:gd name="connsiteX282" fmla="*/ 3490063 w 5032666"/>
              <a:gd name="connsiteY282" fmla="*/ 0 h 419100"/>
              <a:gd name="connsiteX283" fmla="*/ 3494017 w 5032666"/>
              <a:gd name="connsiteY283" fmla="*/ 0 h 419100"/>
              <a:gd name="connsiteX284" fmla="*/ 3504753 w 5032666"/>
              <a:gd name="connsiteY284" fmla="*/ 0 h 419100"/>
              <a:gd name="connsiteX285" fmla="*/ 3521658 w 5032666"/>
              <a:gd name="connsiteY285" fmla="*/ 0 h 419100"/>
              <a:gd name="connsiteX286" fmla="*/ 3536030 w 5032666"/>
              <a:gd name="connsiteY286" fmla="*/ 0 h 419100"/>
              <a:gd name="connsiteX287" fmla="*/ 3543300 w 5032666"/>
              <a:gd name="connsiteY287" fmla="*/ 0 h 419100"/>
              <a:gd name="connsiteX288" fmla="*/ 3546766 w 5032666"/>
              <a:gd name="connsiteY288" fmla="*/ 0 h 419100"/>
              <a:gd name="connsiteX289" fmla="*/ 3550720 w 5032666"/>
              <a:gd name="connsiteY289" fmla="*/ 0 h 419100"/>
              <a:gd name="connsiteX290" fmla="*/ 3568408 w 5032666"/>
              <a:gd name="connsiteY290" fmla="*/ 0 h 419100"/>
              <a:gd name="connsiteX291" fmla="*/ 3585313 w 5032666"/>
              <a:gd name="connsiteY291" fmla="*/ 0 h 419100"/>
              <a:gd name="connsiteX292" fmla="*/ 3592733 w 5032666"/>
              <a:gd name="connsiteY292" fmla="*/ 0 h 419100"/>
              <a:gd name="connsiteX293" fmla="*/ 3600003 w 5032666"/>
              <a:gd name="connsiteY293" fmla="*/ 0 h 419100"/>
              <a:gd name="connsiteX294" fmla="*/ 3614375 w 5032666"/>
              <a:gd name="connsiteY294" fmla="*/ 0 h 419100"/>
              <a:gd name="connsiteX295" fmla="*/ 3625111 w 5032666"/>
              <a:gd name="connsiteY295" fmla="*/ 0 h 419100"/>
              <a:gd name="connsiteX296" fmla="*/ 3642016 w 5032666"/>
              <a:gd name="connsiteY296" fmla="*/ 0 h 419100"/>
              <a:gd name="connsiteX297" fmla="*/ 3657601 w 5032666"/>
              <a:gd name="connsiteY297" fmla="*/ 0 h 419100"/>
              <a:gd name="connsiteX298" fmla="*/ 3663658 w 5032666"/>
              <a:gd name="connsiteY298" fmla="*/ 0 h 419100"/>
              <a:gd name="connsiteX299" fmla="*/ 3671078 w 5032666"/>
              <a:gd name="connsiteY299" fmla="*/ 0 h 419100"/>
              <a:gd name="connsiteX300" fmla="*/ 3703568 w 5032666"/>
              <a:gd name="connsiteY300" fmla="*/ 0 h 419100"/>
              <a:gd name="connsiteX301" fmla="*/ 3714304 w 5032666"/>
              <a:gd name="connsiteY301" fmla="*/ 0 h 419100"/>
              <a:gd name="connsiteX302" fmla="*/ 3720361 w 5032666"/>
              <a:gd name="connsiteY302" fmla="*/ 0 h 419100"/>
              <a:gd name="connsiteX303" fmla="*/ 3752851 w 5032666"/>
              <a:gd name="connsiteY303" fmla="*/ 0 h 419100"/>
              <a:gd name="connsiteX304" fmla="*/ 3760271 w 5032666"/>
              <a:gd name="connsiteY304" fmla="*/ 0 h 419100"/>
              <a:gd name="connsiteX305" fmla="*/ 3777959 w 5032666"/>
              <a:gd name="connsiteY305" fmla="*/ 0 h 419100"/>
              <a:gd name="connsiteX306" fmla="*/ 3809554 w 5032666"/>
              <a:gd name="connsiteY306" fmla="*/ 0 h 419100"/>
              <a:gd name="connsiteX307" fmla="*/ 3823926 w 5032666"/>
              <a:gd name="connsiteY307" fmla="*/ 0 h 419100"/>
              <a:gd name="connsiteX308" fmla="*/ 3834662 w 5032666"/>
              <a:gd name="connsiteY308" fmla="*/ 0 h 419100"/>
              <a:gd name="connsiteX309" fmla="*/ 3873209 w 5032666"/>
              <a:gd name="connsiteY309" fmla="*/ 0 h 419100"/>
              <a:gd name="connsiteX310" fmla="*/ 3880629 w 5032666"/>
              <a:gd name="connsiteY310" fmla="*/ 0 h 419100"/>
              <a:gd name="connsiteX311" fmla="*/ 3905250 w 5032666"/>
              <a:gd name="connsiteY311" fmla="*/ 0 h 419100"/>
              <a:gd name="connsiteX312" fmla="*/ 3929912 w 5032666"/>
              <a:gd name="connsiteY312" fmla="*/ 0 h 419100"/>
              <a:gd name="connsiteX313" fmla="*/ 3951217 w 5032666"/>
              <a:gd name="connsiteY313" fmla="*/ 0 h 419100"/>
              <a:gd name="connsiteX314" fmla="*/ 3961953 w 5032666"/>
              <a:gd name="connsiteY314" fmla="*/ 0 h 419100"/>
              <a:gd name="connsiteX315" fmla="*/ 4000500 w 5032666"/>
              <a:gd name="connsiteY315" fmla="*/ 0 h 419100"/>
              <a:gd name="connsiteX316" fmla="*/ 4007920 w 5032666"/>
              <a:gd name="connsiteY316" fmla="*/ 0 h 419100"/>
              <a:gd name="connsiteX317" fmla="*/ 4025608 w 5032666"/>
              <a:gd name="connsiteY317" fmla="*/ 0 h 419100"/>
              <a:gd name="connsiteX318" fmla="*/ 4057203 w 5032666"/>
              <a:gd name="connsiteY318" fmla="*/ 0 h 419100"/>
              <a:gd name="connsiteX319" fmla="*/ 4071575 w 5032666"/>
              <a:gd name="connsiteY319" fmla="*/ 0 h 419100"/>
              <a:gd name="connsiteX320" fmla="*/ 4082311 w 5032666"/>
              <a:gd name="connsiteY320" fmla="*/ 0 h 419100"/>
              <a:gd name="connsiteX321" fmla="*/ 4093604 w 5032666"/>
              <a:gd name="connsiteY321" fmla="*/ 0 h 419100"/>
              <a:gd name="connsiteX322" fmla="*/ 4114801 w 5032666"/>
              <a:gd name="connsiteY322" fmla="*/ 0 h 419100"/>
              <a:gd name="connsiteX323" fmla="*/ 4120858 w 5032666"/>
              <a:gd name="connsiteY323" fmla="*/ 0 h 419100"/>
              <a:gd name="connsiteX324" fmla="*/ 4128278 w 5032666"/>
              <a:gd name="connsiteY324" fmla="*/ 0 h 419100"/>
              <a:gd name="connsiteX325" fmla="*/ 4139571 w 5032666"/>
              <a:gd name="connsiteY325" fmla="*/ 0 h 419100"/>
              <a:gd name="connsiteX326" fmla="*/ 4150307 w 5032666"/>
              <a:gd name="connsiteY326" fmla="*/ 0 h 419100"/>
              <a:gd name="connsiteX327" fmla="*/ 4160768 w 5032666"/>
              <a:gd name="connsiteY327" fmla="*/ 0 h 419100"/>
              <a:gd name="connsiteX328" fmla="*/ 4171504 w 5032666"/>
              <a:gd name="connsiteY328" fmla="*/ 0 h 419100"/>
              <a:gd name="connsiteX329" fmla="*/ 4177561 w 5032666"/>
              <a:gd name="connsiteY329" fmla="*/ 0 h 419100"/>
              <a:gd name="connsiteX330" fmla="*/ 4188854 w 5032666"/>
              <a:gd name="connsiteY330" fmla="*/ 0 h 419100"/>
              <a:gd name="connsiteX331" fmla="*/ 4196274 w 5032666"/>
              <a:gd name="connsiteY331" fmla="*/ 0 h 419100"/>
              <a:gd name="connsiteX332" fmla="*/ 4210051 w 5032666"/>
              <a:gd name="connsiteY332" fmla="*/ 0 h 419100"/>
              <a:gd name="connsiteX333" fmla="*/ 4213962 w 5032666"/>
              <a:gd name="connsiteY333" fmla="*/ 0 h 419100"/>
              <a:gd name="connsiteX334" fmla="*/ 4217471 w 5032666"/>
              <a:gd name="connsiteY334" fmla="*/ 0 h 419100"/>
              <a:gd name="connsiteX335" fmla="*/ 4235159 w 5032666"/>
              <a:gd name="connsiteY335" fmla="*/ 0 h 419100"/>
              <a:gd name="connsiteX336" fmla="*/ 4245557 w 5032666"/>
              <a:gd name="connsiteY336" fmla="*/ 0 h 419100"/>
              <a:gd name="connsiteX337" fmla="*/ 4259929 w 5032666"/>
              <a:gd name="connsiteY337" fmla="*/ 0 h 419100"/>
              <a:gd name="connsiteX338" fmla="*/ 4266754 w 5032666"/>
              <a:gd name="connsiteY338" fmla="*/ 0 h 419100"/>
              <a:gd name="connsiteX339" fmla="*/ 4270665 w 5032666"/>
              <a:gd name="connsiteY339" fmla="*/ 0 h 419100"/>
              <a:gd name="connsiteX340" fmla="*/ 4281126 w 5032666"/>
              <a:gd name="connsiteY340" fmla="*/ 0 h 419100"/>
              <a:gd name="connsiteX341" fmla="*/ 4291862 w 5032666"/>
              <a:gd name="connsiteY341" fmla="*/ 0 h 419100"/>
              <a:gd name="connsiteX342" fmla="*/ 4303155 w 5032666"/>
              <a:gd name="connsiteY342" fmla="*/ 0 h 419100"/>
              <a:gd name="connsiteX343" fmla="*/ 4309212 w 5032666"/>
              <a:gd name="connsiteY343" fmla="*/ 0 h 419100"/>
              <a:gd name="connsiteX344" fmla="*/ 4316632 w 5032666"/>
              <a:gd name="connsiteY344" fmla="*/ 0 h 419100"/>
              <a:gd name="connsiteX345" fmla="*/ 4330409 w 5032666"/>
              <a:gd name="connsiteY345" fmla="*/ 0 h 419100"/>
              <a:gd name="connsiteX346" fmla="*/ 4337829 w 5032666"/>
              <a:gd name="connsiteY346" fmla="*/ 0 h 419100"/>
              <a:gd name="connsiteX347" fmla="*/ 4349122 w 5032666"/>
              <a:gd name="connsiteY347" fmla="*/ 0 h 419100"/>
              <a:gd name="connsiteX348" fmla="*/ 4359858 w 5032666"/>
              <a:gd name="connsiteY348" fmla="*/ 0 h 419100"/>
              <a:gd name="connsiteX349" fmla="*/ 4365915 w 5032666"/>
              <a:gd name="connsiteY349" fmla="*/ 0 h 419100"/>
              <a:gd name="connsiteX350" fmla="*/ 4387112 w 5032666"/>
              <a:gd name="connsiteY350" fmla="*/ 0 h 419100"/>
              <a:gd name="connsiteX351" fmla="*/ 4398405 w 5032666"/>
              <a:gd name="connsiteY351" fmla="*/ 0 h 419100"/>
              <a:gd name="connsiteX352" fmla="*/ 4405825 w 5032666"/>
              <a:gd name="connsiteY352" fmla="*/ 0 h 419100"/>
              <a:gd name="connsiteX353" fmla="*/ 4423513 w 5032666"/>
              <a:gd name="connsiteY353" fmla="*/ 0 h 419100"/>
              <a:gd name="connsiteX354" fmla="*/ 4455108 w 5032666"/>
              <a:gd name="connsiteY354" fmla="*/ 0 h 419100"/>
              <a:gd name="connsiteX355" fmla="*/ 4469480 w 5032666"/>
              <a:gd name="connsiteY355" fmla="*/ 0 h 419100"/>
              <a:gd name="connsiteX356" fmla="*/ 4480216 w 5032666"/>
              <a:gd name="connsiteY356" fmla="*/ 0 h 419100"/>
              <a:gd name="connsiteX357" fmla="*/ 4518763 w 5032666"/>
              <a:gd name="connsiteY357" fmla="*/ 0 h 419100"/>
              <a:gd name="connsiteX358" fmla="*/ 4526183 w 5032666"/>
              <a:gd name="connsiteY358" fmla="*/ 0 h 419100"/>
              <a:gd name="connsiteX359" fmla="*/ 4550804 w 5032666"/>
              <a:gd name="connsiteY359" fmla="*/ 0 h 419100"/>
              <a:gd name="connsiteX360" fmla="*/ 4575466 w 5032666"/>
              <a:gd name="connsiteY360" fmla="*/ 0 h 419100"/>
              <a:gd name="connsiteX361" fmla="*/ 4596771 w 5032666"/>
              <a:gd name="connsiteY361" fmla="*/ 0 h 419100"/>
              <a:gd name="connsiteX362" fmla="*/ 4607507 w 5032666"/>
              <a:gd name="connsiteY362" fmla="*/ 0 h 419100"/>
              <a:gd name="connsiteX363" fmla="*/ 4646054 w 5032666"/>
              <a:gd name="connsiteY363" fmla="*/ 0 h 419100"/>
              <a:gd name="connsiteX364" fmla="*/ 4653474 w 5032666"/>
              <a:gd name="connsiteY364" fmla="*/ 0 h 419100"/>
              <a:gd name="connsiteX365" fmla="*/ 4671162 w 5032666"/>
              <a:gd name="connsiteY365" fmla="*/ 0 h 419100"/>
              <a:gd name="connsiteX366" fmla="*/ 4702757 w 5032666"/>
              <a:gd name="connsiteY366" fmla="*/ 0 h 419100"/>
              <a:gd name="connsiteX367" fmla="*/ 4717129 w 5032666"/>
              <a:gd name="connsiteY367" fmla="*/ 0 h 419100"/>
              <a:gd name="connsiteX368" fmla="*/ 4727865 w 5032666"/>
              <a:gd name="connsiteY368" fmla="*/ 0 h 419100"/>
              <a:gd name="connsiteX369" fmla="*/ 4760355 w 5032666"/>
              <a:gd name="connsiteY369" fmla="*/ 0 h 419100"/>
              <a:gd name="connsiteX370" fmla="*/ 4766412 w 5032666"/>
              <a:gd name="connsiteY370" fmla="*/ 0 h 419100"/>
              <a:gd name="connsiteX371" fmla="*/ 4773832 w 5032666"/>
              <a:gd name="connsiteY371" fmla="*/ 0 h 419100"/>
              <a:gd name="connsiteX372" fmla="*/ 4806322 w 5032666"/>
              <a:gd name="connsiteY372" fmla="*/ 0 h 419100"/>
              <a:gd name="connsiteX373" fmla="*/ 4817058 w 5032666"/>
              <a:gd name="connsiteY373" fmla="*/ 0 h 419100"/>
              <a:gd name="connsiteX374" fmla="*/ 4823115 w 5032666"/>
              <a:gd name="connsiteY374" fmla="*/ 0 h 419100"/>
              <a:gd name="connsiteX375" fmla="*/ 4855605 w 5032666"/>
              <a:gd name="connsiteY375" fmla="*/ 0 h 419100"/>
              <a:gd name="connsiteX376" fmla="*/ 4863025 w 5032666"/>
              <a:gd name="connsiteY376" fmla="*/ 0 h 419100"/>
              <a:gd name="connsiteX377" fmla="*/ 4880713 w 5032666"/>
              <a:gd name="connsiteY377" fmla="*/ 0 h 419100"/>
              <a:gd name="connsiteX378" fmla="*/ 4912308 w 5032666"/>
              <a:gd name="connsiteY378" fmla="*/ 0 h 419100"/>
              <a:gd name="connsiteX379" fmla="*/ 4926680 w 5032666"/>
              <a:gd name="connsiteY379" fmla="*/ 0 h 419100"/>
              <a:gd name="connsiteX380" fmla="*/ 4937416 w 5032666"/>
              <a:gd name="connsiteY380" fmla="*/ 0 h 419100"/>
              <a:gd name="connsiteX381" fmla="*/ 4975963 w 5032666"/>
              <a:gd name="connsiteY381" fmla="*/ 0 h 419100"/>
              <a:gd name="connsiteX382" fmla="*/ 4983383 w 5032666"/>
              <a:gd name="connsiteY382" fmla="*/ 0 h 419100"/>
              <a:gd name="connsiteX383" fmla="*/ 5032666 w 5032666"/>
              <a:gd name="connsiteY383" fmla="*/ 0 h 419100"/>
              <a:gd name="connsiteX384" fmla="*/ 4927891 w 5032666"/>
              <a:gd name="connsiteY384" fmla="*/ 419100 h 419100"/>
              <a:gd name="connsiteX385" fmla="*/ 4878608 w 5032666"/>
              <a:gd name="connsiteY385" fmla="*/ 419100 h 419100"/>
              <a:gd name="connsiteX386" fmla="*/ 4871188 w 5032666"/>
              <a:gd name="connsiteY386" fmla="*/ 419100 h 419100"/>
              <a:gd name="connsiteX387" fmla="*/ 4832641 w 5032666"/>
              <a:gd name="connsiteY387" fmla="*/ 419100 h 419100"/>
              <a:gd name="connsiteX388" fmla="*/ 4821905 w 5032666"/>
              <a:gd name="connsiteY388" fmla="*/ 419100 h 419100"/>
              <a:gd name="connsiteX389" fmla="*/ 4807533 w 5032666"/>
              <a:gd name="connsiteY389" fmla="*/ 419100 h 419100"/>
              <a:gd name="connsiteX390" fmla="*/ 4775938 w 5032666"/>
              <a:gd name="connsiteY390" fmla="*/ 419100 h 419100"/>
              <a:gd name="connsiteX391" fmla="*/ 4758250 w 5032666"/>
              <a:gd name="connsiteY391" fmla="*/ 419100 h 419100"/>
              <a:gd name="connsiteX392" fmla="*/ 4750830 w 5032666"/>
              <a:gd name="connsiteY392" fmla="*/ 419100 h 419100"/>
              <a:gd name="connsiteX393" fmla="*/ 4718340 w 5032666"/>
              <a:gd name="connsiteY393" fmla="*/ 419100 h 419100"/>
              <a:gd name="connsiteX394" fmla="*/ 4712283 w 5032666"/>
              <a:gd name="connsiteY394" fmla="*/ 419100 h 419100"/>
              <a:gd name="connsiteX395" fmla="*/ 4701547 w 5032666"/>
              <a:gd name="connsiteY395" fmla="*/ 419100 h 419100"/>
              <a:gd name="connsiteX396" fmla="*/ 4669057 w 5032666"/>
              <a:gd name="connsiteY396" fmla="*/ 419100 h 419100"/>
              <a:gd name="connsiteX397" fmla="*/ 4661637 w 5032666"/>
              <a:gd name="connsiteY397" fmla="*/ 419100 h 419100"/>
              <a:gd name="connsiteX398" fmla="*/ 4655580 w 5032666"/>
              <a:gd name="connsiteY398" fmla="*/ 419100 h 419100"/>
              <a:gd name="connsiteX399" fmla="*/ 4623090 w 5032666"/>
              <a:gd name="connsiteY399" fmla="*/ 419100 h 419100"/>
              <a:gd name="connsiteX400" fmla="*/ 4612354 w 5032666"/>
              <a:gd name="connsiteY400" fmla="*/ 419100 h 419100"/>
              <a:gd name="connsiteX401" fmla="*/ 4597982 w 5032666"/>
              <a:gd name="connsiteY401" fmla="*/ 419100 h 419100"/>
              <a:gd name="connsiteX402" fmla="*/ 4566387 w 5032666"/>
              <a:gd name="connsiteY402" fmla="*/ 419100 h 419100"/>
              <a:gd name="connsiteX403" fmla="*/ 4548699 w 5032666"/>
              <a:gd name="connsiteY403" fmla="*/ 419100 h 419100"/>
              <a:gd name="connsiteX404" fmla="*/ 4541279 w 5032666"/>
              <a:gd name="connsiteY404" fmla="*/ 419100 h 419100"/>
              <a:gd name="connsiteX405" fmla="*/ 4502732 w 5032666"/>
              <a:gd name="connsiteY405" fmla="*/ 419100 h 419100"/>
              <a:gd name="connsiteX406" fmla="*/ 4491996 w 5032666"/>
              <a:gd name="connsiteY406" fmla="*/ 419100 h 419100"/>
              <a:gd name="connsiteX407" fmla="*/ 4470691 w 5032666"/>
              <a:gd name="connsiteY407" fmla="*/ 419100 h 419100"/>
              <a:gd name="connsiteX408" fmla="*/ 4446029 w 5032666"/>
              <a:gd name="connsiteY408" fmla="*/ 419100 h 419100"/>
              <a:gd name="connsiteX409" fmla="*/ 4421408 w 5032666"/>
              <a:gd name="connsiteY409" fmla="*/ 419100 h 419100"/>
              <a:gd name="connsiteX410" fmla="*/ 4413988 w 5032666"/>
              <a:gd name="connsiteY410" fmla="*/ 419100 h 419100"/>
              <a:gd name="connsiteX411" fmla="*/ 4375441 w 5032666"/>
              <a:gd name="connsiteY411" fmla="*/ 419100 h 419100"/>
              <a:gd name="connsiteX412" fmla="*/ 4364705 w 5032666"/>
              <a:gd name="connsiteY412" fmla="*/ 419100 h 419100"/>
              <a:gd name="connsiteX413" fmla="*/ 4350333 w 5032666"/>
              <a:gd name="connsiteY413" fmla="*/ 419100 h 419100"/>
              <a:gd name="connsiteX414" fmla="*/ 4318738 w 5032666"/>
              <a:gd name="connsiteY414" fmla="*/ 419100 h 419100"/>
              <a:gd name="connsiteX415" fmla="*/ 4301050 w 5032666"/>
              <a:gd name="connsiteY415" fmla="*/ 419100 h 419100"/>
              <a:gd name="connsiteX416" fmla="*/ 4293630 w 5032666"/>
              <a:gd name="connsiteY416" fmla="*/ 419100 h 419100"/>
              <a:gd name="connsiteX417" fmla="*/ 4282337 w 5032666"/>
              <a:gd name="connsiteY417" fmla="*/ 419100 h 419100"/>
              <a:gd name="connsiteX418" fmla="*/ 4261140 w 5032666"/>
              <a:gd name="connsiteY418" fmla="*/ 419100 h 419100"/>
              <a:gd name="connsiteX419" fmla="*/ 4255083 w 5032666"/>
              <a:gd name="connsiteY419" fmla="*/ 419100 h 419100"/>
              <a:gd name="connsiteX420" fmla="*/ 4244347 w 5032666"/>
              <a:gd name="connsiteY420" fmla="*/ 419100 h 419100"/>
              <a:gd name="connsiteX421" fmla="*/ 4233054 w 5032666"/>
              <a:gd name="connsiteY421" fmla="*/ 419100 h 419100"/>
              <a:gd name="connsiteX422" fmla="*/ 4225634 w 5032666"/>
              <a:gd name="connsiteY422" fmla="*/ 419100 h 419100"/>
              <a:gd name="connsiteX423" fmla="*/ 4211857 w 5032666"/>
              <a:gd name="connsiteY423" fmla="*/ 419100 h 419100"/>
              <a:gd name="connsiteX424" fmla="*/ 4204437 w 5032666"/>
              <a:gd name="connsiteY424" fmla="*/ 419100 h 419100"/>
              <a:gd name="connsiteX425" fmla="*/ 4198380 w 5032666"/>
              <a:gd name="connsiteY425" fmla="*/ 419100 h 419100"/>
              <a:gd name="connsiteX426" fmla="*/ 4187087 w 5032666"/>
              <a:gd name="connsiteY426" fmla="*/ 419100 h 419100"/>
              <a:gd name="connsiteX427" fmla="*/ 4176351 w 5032666"/>
              <a:gd name="connsiteY427" fmla="*/ 419100 h 419100"/>
              <a:gd name="connsiteX428" fmla="*/ 4165890 w 5032666"/>
              <a:gd name="connsiteY428" fmla="*/ 419100 h 419100"/>
              <a:gd name="connsiteX429" fmla="*/ 4161979 w 5032666"/>
              <a:gd name="connsiteY429" fmla="*/ 419100 h 419100"/>
              <a:gd name="connsiteX430" fmla="*/ 4155154 w 5032666"/>
              <a:gd name="connsiteY430" fmla="*/ 419100 h 419100"/>
              <a:gd name="connsiteX431" fmla="*/ 4140782 w 5032666"/>
              <a:gd name="connsiteY431" fmla="*/ 419100 h 419100"/>
              <a:gd name="connsiteX432" fmla="*/ 4130384 w 5032666"/>
              <a:gd name="connsiteY432" fmla="*/ 419100 h 419100"/>
              <a:gd name="connsiteX433" fmla="*/ 4112696 w 5032666"/>
              <a:gd name="connsiteY433" fmla="*/ 419100 h 419100"/>
              <a:gd name="connsiteX434" fmla="*/ 4109187 w 5032666"/>
              <a:gd name="connsiteY434" fmla="*/ 419100 h 419100"/>
              <a:gd name="connsiteX435" fmla="*/ 4105276 w 5032666"/>
              <a:gd name="connsiteY435" fmla="*/ 419100 h 419100"/>
              <a:gd name="connsiteX436" fmla="*/ 4091499 w 5032666"/>
              <a:gd name="connsiteY436" fmla="*/ 419100 h 419100"/>
              <a:gd name="connsiteX437" fmla="*/ 4084079 w 5032666"/>
              <a:gd name="connsiteY437" fmla="*/ 419100 h 419100"/>
              <a:gd name="connsiteX438" fmla="*/ 4072786 w 5032666"/>
              <a:gd name="connsiteY438" fmla="*/ 419100 h 419100"/>
              <a:gd name="connsiteX439" fmla="*/ 4066729 w 5032666"/>
              <a:gd name="connsiteY439" fmla="*/ 419100 h 419100"/>
              <a:gd name="connsiteX440" fmla="*/ 4055993 w 5032666"/>
              <a:gd name="connsiteY440" fmla="*/ 419100 h 419100"/>
              <a:gd name="connsiteX441" fmla="*/ 4045532 w 5032666"/>
              <a:gd name="connsiteY441" fmla="*/ 419100 h 419100"/>
              <a:gd name="connsiteX442" fmla="*/ 4034796 w 5032666"/>
              <a:gd name="connsiteY442" fmla="*/ 419100 h 419100"/>
              <a:gd name="connsiteX443" fmla="*/ 4023503 w 5032666"/>
              <a:gd name="connsiteY443" fmla="*/ 419100 h 419100"/>
              <a:gd name="connsiteX444" fmla="*/ 4016083 w 5032666"/>
              <a:gd name="connsiteY444" fmla="*/ 419100 h 419100"/>
              <a:gd name="connsiteX445" fmla="*/ 4010026 w 5032666"/>
              <a:gd name="connsiteY445" fmla="*/ 419100 h 419100"/>
              <a:gd name="connsiteX446" fmla="*/ 3988829 w 5032666"/>
              <a:gd name="connsiteY446" fmla="*/ 419100 h 419100"/>
              <a:gd name="connsiteX447" fmla="*/ 3977536 w 5032666"/>
              <a:gd name="connsiteY447" fmla="*/ 419100 h 419100"/>
              <a:gd name="connsiteX448" fmla="*/ 3966800 w 5032666"/>
              <a:gd name="connsiteY448" fmla="*/ 419100 h 419100"/>
              <a:gd name="connsiteX449" fmla="*/ 3952428 w 5032666"/>
              <a:gd name="connsiteY449" fmla="*/ 419100 h 419100"/>
              <a:gd name="connsiteX450" fmla="*/ 3920833 w 5032666"/>
              <a:gd name="connsiteY450" fmla="*/ 419100 h 419100"/>
              <a:gd name="connsiteX451" fmla="*/ 3903145 w 5032666"/>
              <a:gd name="connsiteY451" fmla="*/ 419100 h 419100"/>
              <a:gd name="connsiteX452" fmla="*/ 3895725 w 5032666"/>
              <a:gd name="connsiteY452" fmla="*/ 419100 h 419100"/>
              <a:gd name="connsiteX453" fmla="*/ 3857178 w 5032666"/>
              <a:gd name="connsiteY453" fmla="*/ 419100 h 419100"/>
              <a:gd name="connsiteX454" fmla="*/ 3846442 w 5032666"/>
              <a:gd name="connsiteY454" fmla="*/ 419100 h 419100"/>
              <a:gd name="connsiteX455" fmla="*/ 3825137 w 5032666"/>
              <a:gd name="connsiteY455" fmla="*/ 419100 h 419100"/>
              <a:gd name="connsiteX456" fmla="*/ 3800475 w 5032666"/>
              <a:gd name="connsiteY456" fmla="*/ 419100 h 419100"/>
              <a:gd name="connsiteX457" fmla="*/ 3775854 w 5032666"/>
              <a:gd name="connsiteY457" fmla="*/ 419100 h 419100"/>
              <a:gd name="connsiteX458" fmla="*/ 3768434 w 5032666"/>
              <a:gd name="connsiteY458" fmla="*/ 419100 h 419100"/>
              <a:gd name="connsiteX459" fmla="*/ 3729887 w 5032666"/>
              <a:gd name="connsiteY459" fmla="*/ 419100 h 419100"/>
              <a:gd name="connsiteX460" fmla="*/ 3719151 w 5032666"/>
              <a:gd name="connsiteY460" fmla="*/ 419100 h 419100"/>
              <a:gd name="connsiteX461" fmla="*/ 3704779 w 5032666"/>
              <a:gd name="connsiteY461" fmla="*/ 419100 h 419100"/>
              <a:gd name="connsiteX462" fmla="*/ 3673184 w 5032666"/>
              <a:gd name="connsiteY462" fmla="*/ 419100 h 419100"/>
              <a:gd name="connsiteX463" fmla="*/ 3655496 w 5032666"/>
              <a:gd name="connsiteY463" fmla="*/ 419100 h 419100"/>
              <a:gd name="connsiteX464" fmla="*/ 3648076 w 5032666"/>
              <a:gd name="connsiteY464" fmla="*/ 419100 h 419100"/>
              <a:gd name="connsiteX465" fmla="*/ 3615586 w 5032666"/>
              <a:gd name="connsiteY465" fmla="*/ 419100 h 419100"/>
              <a:gd name="connsiteX466" fmla="*/ 3609529 w 5032666"/>
              <a:gd name="connsiteY466" fmla="*/ 419100 h 419100"/>
              <a:gd name="connsiteX467" fmla="*/ 3598793 w 5032666"/>
              <a:gd name="connsiteY467" fmla="*/ 419100 h 419100"/>
              <a:gd name="connsiteX468" fmla="*/ 3566303 w 5032666"/>
              <a:gd name="connsiteY468" fmla="*/ 419100 h 419100"/>
              <a:gd name="connsiteX469" fmla="*/ 3558883 w 5032666"/>
              <a:gd name="connsiteY469" fmla="*/ 419100 h 419100"/>
              <a:gd name="connsiteX470" fmla="*/ 3552826 w 5032666"/>
              <a:gd name="connsiteY470" fmla="*/ 419100 h 419100"/>
              <a:gd name="connsiteX471" fmla="*/ 3537241 w 5032666"/>
              <a:gd name="connsiteY471" fmla="*/ 419100 h 419100"/>
              <a:gd name="connsiteX472" fmla="*/ 3520336 w 5032666"/>
              <a:gd name="connsiteY472" fmla="*/ 419100 h 419100"/>
              <a:gd name="connsiteX473" fmla="*/ 3509600 w 5032666"/>
              <a:gd name="connsiteY473" fmla="*/ 419100 h 419100"/>
              <a:gd name="connsiteX474" fmla="*/ 3495228 w 5032666"/>
              <a:gd name="connsiteY474" fmla="*/ 419100 h 419100"/>
              <a:gd name="connsiteX475" fmla="*/ 3487958 w 5032666"/>
              <a:gd name="connsiteY475" fmla="*/ 419100 h 419100"/>
              <a:gd name="connsiteX476" fmla="*/ 3480538 w 5032666"/>
              <a:gd name="connsiteY476" fmla="*/ 419100 h 419100"/>
              <a:gd name="connsiteX477" fmla="*/ 3463633 w 5032666"/>
              <a:gd name="connsiteY477" fmla="*/ 419100 h 419100"/>
              <a:gd name="connsiteX478" fmla="*/ 3445945 w 5032666"/>
              <a:gd name="connsiteY478" fmla="*/ 419100 h 419100"/>
              <a:gd name="connsiteX479" fmla="*/ 3441991 w 5032666"/>
              <a:gd name="connsiteY479" fmla="*/ 419100 h 419100"/>
              <a:gd name="connsiteX480" fmla="*/ 3438525 w 5032666"/>
              <a:gd name="connsiteY480" fmla="*/ 419100 h 419100"/>
              <a:gd name="connsiteX481" fmla="*/ 3431255 w 5032666"/>
              <a:gd name="connsiteY481" fmla="*/ 419100 h 419100"/>
              <a:gd name="connsiteX482" fmla="*/ 3416883 w 5032666"/>
              <a:gd name="connsiteY482" fmla="*/ 419100 h 419100"/>
              <a:gd name="connsiteX483" fmla="*/ 3399978 w 5032666"/>
              <a:gd name="connsiteY483" fmla="*/ 419100 h 419100"/>
              <a:gd name="connsiteX484" fmla="*/ 3389242 w 5032666"/>
              <a:gd name="connsiteY484" fmla="*/ 419100 h 419100"/>
              <a:gd name="connsiteX485" fmla="*/ 3385288 w 5032666"/>
              <a:gd name="connsiteY485" fmla="*/ 419100 h 419100"/>
              <a:gd name="connsiteX486" fmla="*/ 3367600 w 5032666"/>
              <a:gd name="connsiteY486" fmla="*/ 419100 h 419100"/>
              <a:gd name="connsiteX487" fmla="*/ 3360180 w 5032666"/>
              <a:gd name="connsiteY487" fmla="*/ 419100 h 419100"/>
              <a:gd name="connsiteX488" fmla="*/ 3343275 w 5032666"/>
              <a:gd name="connsiteY488" fmla="*/ 419100 h 419100"/>
              <a:gd name="connsiteX489" fmla="*/ 3327690 w 5032666"/>
              <a:gd name="connsiteY489" fmla="*/ 419100 h 419100"/>
              <a:gd name="connsiteX490" fmla="*/ 3321633 w 5032666"/>
              <a:gd name="connsiteY490" fmla="*/ 419100 h 419100"/>
              <a:gd name="connsiteX491" fmla="*/ 3310897 w 5032666"/>
              <a:gd name="connsiteY491" fmla="*/ 419100 h 419100"/>
              <a:gd name="connsiteX492" fmla="*/ 3278407 w 5032666"/>
              <a:gd name="connsiteY492" fmla="*/ 419100 h 419100"/>
              <a:gd name="connsiteX493" fmla="*/ 3270987 w 5032666"/>
              <a:gd name="connsiteY493" fmla="*/ 419100 h 419100"/>
              <a:gd name="connsiteX494" fmla="*/ 3264930 w 5032666"/>
              <a:gd name="connsiteY494" fmla="*/ 419100 h 419100"/>
              <a:gd name="connsiteX495" fmla="*/ 3232440 w 5032666"/>
              <a:gd name="connsiteY495" fmla="*/ 419100 h 419100"/>
              <a:gd name="connsiteX496" fmla="*/ 3221704 w 5032666"/>
              <a:gd name="connsiteY496" fmla="*/ 419100 h 419100"/>
              <a:gd name="connsiteX497" fmla="*/ 3207332 w 5032666"/>
              <a:gd name="connsiteY497" fmla="*/ 419100 h 419100"/>
              <a:gd name="connsiteX498" fmla="*/ 3175737 w 5032666"/>
              <a:gd name="connsiteY498" fmla="*/ 419100 h 419100"/>
              <a:gd name="connsiteX499" fmla="*/ 3158049 w 5032666"/>
              <a:gd name="connsiteY499" fmla="*/ 419100 h 419100"/>
              <a:gd name="connsiteX500" fmla="*/ 3150629 w 5032666"/>
              <a:gd name="connsiteY500" fmla="*/ 419100 h 419100"/>
              <a:gd name="connsiteX501" fmla="*/ 3112082 w 5032666"/>
              <a:gd name="connsiteY501" fmla="*/ 419100 h 419100"/>
              <a:gd name="connsiteX502" fmla="*/ 3101346 w 5032666"/>
              <a:gd name="connsiteY502" fmla="*/ 419100 h 419100"/>
              <a:gd name="connsiteX503" fmla="*/ 3080041 w 5032666"/>
              <a:gd name="connsiteY503" fmla="*/ 419100 h 419100"/>
              <a:gd name="connsiteX504" fmla="*/ 3055379 w 5032666"/>
              <a:gd name="connsiteY504" fmla="*/ 419100 h 419100"/>
              <a:gd name="connsiteX505" fmla="*/ 3030758 w 5032666"/>
              <a:gd name="connsiteY505" fmla="*/ 419100 h 419100"/>
              <a:gd name="connsiteX506" fmla="*/ 3023338 w 5032666"/>
              <a:gd name="connsiteY506" fmla="*/ 419100 h 419100"/>
              <a:gd name="connsiteX507" fmla="*/ 2984791 w 5032666"/>
              <a:gd name="connsiteY507" fmla="*/ 419100 h 419100"/>
              <a:gd name="connsiteX508" fmla="*/ 2975266 w 5032666"/>
              <a:gd name="connsiteY508" fmla="*/ 419100 h 419100"/>
              <a:gd name="connsiteX509" fmla="*/ 2974055 w 5032666"/>
              <a:gd name="connsiteY509" fmla="*/ 419100 h 419100"/>
              <a:gd name="connsiteX510" fmla="*/ 2959683 w 5032666"/>
              <a:gd name="connsiteY510" fmla="*/ 419100 h 419100"/>
              <a:gd name="connsiteX511" fmla="*/ 2928088 w 5032666"/>
              <a:gd name="connsiteY511" fmla="*/ 419100 h 419100"/>
              <a:gd name="connsiteX512" fmla="*/ 2925983 w 5032666"/>
              <a:gd name="connsiteY512" fmla="*/ 419100 h 419100"/>
              <a:gd name="connsiteX513" fmla="*/ 2918563 w 5032666"/>
              <a:gd name="connsiteY513" fmla="*/ 419100 h 419100"/>
              <a:gd name="connsiteX514" fmla="*/ 2910400 w 5032666"/>
              <a:gd name="connsiteY514" fmla="*/ 419100 h 419100"/>
              <a:gd name="connsiteX515" fmla="*/ 2902980 w 5032666"/>
              <a:gd name="connsiteY515" fmla="*/ 419100 h 419100"/>
              <a:gd name="connsiteX516" fmla="*/ 2891687 w 5032666"/>
              <a:gd name="connsiteY516" fmla="*/ 419100 h 419100"/>
              <a:gd name="connsiteX517" fmla="*/ 2880016 w 5032666"/>
              <a:gd name="connsiteY517" fmla="*/ 419100 h 419100"/>
              <a:gd name="connsiteX518" fmla="*/ 2870490 w 5032666"/>
              <a:gd name="connsiteY518" fmla="*/ 419100 h 419100"/>
              <a:gd name="connsiteX519" fmla="*/ 2869280 w 5032666"/>
              <a:gd name="connsiteY519" fmla="*/ 419100 h 419100"/>
              <a:gd name="connsiteX520" fmla="*/ 2864433 w 5032666"/>
              <a:gd name="connsiteY520" fmla="*/ 419100 h 419100"/>
              <a:gd name="connsiteX521" fmla="*/ 2854908 w 5032666"/>
              <a:gd name="connsiteY521" fmla="*/ 419100 h 419100"/>
              <a:gd name="connsiteX522" fmla="*/ 2853697 w 5032666"/>
              <a:gd name="connsiteY522" fmla="*/ 419100 h 419100"/>
              <a:gd name="connsiteX523" fmla="*/ 2842404 w 5032666"/>
              <a:gd name="connsiteY523" fmla="*/ 419100 h 419100"/>
              <a:gd name="connsiteX524" fmla="*/ 2834984 w 5032666"/>
              <a:gd name="connsiteY524" fmla="*/ 419100 h 419100"/>
              <a:gd name="connsiteX525" fmla="*/ 2823313 w 5032666"/>
              <a:gd name="connsiteY525" fmla="*/ 419100 h 419100"/>
              <a:gd name="connsiteX526" fmla="*/ 2821207 w 5032666"/>
              <a:gd name="connsiteY526" fmla="*/ 419100 h 419100"/>
              <a:gd name="connsiteX527" fmla="*/ 2813787 w 5032666"/>
              <a:gd name="connsiteY527" fmla="*/ 419100 h 419100"/>
              <a:gd name="connsiteX528" fmla="*/ 2807730 w 5032666"/>
              <a:gd name="connsiteY528" fmla="*/ 419100 h 419100"/>
              <a:gd name="connsiteX529" fmla="*/ 2805625 w 5032666"/>
              <a:gd name="connsiteY529" fmla="*/ 419100 h 419100"/>
              <a:gd name="connsiteX530" fmla="*/ 2798205 w 5032666"/>
              <a:gd name="connsiteY530" fmla="*/ 419100 h 419100"/>
              <a:gd name="connsiteX531" fmla="*/ 2796437 w 5032666"/>
              <a:gd name="connsiteY531" fmla="*/ 419100 h 419100"/>
              <a:gd name="connsiteX532" fmla="*/ 2785701 w 5032666"/>
              <a:gd name="connsiteY532" fmla="*/ 419100 h 419100"/>
              <a:gd name="connsiteX533" fmla="*/ 2775240 w 5032666"/>
              <a:gd name="connsiteY533" fmla="*/ 419100 h 419100"/>
              <a:gd name="connsiteX534" fmla="*/ 2771329 w 5032666"/>
              <a:gd name="connsiteY534" fmla="*/ 419100 h 419100"/>
              <a:gd name="connsiteX535" fmla="*/ 2765715 w 5032666"/>
              <a:gd name="connsiteY535" fmla="*/ 419100 h 419100"/>
              <a:gd name="connsiteX536" fmla="*/ 2764504 w 5032666"/>
              <a:gd name="connsiteY536" fmla="*/ 419100 h 419100"/>
              <a:gd name="connsiteX537" fmla="*/ 2759658 w 5032666"/>
              <a:gd name="connsiteY537" fmla="*/ 419100 h 419100"/>
              <a:gd name="connsiteX538" fmla="*/ 2750132 w 5032666"/>
              <a:gd name="connsiteY538" fmla="*/ 419100 h 419100"/>
              <a:gd name="connsiteX539" fmla="*/ 2748922 w 5032666"/>
              <a:gd name="connsiteY539" fmla="*/ 419100 h 419100"/>
              <a:gd name="connsiteX540" fmla="*/ 2739734 w 5032666"/>
              <a:gd name="connsiteY540" fmla="*/ 419100 h 419100"/>
              <a:gd name="connsiteX541" fmla="*/ 2722046 w 5032666"/>
              <a:gd name="connsiteY541" fmla="*/ 419100 h 419100"/>
              <a:gd name="connsiteX542" fmla="*/ 2718537 w 5032666"/>
              <a:gd name="connsiteY542" fmla="*/ 419100 h 419100"/>
              <a:gd name="connsiteX543" fmla="*/ 2716432 w 5032666"/>
              <a:gd name="connsiteY543" fmla="*/ 419100 h 419100"/>
              <a:gd name="connsiteX544" fmla="*/ 2714626 w 5032666"/>
              <a:gd name="connsiteY544" fmla="*/ 419100 h 419100"/>
              <a:gd name="connsiteX545" fmla="*/ 2709012 w 5032666"/>
              <a:gd name="connsiteY545" fmla="*/ 419100 h 419100"/>
              <a:gd name="connsiteX546" fmla="*/ 2702955 w 5032666"/>
              <a:gd name="connsiteY546" fmla="*/ 419100 h 419100"/>
              <a:gd name="connsiteX547" fmla="*/ 2700849 w 5032666"/>
              <a:gd name="connsiteY547" fmla="*/ 419100 h 419100"/>
              <a:gd name="connsiteX548" fmla="*/ 2693429 w 5032666"/>
              <a:gd name="connsiteY548" fmla="*/ 419100 h 419100"/>
              <a:gd name="connsiteX549" fmla="*/ 2682136 w 5032666"/>
              <a:gd name="connsiteY549" fmla="*/ 419100 h 419100"/>
              <a:gd name="connsiteX550" fmla="*/ 2676079 w 5032666"/>
              <a:gd name="connsiteY550" fmla="*/ 419100 h 419100"/>
              <a:gd name="connsiteX551" fmla="*/ 2670465 w 5032666"/>
              <a:gd name="connsiteY551" fmla="*/ 419100 h 419100"/>
              <a:gd name="connsiteX552" fmla="*/ 2665343 w 5032666"/>
              <a:gd name="connsiteY552" fmla="*/ 419100 h 419100"/>
              <a:gd name="connsiteX553" fmla="*/ 2659729 w 5032666"/>
              <a:gd name="connsiteY553" fmla="*/ 419100 h 419100"/>
              <a:gd name="connsiteX554" fmla="*/ 2654882 w 5032666"/>
              <a:gd name="connsiteY554" fmla="*/ 419100 h 419100"/>
              <a:gd name="connsiteX555" fmla="*/ 2645357 w 5032666"/>
              <a:gd name="connsiteY555" fmla="*/ 419100 h 419100"/>
              <a:gd name="connsiteX556" fmla="*/ 2644146 w 5032666"/>
              <a:gd name="connsiteY556" fmla="*/ 419100 h 419100"/>
              <a:gd name="connsiteX557" fmla="*/ 2632853 w 5032666"/>
              <a:gd name="connsiteY557" fmla="*/ 419100 h 419100"/>
              <a:gd name="connsiteX558" fmla="*/ 2625433 w 5032666"/>
              <a:gd name="connsiteY558" fmla="*/ 419100 h 419100"/>
              <a:gd name="connsiteX559" fmla="*/ 2619376 w 5032666"/>
              <a:gd name="connsiteY559" fmla="*/ 419100 h 419100"/>
              <a:gd name="connsiteX560" fmla="*/ 2613762 w 5032666"/>
              <a:gd name="connsiteY560" fmla="*/ 419100 h 419100"/>
              <a:gd name="connsiteX561" fmla="*/ 2598179 w 5032666"/>
              <a:gd name="connsiteY561" fmla="*/ 419100 h 419100"/>
              <a:gd name="connsiteX562" fmla="*/ 2596074 w 5032666"/>
              <a:gd name="connsiteY562" fmla="*/ 419100 h 419100"/>
              <a:gd name="connsiteX563" fmla="*/ 2588654 w 5032666"/>
              <a:gd name="connsiteY563" fmla="*/ 419100 h 419100"/>
              <a:gd name="connsiteX564" fmla="*/ 2586886 w 5032666"/>
              <a:gd name="connsiteY564" fmla="*/ 419100 h 419100"/>
              <a:gd name="connsiteX565" fmla="*/ 2576150 w 5032666"/>
              <a:gd name="connsiteY565" fmla="*/ 419100 h 419100"/>
              <a:gd name="connsiteX566" fmla="*/ 2561778 w 5032666"/>
              <a:gd name="connsiteY566" fmla="*/ 419100 h 419100"/>
              <a:gd name="connsiteX567" fmla="*/ 2550107 w 5032666"/>
              <a:gd name="connsiteY567" fmla="*/ 419100 h 419100"/>
              <a:gd name="connsiteX568" fmla="*/ 2539371 w 5032666"/>
              <a:gd name="connsiteY568" fmla="*/ 419100 h 419100"/>
              <a:gd name="connsiteX569" fmla="*/ 2530183 w 5032666"/>
              <a:gd name="connsiteY569" fmla="*/ 419100 h 419100"/>
              <a:gd name="connsiteX570" fmla="*/ 2518066 w 5032666"/>
              <a:gd name="connsiteY570" fmla="*/ 419100 h 419100"/>
              <a:gd name="connsiteX571" fmla="*/ 2512495 w 5032666"/>
              <a:gd name="connsiteY571" fmla="*/ 419100 h 419100"/>
              <a:gd name="connsiteX572" fmla="*/ 2505075 w 5032666"/>
              <a:gd name="connsiteY572" fmla="*/ 419100 h 419100"/>
              <a:gd name="connsiteX573" fmla="*/ 2493404 w 5032666"/>
              <a:gd name="connsiteY573" fmla="*/ 419100 h 419100"/>
              <a:gd name="connsiteX574" fmla="*/ 2468783 w 5032666"/>
              <a:gd name="connsiteY574" fmla="*/ 419100 h 419100"/>
              <a:gd name="connsiteX575" fmla="*/ 2466528 w 5032666"/>
              <a:gd name="connsiteY575" fmla="*/ 419100 h 419100"/>
              <a:gd name="connsiteX576" fmla="*/ 2461363 w 5032666"/>
              <a:gd name="connsiteY576" fmla="*/ 419100 h 419100"/>
              <a:gd name="connsiteX577" fmla="*/ 2455792 w 5032666"/>
              <a:gd name="connsiteY577" fmla="*/ 419100 h 419100"/>
              <a:gd name="connsiteX578" fmla="*/ 2434487 w 5032666"/>
              <a:gd name="connsiteY578" fmla="*/ 419100 h 419100"/>
              <a:gd name="connsiteX579" fmla="*/ 2422816 w 5032666"/>
              <a:gd name="connsiteY579" fmla="*/ 419100 h 419100"/>
              <a:gd name="connsiteX580" fmla="*/ 2412080 w 5032666"/>
              <a:gd name="connsiteY580" fmla="*/ 419100 h 419100"/>
              <a:gd name="connsiteX581" fmla="*/ 2409825 w 5032666"/>
              <a:gd name="connsiteY581" fmla="*/ 419100 h 419100"/>
              <a:gd name="connsiteX582" fmla="*/ 2397708 w 5032666"/>
              <a:gd name="connsiteY582" fmla="*/ 419100 h 419100"/>
              <a:gd name="connsiteX583" fmla="*/ 2385204 w 5032666"/>
              <a:gd name="connsiteY583" fmla="*/ 419100 h 419100"/>
              <a:gd name="connsiteX584" fmla="*/ 2377784 w 5032666"/>
              <a:gd name="connsiteY584" fmla="*/ 419100 h 419100"/>
              <a:gd name="connsiteX585" fmla="*/ 2366113 w 5032666"/>
              <a:gd name="connsiteY585" fmla="*/ 419100 h 419100"/>
              <a:gd name="connsiteX586" fmla="*/ 2348425 w 5032666"/>
              <a:gd name="connsiteY586" fmla="*/ 419100 h 419100"/>
              <a:gd name="connsiteX587" fmla="*/ 2341005 w 5032666"/>
              <a:gd name="connsiteY587" fmla="*/ 419100 h 419100"/>
              <a:gd name="connsiteX588" fmla="*/ 2339237 w 5032666"/>
              <a:gd name="connsiteY588" fmla="*/ 419100 h 419100"/>
              <a:gd name="connsiteX589" fmla="*/ 2329712 w 5032666"/>
              <a:gd name="connsiteY589" fmla="*/ 419100 h 419100"/>
              <a:gd name="connsiteX590" fmla="*/ 2328501 w 5032666"/>
              <a:gd name="connsiteY590" fmla="*/ 419100 h 419100"/>
              <a:gd name="connsiteX591" fmla="*/ 2314129 w 5032666"/>
              <a:gd name="connsiteY591" fmla="*/ 419100 h 419100"/>
              <a:gd name="connsiteX592" fmla="*/ 2308515 w 5032666"/>
              <a:gd name="connsiteY592" fmla="*/ 419100 h 419100"/>
              <a:gd name="connsiteX593" fmla="*/ 2302458 w 5032666"/>
              <a:gd name="connsiteY593" fmla="*/ 419100 h 419100"/>
              <a:gd name="connsiteX594" fmla="*/ 2291722 w 5032666"/>
              <a:gd name="connsiteY594" fmla="*/ 419100 h 419100"/>
              <a:gd name="connsiteX595" fmla="*/ 2282534 w 5032666"/>
              <a:gd name="connsiteY595" fmla="*/ 419100 h 419100"/>
              <a:gd name="connsiteX596" fmla="*/ 2280429 w 5032666"/>
              <a:gd name="connsiteY596" fmla="*/ 419100 h 419100"/>
              <a:gd name="connsiteX597" fmla="*/ 2273009 w 5032666"/>
              <a:gd name="connsiteY597" fmla="*/ 419100 h 419100"/>
              <a:gd name="connsiteX598" fmla="*/ 2264846 w 5032666"/>
              <a:gd name="connsiteY598" fmla="*/ 419100 h 419100"/>
              <a:gd name="connsiteX599" fmla="*/ 2259232 w 5032666"/>
              <a:gd name="connsiteY599" fmla="*/ 419100 h 419100"/>
              <a:gd name="connsiteX600" fmla="*/ 2257426 w 5032666"/>
              <a:gd name="connsiteY600" fmla="*/ 419100 h 419100"/>
              <a:gd name="connsiteX601" fmla="*/ 2251812 w 5032666"/>
              <a:gd name="connsiteY601" fmla="*/ 419100 h 419100"/>
              <a:gd name="connsiteX602" fmla="*/ 2245755 w 5032666"/>
              <a:gd name="connsiteY602" fmla="*/ 419100 h 419100"/>
              <a:gd name="connsiteX603" fmla="*/ 2234462 w 5032666"/>
              <a:gd name="connsiteY603" fmla="*/ 419100 h 419100"/>
              <a:gd name="connsiteX604" fmla="*/ 2224936 w 5032666"/>
              <a:gd name="connsiteY604" fmla="*/ 419100 h 419100"/>
              <a:gd name="connsiteX605" fmla="*/ 2223726 w 5032666"/>
              <a:gd name="connsiteY605" fmla="*/ 419100 h 419100"/>
              <a:gd name="connsiteX606" fmla="*/ 2218879 w 5032666"/>
              <a:gd name="connsiteY606" fmla="*/ 419100 h 419100"/>
              <a:gd name="connsiteX607" fmla="*/ 2213265 w 5032666"/>
              <a:gd name="connsiteY607" fmla="*/ 419100 h 419100"/>
              <a:gd name="connsiteX608" fmla="*/ 2209354 w 5032666"/>
              <a:gd name="connsiteY608" fmla="*/ 419100 h 419100"/>
              <a:gd name="connsiteX609" fmla="*/ 2208143 w 5032666"/>
              <a:gd name="connsiteY609" fmla="*/ 419100 h 419100"/>
              <a:gd name="connsiteX610" fmla="*/ 2202529 w 5032666"/>
              <a:gd name="connsiteY610" fmla="*/ 419100 h 419100"/>
              <a:gd name="connsiteX611" fmla="*/ 2188157 w 5032666"/>
              <a:gd name="connsiteY611" fmla="*/ 419100 h 419100"/>
              <a:gd name="connsiteX612" fmla="*/ 2177759 w 5032666"/>
              <a:gd name="connsiteY612" fmla="*/ 419100 h 419100"/>
              <a:gd name="connsiteX613" fmla="*/ 2175653 w 5032666"/>
              <a:gd name="connsiteY613" fmla="*/ 419100 h 419100"/>
              <a:gd name="connsiteX614" fmla="*/ 2168233 w 5032666"/>
              <a:gd name="connsiteY614" fmla="*/ 419100 h 419100"/>
              <a:gd name="connsiteX615" fmla="*/ 2162176 w 5032666"/>
              <a:gd name="connsiteY615" fmla="*/ 419100 h 419100"/>
              <a:gd name="connsiteX616" fmla="*/ 2160071 w 5032666"/>
              <a:gd name="connsiteY616" fmla="*/ 419100 h 419100"/>
              <a:gd name="connsiteX617" fmla="*/ 2156562 w 5032666"/>
              <a:gd name="connsiteY617" fmla="*/ 419100 h 419100"/>
              <a:gd name="connsiteX618" fmla="*/ 2152651 w 5032666"/>
              <a:gd name="connsiteY618" fmla="*/ 419100 h 419100"/>
              <a:gd name="connsiteX619" fmla="*/ 2138874 w 5032666"/>
              <a:gd name="connsiteY619" fmla="*/ 419100 h 419100"/>
              <a:gd name="connsiteX620" fmla="*/ 2131454 w 5032666"/>
              <a:gd name="connsiteY620" fmla="*/ 419100 h 419100"/>
              <a:gd name="connsiteX621" fmla="*/ 2129686 w 5032666"/>
              <a:gd name="connsiteY621" fmla="*/ 419100 h 419100"/>
              <a:gd name="connsiteX622" fmla="*/ 2120161 w 5032666"/>
              <a:gd name="connsiteY622" fmla="*/ 419100 h 419100"/>
              <a:gd name="connsiteX623" fmla="*/ 2118950 w 5032666"/>
              <a:gd name="connsiteY623" fmla="*/ 419100 h 419100"/>
              <a:gd name="connsiteX624" fmla="*/ 2114104 w 5032666"/>
              <a:gd name="connsiteY624" fmla="*/ 419100 h 419100"/>
              <a:gd name="connsiteX625" fmla="*/ 2104578 w 5032666"/>
              <a:gd name="connsiteY625" fmla="*/ 419100 h 419100"/>
              <a:gd name="connsiteX626" fmla="*/ 2103368 w 5032666"/>
              <a:gd name="connsiteY626" fmla="*/ 419100 h 419100"/>
              <a:gd name="connsiteX627" fmla="*/ 2092907 w 5032666"/>
              <a:gd name="connsiteY627" fmla="*/ 419100 h 419100"/>
              <a:gd name="connsiteX628" fmla="*/ 2082171 w 5032666"/>
              <a:gd name="connsiteY628" fmla="*/ 419100 h 419100"/>
              <a:gd name="connsiteX629" fmla="*/ 2072983 w 5032666"/>
              <a:gd name="connsiteY629" fmla="*/ 419100 h 419100"/>
              <a:gd name="connsiteX630" fmla="*/ 2070878 w 5032666"/>
              <a:gd name="connsiteY630" fmla="*/ 419100 h 419100"/>
              <a:gd name="connsiteX631" fmla="*/ 2063458 w 5032666"/>
              <a:gd name="connsiteY631" fmla="*/ 419100 h 419100"/>
              <a:gd name="connsiteX632" fmla="*/ 2057401 w 5032666"/>
              <a:gd name="connsiteY632" fmla="*/ 419100 h 419100"/>
              <a:gd name="connsiteX633" fmla="*/ 2055295 w 5032666"/>
              <a:gd name="connsiteY633" fmla="*/ 419100 h 419100"/>
              <a:gd name="connsiteX634" fmla="*/ 2047875 w 5032666"/>
              <a:gd name="connsiteY634" fmla="*/ 419100 h 419100"/>
              <a:gd name="connsiteX635" fmla="*/ 2036204 w 5032666"/>
              <a:gd name="connsiteY635" fmla="*/ 419100 h 419100"/>
              <a:gd name="connsiteX636" fmla="*/ 2024911 w 5032666"/>
              <a:gd name="connsiteY636" fmla="*/ 419100 h 419100"/>
              <a:gd name="connsiteX637" fmla="*/ 2014175 w 5032666"/>
              <a:gd name="connsiteY637" fmla="*/ 419100 h 419100"/>
              <a:gd name="connsiteX638" fmla="*/ 2009328 w 5032666"/>
              <a:gd name="connsiteY638" fmla="*/ 419100 h 419100"/>
              <a:gd name="connsiteX639" fmla="*/ 1999803 w 5032666"/>
              <a:gd name="connsiteY639" fmla="*/ 419100 h 419100"/>
              <a:gd name="connsiteX640" fmla="*/ 1998592 w 5032666"/>
              <a:gd name="connsiteY640" fmla="*/ 419100 h 419100"/>
              <a:gd name="connsiteX641" fmla="*/ 1968208 w 5032666"/>
              <a:gd name="connsiteY641" fmla="*/ 419100 h 419100"/>
              <a:gd name="connsiteX642" fmla="*/ 1952625 w 5032666"/>
              <a:gd name="connsiteY642" fmla="*/ 419100 h 419100"/>
              <a:gd name="connsiteX643" fmla="*/ 1950520 w 5032666"/>
              <a:gd name="connsiteY643" fmla="*/ 419100 h 419100"/>
              <a:gd name="connsiteX644" fmla="*/ 1943100 w 5032666"/>
              <a:gd name="connsiteY644" fmla="*/ 419100 h 419100"/>
              <a:gd name="connsiteX645" fmla="*/ 1904553 w 5032666"/>
              <a:gd name="connsiteY645" fmla="*/ 419100 h 419100"/>
              <a:gd name="connsiteX646" fmla="*/ 1893817 w 5032666"/>
              <a:gd name="connsiteY646" fmla="*/ 419100 h 419100"/>
              <a:gd name="connsiteX647" fmla="*/ 1872512 w 5032666"/>
              <a:gd name="connsiteY647" fmla="*/ 419100 h 419100"/>
              <a:gd name="connsiteX648" fmla="*/ 1847850 w 5032666"/>
              <a:gd name="connsiteY648" fmla="*/ 419100 h 419100"/>
              <a:gd name="connsiteX649" fmla="*/ 1823229 w 5032666"/>
              <a:gd name="connsiteY649" fmla="*/ 419100 h 419100"/>
              <a:gd name="connsiteX650" fmla="*/ 1815809 w 5032666"/>
              <a:gd name="connsiteY650" fmla="*/ 419100 h 419100"/>
              <a:gd name="connsiteX651" fmla="*/ 1777262 w 5032666"/>
              <a:gd name="connsiteY651" fmla="*/ 419100 h 419100"/>
              <a:gd name="connsiteX652" fmla="*/ 1766526 w 5032666"/>
              <a:gd name="connsiteY652" fmla="*/ 419100 h 419100"/>
              <a:gd name="connsiteX653" fmla="*/ 1752154 w 5032666"/>
              <a:gd name="connsiteY653" fmla="*/ 419100 h 419100"/>
              <a:gd name="connsiteX654" fmla="*/ 1720559 w 5032666"/>
              <a:gd name="connsiteY654" fmla="*/ 419100 h 419100"/>
              <a:gd name="connsiteX655" fmla="*/ 1702871 w 5032666"/>
              <a:gd name="connsiteY655" fmla="*/ 419100 h 419100"/>
              <a:gd name="connsiteX656" fmla="*/ 1695451 w 5032666"/>
              <a:gd name="connsiteY656" fmla="*/ 419100 h 419100"/>
              <a:gd name="connsiteX657" fmla="*/ 1662961 w 5032666"/>
              <a:gd name="connsiteY657" fmla="*/ 419100 h 419100"/>
              <a:gd name="connsiteX658" fmla="*/ 1656904 w 5032666"/>
              <a:gd name="connsiteY658" fmla="*/ 419100 h 419100"/>
              <a:gd name="connsiteX659" fmla="*/ 1646168 w 5032666"/>
              <a:gd name="connsiteY659" fmla="*/ 419100 h 419100"/>
              <a:gd name="connsiteX660" fmla="*/ 1613678 w 5032666"/>
              <a:gd name="connsiteY660" fmla="*/ 419100 h 419100"/>
              <a:gd name="connsiteX661" fmla="*/ 1606258 w 5032666"/>
              <a:gd name="connsiteY661" fmla="*/ 419100 h 419100"/>
              <a:gd name="connsiteX662" fmla="*/ 1600201 w 5032666"/>
              <a:gd name="connsiteY662" fmla="*/ 419100 h 419100"/>
              <a:gd name="connsiteX663" fmla="*/ 1584616 w 5032666"/>
              <a:gd name="connsiteY663" fmla="*/ 419100 h 419100"/>
              <a:gd name="connsiteX664" fmla="*/ 1567711 w 5032666"/>
              <a:gd name="connsiteY664" fmla="*/ 419100 h 419100"/>
              <a:gd name="connsiteX665" fmla="*/ 1556975 w 5032666"/>
              <a:gd name="connsiteY665" fmla="*/ 419100 h 419100"/>
              <a:gd name="connsiteX666" fmla="*/ 1542603 w 5032666"/>
              <a:gd name="connsiteY666" fmla="*/ 419100 h 419100"/>
              <a:gd name="connsiteX667" fmla="*/ 1535333 w 5032666"/>
              <a:gd name="connsiteY667" fmla="*/ 419100 h 419100"/>
              <a:gd name="connsiteX668" fmla="*/ 1527913 w 5032666"/>
              <a:gd name="connsiteY668" fmla="*/ 419100 h 419100"/>
              <a:gd name="connsiteX669" fmla="*/ 1511008 w 5032666"/>
              <a:gd name="connsiteY669" fmla="*/ 419100 h 419100"/>
              <a:gd name="connsiteX670" fmla="*/ 1493320 w 5032666"/>
              <a:gd name="connsiteY670" fmla="*/ 419100 h 419100"/>
              <a:gd name="connsiteX671" fmla="*/ 1489366 w 5032666"/>
              <a:gd name="connsiteY671" fmla="*/ 419100 h 419100"/>
              <a:gd name="connsiteX672" fmla="*/ 1485900 w 5032666"/>
              <a:gd name="connsiteY672" fmla="*/ 419100 h 419100"/>
              <a:gd name="connsiteX673" fmla="*/ 1478630 w 5032666"/>
              <a:gd name="connsiteY673" fmla="*/ 419100 h 419100"/>
              <a:gd name="connsiteX674" fmla="*/ 1464258 w 5032666"/>
              <a:gd name="connsiteY674" fmla="*/ 419100 h 419100"/>
              <a:gd name="connsiteX675" fmla="*/ 1447353 w 5032666"/>
              <a:gd name="connsiteY675" fmla="*/ 419100 h 419100"/>
              <a:gd name="connsiteX676" fmla="*/ 1436617 w 5032666"/>
              <a:gd name="connsiteY676" fmla="*/ 419100 h 419100"/>
              <a:gd name="connsiteX677" fmla="*/ 1432663 w 5032666"/>
              <a:gd name="connsiteY677" fmla="*/ 419100 h 419100"/>
              <a:gd name="connsiteX678" fmla="*/ 1414975 w 5032666"/>
              <a:gd name="connsiteY678" fmla="*/ 419100 h 419100"/>
              <a:gd name="connsiteX679" fmla="*/ 1407555 w 5032666"/>
              <a:gd name="connsiteY679" fmla="*/ 419100 h 419100"/>
              <a:gd name="connsiteX680" fmla="*/ 1390650 w 5032666"/>
              <a:gd name="connsiteY680" fmla="*/ 419100 h 419100"/>
              <a:gd name="connsiteX681" fmla="*/ 1375065 w 5032666"/>
              <a:gd name="connsiteY681" fmla="*/ 419100 h 419100"/>
              <a:gd name="connsiteX682" fmla="*/ 1369008 w 5032666"/>
              <a:gd name="connsiteY682" fmla="*/ 419100 h 419100"/>
              <a:gd name="connsiteX683" fmla="*/ 1358272 w 5032666"/>
              <a:gd name="connsiteY683" fmla="*/ 419100 h 419100"/>
              <a:gd name="connsiteX684" fmla="*/ 1325782 w 5032666"/>
              <a:gd name="connsiteY684" fmla="*/ 419100 h 419100"/>
              <a:gd name="connsiteX685" fmla="*/ 1318362 w 5032666"/>
              <a:gd name="connsiteY685" fmla="*/ 419100 h 419100"/>
              <a:gd name="connsiteX686" fmla="*/ 1312305 w 5032666"/>
              <a:gd name="connsiteY686" fmla="*/ 419100 h 419100"/>
              <a:gd name="connsiteX687" fmla="*/ 1279815 w 5032666"/>
              <a:gd name="connsiteY687" fmla="*/ 419100 h 419100"/>
              <a:gd name="connsiteX688" fmla="*/ 1269079 w 5032666"/>
              <a:gd name="connsiteY688" fmla="*/ 419100 h 419100"/>
              <a:gd name="connsiteX689" fmla="*/ 1254707 w 5032666"/>
              <a:gd name="connsiteY689" fmla="*/ 419100 h 419100"/>
              <a:gd name="connsiteX690" fmla="*/ 1223112 w 5032666"/>
              <a:gd name="connsiteY690" fmla="*/ 419100 h 419100"/>
              <a:gd name="connsiteX691" fmla="*/ 1205424 w 5032666"/>
              <a:gd name="connsiteY691" fmla="*/ 419100 h 419100"/>
              <a:gd name="connsiteX692" fmla="*/ 1198004 w 5032666"/>
              <a:gd name="connsiteY692" fmla="*/ 419100 h 419100"/>
              <a:gd name="connsiteX693" fmla="*/ 1159457 w 5032666"/>
              <a:gd name="connsiteY693" fmla="*/ 419100 h 419100"/>
              <a:gd name="connsiteX694" fmla="*/ 1148721 w 5032666"/>
              <a:gd name="connsiteY694" fmla="*/ 419100 h 419100"/>
              <a:gd name="connsiteX695" fmla="*/ 1127416 w 5032666"/>
              <a:gd name="connsiteY695" fmla="*/ 419100 h 419100"/>
              <a:gd name="connsiteX696" fmla="*/ 1102754 w 5032666"/>
              <a:gd name="connsiteY696" fmla="*/ 419100 h 419100"/>
              <a:gd name="connsiteX697" fmla="*/ 1078133 w 5032666"/>
              <a:gd name="connsiteY697" fmla="*/ 419100 h 419100"/>
              <a:gd name="connsiteX698" fmla="*/ 1070713 w 5032666"/>
              <a:gd name="connsiteY698" fmla="*/ 419100 h 419100"/>
              <a:gd name="connsiteX699" fmla="*/ 1032166 w 5032666"/>
              <a:gd name="connsiteY699" fmla="*/ 419100 h 419100"/>
              <a:gd name="connsiteX700" fmla="*/ 1021430 w 5032666"/>
              <a:gd name="connsiteY700" fmla="*/ 419100 h 419100"/>
              <a:gd name="connsiteX701" fmla="*/ 1007058 w 5032666"/>
              <a:gd name="connsiteY701" fmla="*/ 419100 h 419100"/>
              <a:gd name="connsiteX702" fmla="*/ 975463 w 5032666"/>
              <a:gd name="connsiteY702" fmla="*/ 419100 h 419100"/>
              <a:gd name="connsiteX703" fmla="*/ 957775 w 5032666"/>
              <a:gd name="connsiteY703" fmla="*/ 419100 h 419100"/>
              <a:gd name="connsiteX704" fmla="*/ 950355 w 5032666"/>
              <a:gd name="connsiteY704" fmla="*/ 419100 h 419100"/>
              <a:gd name="connsiteX705" fmla="*/ 939062 w 5032666"/>
              <a:gd name="connsiteY705" fmla="*/ 419100 h 419100"/>
              <a:gd name="connsiteX706" fmla="*/ 917865 w 5032666"/>
              <a:gd name="connsiteY706" fmla="*/ 419100 h 419100"/>
              <a:gd name="connsiteX707" fmla="*/ 911808 w 5032666"/>
              <a:gd name="connsiteY707" fmla="*/ 419100 h 419100"/>
              <a:gd name="connsiteX708" fmla="*/ 901072 w 5032666"/>
              <a:gd name="connsiteY708" fmla="*/ 419100 h 419100"/>
              <a:gd name="connsiteX709" fmla="*/ 889779 w 5032666"/>
              <a:gd name="connsiteY709" fmla="*/ 419100 h 419100"/>
              <a:gd name="connsiteX710" fmla="*/ 882359 w 5032666"/>
              <a:gd name="connsiteY710" fmla="*/ 419100 h 419100"/>
              <a:gd name="connsiteX711" fmla="*/ 868582 w 5032666"/>
              <a:gd name="connsiteY711" fmla="*/ 419100 h 419100"/>
              <a:gd name="connsiteX712" fmla="*/ 861162 w 5032666"/>
              <a:gd name="connsiteY712" fmla="*/ 419100 h 419100"/>
              <a:gd name="connsiteX713" fmla="*/ 855105 w 5032666"/>
              <a:gd name="connsiteY713" fmla="*/ 419100 h 419100"/>
              <a:gd name="connsiteX714" fmla="*/ 843812 w 5032666"/>
              <a:gd name="connsiteY714" fmla="*/ 419100 h 419100"/>
              <a:gd name="connsiteX715" fmla="*/ 833076 w 5032666"/>
              <a:gd name="connsiteY715" fmla="*/ 419100 h 419100"/>
              <a:gd name="connsiteX716" fmla="*/ 822615 w 5032666"/>
              <a:gd name="connsiteY716" fmla="*/ 419100 h 419100"/>
              <a:gd name="connsiteX717" fmla="*/ 818704 w 5032666"/>
              <a:gd name="connsiteY717" fmla="*/ 419100 h 419100"/>
              <a:gd name="connsiteX718" fmla="*/ 811879 w 5032666"/>
              <a:gd name="connsiteY718" fmla="*/ 419100 h 419100"/>
              <a:gd name="connsiteX719" fmla="*/ 797507 w 5032666"/>
              <a:gd name="connsiteY719" fmla="*/ 419100 h 419100"/>
              <a:gd name="connsiteX720" fmla="*/ 787109 w 5032666"/>
              <a:gd name="connsiteY720" fmla="*/ 419100 h 419100"/>
              <a:gd name="connsiteX721" fmla="*/ 769421 w 5032666"/>
              <a:gd name="connsiteY721" fmla="*/ 419100 h 419100"/>
              <a:gd name="connsiteX722" fmla="*/ 765912 w 5032666"/>
              <a:gd name="connsiteY722" fmla="*/ 419100 h 419100"/>
              <a:gd name="connsiteX723" fmla="*/ 762001 w 5032666"/>
              <a:gd name="connsiteY723" fmla="*/ 419100 h 419100"/>
              <a:gd name="connsiteX724" fmla="*/ 748224 w 5032666"/>
              <a:gd name="connsiteY724" fmla="*/ 419100 h 419100"/>
              <a:gd name="connsiteX725" fmla="*/ 740804 w 5032666"/>
              <a:gd name="connsiteY725" fmla="*/ 419100 h 419100"/>
              <a:gd name="connsiteX726" fmla="*/ 729511 w 5032666"/>
              <a:gd name="connsiteY726" fmla="*/ 419100 h 419100"/>
              <a:gd name="connsiteX727" fmla="*/ 723454 w 5032666"/>
              <a:gd name="connsiteY727" fmla="*/ 419100 h 419100"/>
              <a:gd name="connsiteX728" fmla="*/ 712718 w 5032666"/>
              <a:gd name="connsiteY728" fmla="*/ 419100 h 419100"/>
              <a:gd name="connsiteX729" fmla="*/ 702257 w 5032666"/>
              <a:gd name="connsiteY729" fmla="*/ 419100 h 419100"/>
              <a:gd name="connsiteX730" fmla="*/ 691521 w 5032666"/>
              <a:gd name="connsiteY730" fmla="*/ 419100 h 419100"/>
              <a:gd name="connsiteX731" fmla="*/ 680228 w 5032666"/>
              <a:gd name="connsiteY731" fmla="*/ 419100 h 419100"/>
              <a:gd name="connsiteX732" fmla="*/ 672808 w 5032666"/>
              <a:gd name="connsiteY732" fmla="*/ 419100 h 419100"/>
              <a:gd name="connsiteX733" fmla="*/ 666751 w 5032666"/>
              <a:gd name="connsiteY733" fmla="*/ 419100 h 419100"/>
              <a:gd name="connsiteX734" fmla="*/ 645554 w 5032666"/>
              <a:gd name="connsiteY734" fmla="*/ 419100 h 419100"/>
              <a:gd name="connsiteX735" fmla="*/ 634261 w 5032666"/>
              <a:gd name="connsiteY735" fmla="*/ 419100 h 419100"/>
              <a:gd name="connsiteX736" fmla="*/ 623525 w 5032666"/>
              <a:gd name="connsiteY736" fmla="*/ 419100 h 419100"/>
              <a:gd name="connsiteX737" fmla="*/ 609153 w 5032666"/>
              <a:gd name="connsiteY737" fmla="*/ 419100 h 419100"/>
              <a:gd name="connsiteX738" fmla="*/ 577558 w 5032666"/>
              <a:gd name="connsiteY738" fmla="*/ 419100 h 419100"/>
              <a:gd name="connsiteX739" fmla="*/ 559870 w 5032666"/>
              <a:gd name="connsiteY739" fmla="*/ 419100 h 419100"/>
              <a:gd name="connsiteX740" fmla="*/ 552450 w 5032666"/>
              <a:gd name="connsiteY740" fmla="*/ 419100 h 419100"/>
              <a:gd name="connsiteX741" fmla="*/ 513903 w 5032666"/>
              <a:gd name="connsiteY741" fmla="*/ 419100 h 419100"/>
              <a:gd name="connsiteX742" fmla="*/ 503167 w 5032666"/>
              <a:gd name="connsiteY742" fmla="*/ 419100 h 419100"/>
              <a:gd name="connsiteX743" fmla="*/ 481862 w 5032666"/>
              <a:gd name="connsiteY743" fmla="*/ 419100 h 419100"/>
              <a:gd name="connsiteX744" fmla="*/ 457200 w 5032666"/>
              <a:gd name="connsiteY744" fmla="*/ 419100 h 419100"/>
              <a:gd name="connsiteX745" fmla="*/ 432579 w 5032666"/>
              <a:gd name="connsiteY745" fmla="*/ 419100 h 419100"/>
              <a:gd name="connsiteX746" fmla="*/ 425159 w 5032666"/>
              <a:gd name="connsiteY746" fmla="*/ 419100 h 419100"/>
              <a:gd name="connsiteX747" fmla="*/ 386612 w 5032666"/>
              <a:gd name="connsiteY747" fmla="*/ 419100 h 419100"/>
              <a:gd name="connsiteX748" fmla="*/ 375876 w 5032666"/>
              <a:gd name="connsiteY748" fmla="*/ 419100 h 419100"/>
              <a:gd name="connsiteX749" fmla="*/ 361504 w 5032666"/>
              <a:gd name="connsiteY749" fmla="*/ 419100 h 419100"/>
              <a:gd name="connsiteX750" fmla="*/ 329909 w 5032666"/>
              <a:gd name="connsiteY750" fmla="*/ 419100 h 419100"/>
              <a:gd name="connsiteX751" fmla="*/ 312221 w 5032666"/>
              <a:gd name="connsiteY751" fmla="*/ 419100 h 419100"/>
              <a:gd name="connsiteX752" fmla="*/ 304801 w 5032666"/>
              <a:gd name="connsiteY752" fmla="*/ 419100 h 419100"/>
              <a:gd name="connsiteX753" fmla="*/ 272311 w 5032666"/>
              <a:gd name="connsiteY753" fmla="*/ 419100 h 419100"/>
              <a:gd name="connsiteX754" fmla="*/ 266254 w 5032666"/>
              <a:gd name="connsiteY754" fmla="*/ 419100 h 419100"/>
              <a:gd name="connsiteX755" fmla="*/ 255518 w 5032666"/>
              <a:gd name="connsiteY755" fmla="*/ 419100 h 419100"/>
              <a:gd name="connsiteX756" fmla="*/ 223028 w 5032666"/>
              <a:gd name="connsiteY756" fmla="*/ 419100 h 419100"/>
              <a:gd name="connsiteX757" fmla="*/ 215608 w 5032666"/>
              <a:gd name="connsiteY757" fmla="*/ 419100 h 419100"/>
              <a:gd name="connsiteX758" fmla="*/ 209551 w 5032666"/>
              <a:gd name="connsiteY758" fmla="*/ 419100 h 419100"/>
              <a:gd name="connsiteX759" fmla="*/ 177061 w 5032666"/>
              <a:gd name="connsiteY759" fmla="*/ 419100 h 419100"/>
              <a:gd name="connsiteX760" fmla="*/ 166325 w 5032666"/>
              <a:gd name="connsiteY760" fmla="*/ 419100 h 419100"/>
              <a:gd name="connsiteX761" fmla="*/ 151953 w 5032666"/>
              <a:gd name="connsiteY761" fmla="*/ 419100 h 419100"/>
              <a:gd name="connsiteX762" fmla="*/ 120358 w 5032666"/>
              <a:gd name="connsiteY762" fmla="*/ 419100 h 419100"/>
              <a:gd name="connsiteX763" fmla="*/ 102670 w 5032666"/>
              <a:gd name="connsiteY763" fmla="*/ 419100 h 419100"/>
              <a:gd name="connsiteX764" fmla="*/ 95250 w 5032666"/>
              <a:gd name="connsiteY764" fmla="*/ 419100 h 419100"/>
              <a:gd name="connsiteX765" fmla="*/ 56703 w 5032666"/>
              <a:gd name="connsiteY765" fmla="*/ 419100 h 419100"/>
              <a:gd name="connsiteX766" fmla="*/ 45967 w 5032666"/>
              <a:gd name="connsiteY766" fmla="*/ 419100 h 419100"/>
              <a:gd name="connsiteX767" fmla="*/ 0 w 5032666"/>
              <a:gd name="connsiteY767" fmla="*/ 419100 h 419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</a:cxnLst>
            <a:rect l="l" t="t" r="r" b="b"/>
            <a:pathLst>
              <a:path w="5032666" h="419100">
                <a:moveTo>
                  <a:pt x="104775" y="0"/>
                </a:moveTo>
                <a:lnTo>
                  <a:pt x="150742" y="0"/>
                </a:lnTo>
                <a:lnTo>
                  <a:pt x="161478" y="0"/>
                </a:lnTo>
                <a:lnTo>
                  <a:pt x="200025" y="0"/>
                </a:lnTo>
                <a:lnTo>
                  <a:pt x="207445" y="0"/>
                </a:lnTo>
                <a:lnTo>
                  <a:pt x="225133" y="0"/>
                </a:lnTo>
                <a:lnTo>
                  <a:pt x="256728" y="0"/>
                </a:lnTo>
                <a:lnTo>
                  <a:pt x="271100" y="0"/>
                </a:lnTo>
                <a:lnTo>
                  <a:pt x="281836" y="0"/>
                </a:lnTo>
                <a:lnTo>
                  <a:pt x="314326" y="0"/>
                </a:lnTo>
                <a:lnTo>
                  <a:pt x="320383" y="0"/>
                </a:lnTo>
                <a:lnTo>
                  <a:pt x="327803" y="0"/>
                </a:lnTo>
                <a:lnTo>
                  <a:pt x="360293" y="0"/>
                </a:lnTo>
                <a:lnTo>
                  <a:pt x="371029" y="0"/>
                </a:lnTo>
                <a:lnTo>
                  <a:pt x="377086" y="0"/>
                </a:lnTo>
                <a:lnTo>
                  <a:pt x="409576" y="0"/>
                </a:lnTo>
                <a:lnTo>
                  <a:pt x="416996" y="0"/>
                </a:lnTo>
                <a:lnTo>
                  <a:pt x="434684" y="0"/>
                </a:lnTo>
                <a:lnTo>
                  <a:pt x="466279" y="0"/>
                </a:lnTo>
                <a:lnTo>
                  <a:pt x="480651" y="0"/>
                </a:lnTo>
                <a:lnTo>
                  <a:pt x="491387" y="0"/>
                </a:lnTo>
                <a:lnTo>
                  <a:pt x="529934" y="0"/>
                </a:lnTo>
                <a:lnTo>
                  <a:pt x="537354" y="0"/>
                </a:lnTo>
                <a:lnTo>
                  <a:pt x="561975" y="0"/>
                </a:lnTo>
                <a:lnTo>
                  <a:pt x="586637" y="0"/>
                </a:lnTo>
                <a:lnTo>
                  <a:pt x="607942" y="0"/>
                </a:lnTo>
                <a:lnTo>
                  <a:pt x="618678" y="0"/>
                </a:lnTo>
                <a:lnTo>
                  <a:pt x="657225" y="0"/>
                </a:lnTo>
                <a:lnTo>
                  <a:pt x="664645" y="0"/>
                </a:lnTo>
                <a:lnTo>
                  <a:pt x="682333" y="0"/>
                </a:lnTo>
                <a:lnTo>
                  <a:pt x="713928" y="0"/>
                </a:lnTo>
                <a:lnTo>
                  <a:pt x="728300" y="0"/>
                </a:lnTo>
                <a:lnTo>
                  <a:pt x="739036" y="0"/>
                </a:lnTo>
                <a:lnTo>
                  <a:pt x="750329" y="0"/>
                </a:lnTo>
                <a:lnTo>
                  <a:pt x="771526" y="0"/>
                </a:lnTo>
                <a:lnTo>
                  <a:pt x="777583" y="0"/>
                </a:lnTo>
                <a:lnTo>
                  <a:pt x="785003" y="0"/>
                </a:lnTo>
                <a:lnTo>
                  <a:pt x="796296" y="0"/>
                </a:lnTo>
                <a:lnTo>
                  <a:pt x="807032" y="0"/>
                </a:lnTo>
                <a:lnTo>
                  <a:pt x="817493" y="0"/>
                </a:lnTo>
                <a:lnTo>
                  <a:pt x="828229" y="0"/>
                </a:lnTo>
                <a:lnTo>
                  <a:pt x="834286" y="0"/>
                </a:lnTo>
                <a:lnTo>
                  <a:pt x="845579" y="0"/>
                </a:lnTo>
                <a:lnTo>
                  <a:pt x="852999" y="0"/>
                </a:lnTo>
                <a:lnTo>
                  <a:pt x="866776" y="0"/>
                </a:lnTo>
                <a:lnTo>
                  <a:pt x="870687" y="0"/>
                </a:lnTo>
                <a:lnTo>
                  <a:pt x="874196" y="0"/>
                </a:lnTo>
                <a:lnTo>
                  <a:pt x="891884" y="0"/>
                </a:lnTo>
                <a:lnTo>
                  <a:pt x="902282" y="0"/>
                </a:lnTo>
                <a:lnTo>
                  <a:pt x="916654" y="0"/>
                </a:lnTo>
                <a:lnTo>
                  <a:pt x="923479" y="0"/>
                </a:lnTo>
                <a:lnTo>
                  <a:pt x="927390" y="0"/>
                </a:lnTo>
                <a:lnTo>
                  <a:pt x="937851" y="0"/>
                </a:lnTo>
                <a:lnTo>
                  <a:pt x="948587" y="0"/>
                </a:lnTo>
                <a:lnTo>
                  <a:pt x="959880" y="0"/>
                </a:lnTo>
                <a:lnTo>
                  <a:pt x="965937" y="0"/>
                </a:lnTo>
                <a:lnTo>
                  <a:pt x="973357" y="0"/>
                </a:lnTo>
                <a:lnTo>
                  <a:pt x="987134" y="0"/>
                </a:lnTo>
                <a:lnTo>
                  <a:pt x="994554" y="0"/>
                </a:lnTo>
                <a:lnTo>
                  <a:pt x="1005847" y="0"/>
                </a:lnTo>
                <a:lnTo>
                  <a:pt x="1016583" y="0"/>
                </a:lnTo>
                <a:lnTo>
                  <a:pt x="1022640" y="0"/>
                </a:lnTo>
                <a:lnTo>
                  <a:pt x="1043837" y="0"/>
                </a:lnTo>
                <a:lnTo>
                  <a:pt x="1055130" y="0"/>
                </a:lnTo>
                <a:lnTo>
                  <a:pt x="1062550" y="0"/>
                </a:lnTo>
                <a:lnTo>
                  <a:pt x="1080238" y="0"/>
                </a:lnTo>
                <a:lnTo>
                  <a:pt x="1111833" y="0"/>
                </a:lnTo>
                <a:lnTo>
                  <a:pt x="1126205" y="0"/>
                </a:lnTo>
                <a:lnTo>
                  <a:pt x="1136941" y="0"/>
                </a:lnTo>
                <a:lnTo>
                  <a:pt x="1175488" y="0"/>
                </a:lnTo>
                <a:lnTo>
                  <a:pt x="1182908" y="0"/>
                </a:lnTo>
                <a:lnTo>
                  <a:pt x="1207529" y="0"/>
                </a:lnTo>
                <a:lnTo>
                  <a:pt x="1232191" y="0"/>
                </a:lnTo>
                <a:lnTo>
                  <a:pt x="1253496" y="0"/>
                </a:lnTo>
                <a:lnTo>
                  <a:pt x="1264232" y="0"/>
                </a:lnTo>
                <a:lnTo>
                  <a:pt x="1302779" y="0"/>
                </a:lnTo>
                <a:lnTo>
                  <a:pt x="1310199" y="0"/>
                </a:lnTo>
                <a:lnTo>
                  <a:pt x="1327887" y="0"/>
                </a:lnTo>
                <a:lnTo>
                  <a:pt x="1359482" y="0"/>
                </a:lnTo>
                <a:lnTo>
                  <a:pt x="1373854" y="0"/>
                </a:lnTo>
                <a:lnTo>
                  <a:pt x="1384590" y="0"/>
                </a:lnTo>
                <a:lnTo>
                  <a:pt x="1417080" y="0"/>
                </a:lnTo>
                <a:lnTo>
                  <a:pt x="1423137" y="0"/>
                </a:lnTo>
                <a:lnTo>
                  <a:pt x="1430557" y="0"/>
                </a:lnTo>
                <a:lnTo>
                  <a:pt x="1463047" y="0"/>
                </a:lnTo>
                <a:lnTo>
                  <a:pt x="1473783" y="0"/>
                </a:lnTo>
                <a:lnTo>
                  <a:pt x="1479840" y="0"/>
                </a:lnTo>
                <a:lnTo>
                  <a:pt x="1495425" y="0"/>
                </a:lnTo>
                <a:lnTo>
                  <a:pt x="1512330" y="0"/>
                </a:lnTo>
                <a:lnTo>
                  <a:pt x="1519750" y="0"/>
                </a:lnTo>
                <a:lnTo>
                  <a:pt x="1537438" y="0"/>
                </a:lnTo>
                <a:lnTo>
                  <a:pt x="1541392" y="0"/>
                </a:lnTo>
                <a:lnTo>
                  <a:pt x="1552128" y="0"/>
                </a:lnTo>
                <a:lnTo>
                  <a:pt x="1569033" y="0"/>
                </a:lnTo>
                <a:lnTo>
                  <a:pt x="1583405" y="0"/>
                </a:lnTo>
                <a:lnTo>
                  <a:pt x="1590675" y="0"/>
                </a:lnTo>
                <a:lnTo>
                  <a:pt x="1594141" y="0"/>
                </a:lnTo>
                <a:lnTo>
                  <a:pt x="1598095" y="0"/>
                </a:lnTo>
                <a:lnTo>
                  <a:pt x="1615783" y="0"/>
                </a:lnTo>
                <a:lnTo>
                  <a:pt x="1632688" y="0"/>
                </a:lnTo>
                <a:lnTo>
                  <a:pt x="1640108" y="0"/>
                </a:lnTo>
                <a:lnTo>
                  <a:pt x="1647378" y="0"/>
                </a:lnTo>
                <a:lnTo>
                  <a:pt x="1661750" y="0"/>
                </a:lnTo>
                <a:lnTo>
                  <a:pt x="1672486" y="0"/>
                </a:lnTo>
                <a:lnTo>
                  <a:pt x="1689391" y="0"/>
                </a:lnTo>
                <a:lnTo>
                  <a:pt x="1704976" y="0"/>
                </a:lnTo>
                <a:lnTo>
                  <a:pt x="1711033" y="0"/>
                </a:lnTo>
                <a:lnTo>
                  <a:pt x="1718453" y="0"/>
                </a:lnTo>
                <a:lnTo>
                  <a:pt x="1750943" y="0"/>
                </a:lnTo>
                <a:lnTo>
                  <a:pt x="1761679" y="0"/>
                </a:lnTo>
                <a:lnTo>
                  <a:pt x="1767736" y="0"/>
                </a:lnTo>
                <a:lnTo>
                  <a:pt x="1800226" y="0"/>
                </a:lnTo>
                <a:lnTo>
                  <a:pt x="1807646" y="0"/>
                </a:lnTo>
                <a:lnTo>
                  <a:pt x="1825334" y="0"/>
                </a:lnTo>
                <a:lnTo>
                  <a:pt x="1856929" y="0"/>
                </a:lnTo>
                <a:lnTo>
                  <a:pt x="1871301" y="0"/>
                </a:lnTo>
                <a:lnTo>
                  <a:pt x="1882037" y="0"/>
                </a:lnTo>
                <a:lnTo>
                  <a:pt x="1920584" y="0"/>
                </a:lnTo>
                <a:lnTo>
                  <a:pt x="1928004" y="0"/>
                </a:lnTo>
                <a:lnTo>
                  <a:pt x="1952625" y="0"/>
                </a:lnTo>
                <a:lnTo>
                  <a:pt x="1977287" y="0"/>
                </a:lnTo>
                <a:lnTo>
                  <a:pt x="1998592" y="0"/>
                </a:lnTo>
                <a:lnTo>
                  <a:pt x="2009328" y="0"/>
                </a:lnTo>
                <a:lnTo>
                  <a:pt x="2047875" y="0"/>
                </a:lnTo>
                <a:lnTo>
                  <a:pt x="2055295" y="0"/>
                </a:lnTo>
                <a:lnTo>
                  <a:pt x="2057400" y="0"/>
                </a:lnTo>
                <a:lnTo>
                  <a:pt x="2072983" y="0"/>
                </a:lnTo>
                <a:lnTo>
                  <a:pt x="2103367" y="0"/>
                </a:lnTo>
                <a:lnTo>
                  <a:pt x="2104578" y="0"/>
                </a:lnTo>
                <a:lnTo>
                  <a:pt x="2114103" y="0"/>
                </a:lnTo>
                <a:lnTo>
                  <a:pt x="2118950" y="0"/>
                </a:lnTo>
                <a:lnTo>
                  <a:pt x="2129686" y="0"/>
                </a:lnTo>
                <a:lnTo>
                  <a:pt x="2140979" y="0"/>
                </a:lnTo>
                <a:lnTo>
                  <a:pt x="2152650" y="0"/>
                </a:lnTo>
                <a:lnTo>
                  <a:pt x="2160070" y="0"/>
                </a:lnTo>
                <a:lnTo>
                  <a:pt x="2162176" y="0"/>
                </a:lnTo>
                <a:lnTo>
                  <a:pt x="2168233" y="0"/>
                </a:lnTo>
                <a:lnTo>
                  <a:pt x="2175653" y="0"/>
                </a:lnTo>
                <a:lnTo>
                  <a:pt x="2177758" y="0"/>
                </a:lnTo>
                <a:lnTo>
                  <a:pt x="2186946" y="0"/>
                </a:lnTo>
                <a:lnTo>
                  <a:pt x="2197682" y="0"/>
                </a:lnTo>
                <a:lnTo>
                  <a:pt x="2208143" y="0"/>
                </a:lnTo>
                <a:lnTo>
                  <a:pt x="2209353" y="0"/>
                </a:lnTo>
                <a:lnTo>
                  <a:pt x="2218879" y="0"/>
                </a:lnTo>
                <a:lnTo>
                  <a:pt x="2223725" y="0"/>
                </a:lnTo>
                <a:lnTo>
                  <a:pt x="2224936" y="0"/>
                </a:lnTo>
                <a:lnTo>
                  <a:pt x="2234461" y="0"/>
                </a:lnTo>
                <a:lnTo>
                  <a:pt x="2236229" y="0"/>
                </a:lnTo>
                <a:lnTo>
                  <a:pt x="2243649" y="0"/>
                </a:lnTo>
                <a:lnTo>
                  <a:pt x="2257426" y="0"/>
                </a:lnTo>
                <a:lnTo>
                  <a:pt x="2261337" y="0"/>
                </a:lnTo>
                <a:lnTo>
                  <a:pt x="2264846" y="0"/>
                </a:lnTo>
                <a:lnTo>
                  <a:pt x="2266951" y="0"/>
                </a:lnTo>
                <a:lnTo>
                  <a:pt x="2273008" y="0"/>
                </a:lnTo>
                <a:lnTo>
                  <a:pt x="2280428" y="0"/>
                </a:lnTo>
                <a:lnTo>
                  <a:pt x="2282534" y="0"/>
                </a:lnTo>
                <a:lnTo>
                  <a:pt x="2292932" y="0"/>
                </a:lnTo>
                <a:lnTo>
                  <a:pt x="2307304" y="0"/>
                </a:lnTo>
                <a:lnTo>
                  <a:pt x="2312918" y="0"/>
                </a:lnTo>
                <a:lnTo>
                  <a:pt x="2314129" y="0"/>
                </a:lnTo>
                <a:lnTo>
                  <a:pt x="2318040" y="0"/>
                </a:lnTo>
                <a:lnTo>
                  <a:pt x="2323654" y="0"/>
                </a:lnTo>
                <a:lnTo>
                  <a:pt x="2328501" y="0"/>
                </a:lnTo>
                <a:lnTo>
                  <a:pt x="2329711" y="0"/>
                </a:lnTo>
                <a:lnTo>
                  <a:pt x="2339237" y="0"/>
                </a:lnTo>
                <a:lnTo>
                  <a:pt x="2350530" y="0"/>
                </a:lnTo>
                <a:lnTo>
                  <a:pt x="2356587" y="0"/>
                </a:lnTo>
                <a:lnTo>
                  <a:pt x="2362201" y="0"/>
                </a:lnTo>
                <a:lnTo>
                  <a:pt x="2364007" y="0"/>
                </a:lnTo>
                <a:lnTo>
                  <a:pt x="2369621" y="0"/>
                </a:lnTo>
                <a:lnTo>
                  <a:pt x="2377784" y="0"/>
                </a:lnTo>
                <a:lnTo>
                  <a:pt x="2385204" y="0"/>
                </a:lnTo>
                <a:lnTo>
                  <a:pt x="2387309" y="0"/>
                </a:lnTo>
                <a:lnTo>
                  <a:pt x="2396497" y="0"/>
                </a:lnTo>
                <a:lnTo>
                  <a:pt x="2407233" y="0"/>
                </a:lnTo>
                <a:lnTo>
                  <a:pt x="2413290" y="0"/>
                </a:lnTo>
                <a:lnTo>
                  <a:pt x="2418904" y="0"/>
                </a:lnTo>
                <a:lnTo>
                  <a:pt x="2433276" y="0"/>
                </a:lnTo>
                <a:lnTo>
                  <a:pt x="2434487" y="0"/>
                </a:lnTo>
                <a:lnTo>
                  <a:pt x="2444012" y="0"/>
                </a:lnTo>
                <a:lnTo>
                  <a:pt x="2445780" y="0"/>
                </a:lnTo>
                <a:lnTo>
                  <a:pt x="2453200" y="0"/>
                </a:lnTo>
                <a:lnTo>
                  <a:pt x="2470888" y="0"/>
                </a:lnTo>
                <a:lnTo>
                  <a:pt x="2482559" y="0"/>
                </a:lnTo>
                <a:lnTo>
                  <a:pt x="2489979" y="0"/>
                </a:lnTo>
                <a:lnTo>
                  <a:pt x="2502483" y="0"/>
                </a:lnTo>
                <a:lnTo>
                  <a:pt x="2514600" y="0"/>
                </a:lnTo>
                <a:lnTo>
                  <a:pt x="2516855" y="0"/>
                </a:lnTo>
                <a:lnTo>
                  <a:pt x="2527591" y="0"/>
                </a:lnTo>
                <a:lnTo>
                  <a:pt x="2539262" y="0"/>
                </a:lnTo>
                <a:lnTo>
                  <a:pt x="2560567" y="0"/>
                </a:lnTo>
                <a:lnTo>
                  <a:pt x="2566138" y="0"/>
                </a:lnTo>
                <a:lnTo>
                  <a:pt x="2571303" y="0"/>
                </a:lnTo>
                <a:lnTo>
                  <a:pt x="2573558" y="0"/>
                </a:lnTo>
                <a:lnTo>
                  <a:pt x="2598179" y="0"/>
                </a:lnTo>
                <a:lnTo>
                  <a:pt x="2609850" y="0"/>
                </a:lnTo>
                <a:lnTo>
                  <a:pt x="2617270" y="0"/>
                </a:lnTo>
                <a:lnTo>
                  <a:pt x="2622841" y="0"/>
                </a:lnTo>
                <a:lnTo>
                  <a:pt x="2634958" y="0"/>
                </a:lnTo>
                <a:lnTo>
                  <a:pt x="2644146" y="0"/>
                </a:lnTo>
                <a:lnTo>
                  <a:pt x="2654882" y="0"/>
                </a:lnTo>
                <a:lnTo>
                  <a:pt x="2666553" y="0"/>
                </a:lnTo>
                <a:lnTo>
                  <a:pt x="2680925" y="0"/>
                </a:lnTo>
                <a:lnTo>
                  <a:pt x="2691661" y="0"/>
                </a:lnTo>
                <a:lnTo>
                  <a:pt x="2693429" y="0"/>
                </a:lnTo>
                <a:lnTo>
                  <a:pt x="2700849" y="0"/>
                </a:lnTo>
                <a:lnTo>
                  <a:pt x="2702954" y="0"/>
                </a:lnTo>
                <a:lnTo>
                  <a:pt x="2718537" y="0"/>
                </a:lnTo>
                <a:lnTo>
                  <a:pt x="2724151" y="0"/>
                </a:lnTo>
                <a:lnTo>
                  <a:pt x="2730208" y="0"/>
                </a:lnTo>
                <a:lnTo>
                  <a:pt x="2737628" y="0"/>
                </a:lnTo>
                <a:lnTo>
                  <a:pt x="2748921" y="0"/>
                </a:lnTo>
                <a:lnTo>
                  <a:pt x="2750132" y="0"/>
                </a:lnTo>
                <a:lnTo>
                  <a:pt x="2759657" y="0"/>
                </a:lnTo>
                <a:lnTo>
                  <a:pt x="2764504" y="0"/>
                </a:lnTo>
                <a:lnTo>
                  <a:pt x="2770118" y="0"/>
                </a:lnTo>
                <a:lnTo>
                  <a:pt x="2775240" y="0"/>
                </a:lnTo>
                <a:lnTo>
                  <a:pt x="2780854" y="0"/>
                </a:lnTo>
                <a:lnTo>
                  <a:pt x="2786911" y="0"/>
                </a:lnTo>
                <a:lnTo>
                  <a:pt x="2798204" y="0"/>
                </a:lnTo>
                <a:lnTo>
                  <a:pt x="2805624" y="0"/>
                </a:lnTo>
                <a:lnTo>
                  <a:pt x="2807730" y="0"/>
                </a:lnTo>
                <a:lnTo>
                  <a:pt x="2813787" y="0"/>
                </a:lnTo>
                <a:lnTo>
                  <a:pt x="2819401" y="0"/>
                </a:lnTo>
                <a:lnTo>
                  <a:pt x="2821207" y="0"/>
                </a:lnTo>
                <a:lnTo>
                  <a:pt x="2823312" y="0"/>
                </a:lnTo>
                <a:lnTo>
                  <a:pt x="2826821" y="0"/>
                </a:lnTo>
                <a:lnTo>
                  <a:pt x="2844509" y="0"/>
                </a:lnTo>
                <a:lnTo>
                  <a:pt x="2853697" y="0"/>
                </a:lnTo>
                <a:lnTo>
                  <a:pt x="2854907" y="0"/>
                </a:lnTo>
                <a:lnTo>
                  <a:pt x="2864433" y="0"/>
                </a:lnTo>
                <a:lnTo>
                  <a:pt x="2869279" y="0"/>
                </a:lnTo>
                <a:lnTo>
                  <a:pt x="2870490" y="0"/>
                </a:lnTo>
                <a:lnTo>
                  <a:pt x="2876104" y="0"/>
                </a:lnTo>
                <a:lnTo>
                  <a:pt x="2880015" y="0"/>
                </a:lnTo>
                <a:lnTo>
                  <a:pt x="2890476" y="0"/>
                </a:lnTo>
                <a:lnTo>
                  <a:pt x="2901212" y="0"/>
                </a:lnTo>
                <a:lnTo>
                  <a:pt x="2902980" y="0"/>
                </a:lnTo>
                <a:lnTo>
                  <a:pt x="2910400" y="0"/>
                </a:lnTo>
                <a:lnTo>
                  <a:pt x="2912505" y="0"/>
                </a:lnTo>
                <a:lnTo>
                  <a:pt x="2918562" y="0"/>
                </a:lnTo>
                <a:lnTo>
                  <a:pt x="2925982" y="0"/>
                </a:lnTo>
                <a:lnTo>
                  <a:pt x="2928088" y="0"/>
                </a:lnTo>
                <a:lnTo>
                  <a:pt x="2939759" y="0"/>
                </a:lnTo>
                <a:lnTo>
                  <a:pt x="2947179" y="0"/>
                </a:lnTo>
                <a:lnTo>
                  <a:pt x="2958472" y="0"/>
                </a:lnTo>
                <a:lnTo>
                  <a:pt x="2959683" y="0"/>
                </a:lnTo>
                <a:lnTo>
                  <a:pt x="2969208" y="0"/>
                </a:lnTo>
                <a:lnTo>
                  <a:pt x="2974055" y="0"/>
                </a:lnTo>
                <a:lnTo>
                  <a:pt x="2975265" y="0"/>
                </a:lnTo>
                <a:lnTo>
                  <a:pt x="2984791" y="0"/>
                </a:lnTo>
                <a:lnTo>
                  <a:pt x="2996462" y="0"/>
                </a:lnTo>
                <a:lnTo>
                  <a:pt x="3007755" y="0"/>
                </a:lnTo>
                <a:lnTo>
                  <a:pt x="3015175" y="0"/>
                </a:lnTo>
                <a:lnTo>
                  <a:pt x="3023338" y="0"/>
                </a:lnTo>
                <a:lnTo>
                  <a:pt x="3030758" y="0"/>
                </a:lnTo>
                <a:lnTo>
                  <a:pt x="3032863" y="0"/>
                </a:lnTo>
                <a:lnTo>
                  <a:pt x="3064458" y="0"/>
                </a:lnTo>
                <a:lnTo>
                  <a:pt x="3078830" y="0"/>
                </a:lnTo>
                <a:lnTo>
                  <a:pt x="3080041" y="0"/>
                </a:lnTo>
                <a:lnTo>
                  <a:pt x="3089566" y="0"/>
                </a:lnTo>
                <a:lnTo>
                  <a:pt x="3128113" y="0"/>
                </a:lnTo>
                <a:lnTo>
                  <a:pt x="3135533" y="0"/>
                </a:lnTo>
                <a:lnTo>
                  <a:pt x="3160154" y="0"/>
                </a:lnTo>
                <a:lnTo>
                  <a:pt x="3184816" y="0"/>
                </a:lnTo>
                <a:lnTo>
                  <a:pt x="3206121" y="0"/>
                </a:lnTo>
                <a:lnTo>
                  <a:pt x="3216857" y="0"/>
                </a:lnTo>
                <a:lnTo>
                  <a:pt x="3255404" y="0"/>
                </a:lnTo>
                <a:lnTo>
                  <a:pt x="3262824" y="0"/>
                </a:lnTo>
                <a:lnTo>
                  <a:pt x="3280512" y="0"/>
                </a:lnTo>
                <a:lnTo>
                  <a:pt x="3312107" y="0"/>
                </a:lnTo>
                <a:lnTo>
                  <a:pt x="3326479" y="0"/>
                </a:lnTo>
                <a:lnTo>
                  <a:pt x="3337215" y="0"/>
                </a:lnTo>
                <a:lnTo>
                  <a:pt x="3369705" y="0"/>
                </a:lnTo>
                <a:lnTo>
                  <a:pt x="3375762" y="0"/>
                </a:lnTo>
                <a:lnTo>
                  <a:pt x="3383182" y="0"/>
                </a:lnTo>
                <a:lnTo>
                  <a:pt x="3415672" y="0"/>
                </a:lnTo>
                <a:lnTo>
                  <a:pt x="3426408" y="0"/>
                </a:lnTo>
                <a:lnTo>
                  <a:pt x="3432465" y="0"/>
                </a:lnTo>
                <a:lnTo>
                  <a:pt x="3448050" y="0"/>
                </a:lnTo>
                <a:lnTo>
                  <a:pt x="3464955" y="0"/>
                </a:lnTo>
                <a:lnTo>
                  <a:pt x="3472375" y="0"/>
                </a:lnTo>
                <a:lnTo>
                  <a:pt x="3490063" y="0"/>
                </a:lnTo>
                <a:lnTo>
                  <a:pt x="3494017" y="0"/>
                </a:lnTo>
                <a:lnTo>
                  <a:pt x="3504753" y="0"/>
                </a:lnTo>
                <a:lnTo>
                  <a:pt x="3521658" y="0"/>
                </a:lnTo>
                <a:lnTo>
                  <a:pt x="3536030" y="0"/>
                </a:lnTo>
                <a:lnTo>
                  <a:pt x="3543300" y="0"/>
                </a:lnTo>
                <a:lnTo>
                  <a:pt x="3546766" y="0"/>
                </a:lnTo>
                <a:lnTo>
                  <a:pt x="3550720" y="0"/>
                </a:lnTo>
                <a:lnTo>
                  <a:pt x="3568408" y="0"/>
                </a:lnTo>
                <a:lnTo>
                  <a:pt x="3585313" y="0"/>
                </a:lnTo>
                <a:lnTo>
                  <a:pt x="3592733" y="0"/>
                </a:lnTo>
                <a:lnTo>
                  <a:pt x="3600003" y="0"/>
                </a:lnTo>
                <a:lnTo>
                  <a:pt x="3614375" y="0"/>
                </a:lnTo>
                <a:lnTo>
                  <a:pt x="3625111" y="0"/>
                </a:lnTo>
                <a:lnTo>
                  <a:pt x="3642016" y="0"/>
                </a:lnTo>
                <a:lnTo>
                  <a:pt x="3657601" y="0"/>
                </a:lnTo>
                <a:lnTo>
                  <a:pt x="3663658" y="0"/>
                </a:lnTo>
                <a:lnTo>
                  <a:pt x="3671078" y="0"/>
                </a:lnTo>
                <a:lnTo>
                  <a:pt x="3703568" y="0"/>
                </a:lnTo>
                <a:lnTo>
                  <a:pt x="3714304" y="0"/>
                </a:lnTo>
                <a:lnTo>
                  <a:pt x="3720361" y="0"/>
                </a:lnTo>
                <a:lnTo>
                  <a:pt x="3752851" y="0"/>
                </a:lnTo>
                <a:lnTo>
                  <a:pt x="3760271" y="0"/>
                </a:lnTo>
                <a:lnTo>
                  <a:pt x="3777959" y="0"/>
                </a:lnTo>
                <a:lnTo>
                  <a:pt x="3809554" y="0"/>
                </a:lnTo>
                <a:lnTo>
                  <a:pt x="3823926" y="0"/>
                </a:lnTo>
                <a:lnTo>
                  <a:pt x="3834662" y="0"/>
                </a:lnTo>
                <a:lnTo>
                  <a:pt x="3873209" y="0"/>
                </a:lnTo>
                <a:lnTo>
                  <a:pt x="3880629" y="0"/>
                </a:lnTo>
                <a:lnTo>
                  <a:pt x="3905250" y="0"/>
                </a:lnTo>
                <a:lnTo>
                  <a:pt x="3929912" y="0"/>
                </a:lnTo>
                <a:lnTo>
                  <a:pt x="3951217" y="0"/>
                </a:lnTo>
                <a:lnTo>
                  <a:pt x="3961953" y="0"/>
                </a:lnTo>
                <a:lnTo>
                  <a:pt x="4000500" y="0"/>
                </a:lnTo>
                <a:lnTo>
                  <a:pt x="4007920" y="0"/>
                </a:lnTo>
                <a:lnTo>
                  <a:pt x="4025608" y="0"/>
                </a:lnTo>
                <a:lnTo>
                  <a:pt x="4057203" y="0"/>
                </a:lnTo>
                <a:lnTo>
                  <a:pt x="4071575" y="0"/>
                </a:lnTo>
                <a:lnTo>
                  <a:pt x="4082311" y="0"/>
                </a:lnTo>
                <a:lnTo>
                  <a:pt x="4093604" y="0"/>
                </a:lnTo>
                <a:lnTo>
                  <a:pt x="4114801" y="0"/>
                </a:lnTo>
                <a:lnTo>
                  <a:pt x="4120858" y="0"/>
                </a:lnTo>
                <a:lnTo>
                  <a:pt x="4128278" y="0"/>
                </a:lnTo>
                <a:lnTo>
                  <a:pt x="4139571" y="0"/>
                </a:lnTo>
                <a:lnTo>
                  <a:pt x="4150307" y="0"/>
                </a:lnTo>
                <a:lnTo>
                  <a:pt x="4160768" y="0"/>
                </a:lnTo>
                <a:lnTo>
                  <a:pt x="4171504" y="0"/>
                </a:lnTo>
                <a:lnTo>
                  <a:pt x="4177561" y="0"/>
                </a:lnTo>
                <a:lnTo>
                  <a:pt x="4188854" y="0"/>
                </a:lnTo>
                <a:lnTo>
                  <a:pt x="4196274" y="0"/>
                </a:lnTo>
                <a:lnTo>
                  <a:pt x="4210051" y="0"/>
                </a:lnTo>
                <a:lnTo>
                  <a:pt x="4213962" y="0"/>
                </a:lnTo>
                <a:lnTo>
                  <a:pt x="4217471" y="0"/>
                </a:lnTo>
                <a:lnTo>
                  <a:pt x="4235159" y="0"/>
                </a:lnTo>
                <a:lnTo>
                  <a:pt x="4245557" y="0"/>
                </a:lnTo>
                <a:lnTo>
                  <a:pt x="4259929" y="0"/>
                </a:lnTo>
                <a:lnTo>
                  <a:pt x="4266754" y="0"/>
                </a:lnTo>
                <a:lnTo>
                  <a:pt x="4270665" y="0"/>
                </a:lnTo>
                <a:lnTo>
                  <a:pt x="4281126" y="0"/>
                </a:lnTo>
                <a:lnTo>
                  <a:pt x="4291862" y="0"/>
                </a:lnTo>
                <a:lnTo>
                  <a:pt x="4303155" y="0"/>
                </a:lnTo>
                <a:lnTo>
                  <a:pt x="4309212" y="0"/>
                </a:lnTo>
                <a:lnTo>
                  <a:pt x="4316632" y="0"/>
                </a:lnTo>
                <a:lnTo>
                  <a:pt x="4330409" y="0"/>
                </a:lnTo>
                <a:lnTo>
                  <a:pt x="4337829" y="0"/>
                </a:lnTo>
                <a:lnTo>
                  <a:pt x="4349122" y="0"/>
                </a:lnTo>
                <a:lnTo>
                  <a:pt x="4359858" y="0"/>
                </a:lnTo>
                <a:lnTo>
                  <a:pt x="4365915" y="0"/>
                </a:lnTo>
                <a:lnTo>
                  <a:pt x="4387112" y="0"/>
                </a:lnTo>
                <a:lnTo>
                  <a:pt x="4398405" y="0"/>
                </a:lnTo>
                <a:lnTo>
                  <a:pt x="4405825" y="0"/>
                </a:lnTo>
                <a:lnTo>
                  <a:pt x="4423513" y="0"/>
                </a:lnTo>
                <a:lnTo>
                  <a:pt x="4455108" y="0"/>
                </a:lnTo>
                <a:lnTo>
                  <a:pt x="4469480" y="0"/>
                </a:lnTo>
                <a:lnTo>
                  <a:pt x="4480216" y="0"/>
                </a:lnTo>
                <a:lnTo>
                  <a:pt x="4518763" y="0"/>
                </a:lnTo>
                <a:lnTo>
                  <a:pt x="4526183" y="0"/>
                </a:lnTo>
                <a:lnTo>
                  <a:pt x="4550804" y="0"/>
                </a:lnTo>
                <a:lnTo>
                  <a:pt x="4575466" y="0"/>
                </a:lnTo>
                <a:lnTo>
                  <a:pt x="4596771" y="0"/>
                </a:lnTo>
                <a:lnTo>
                  <a:pt x="4607507" y="0"/>
                </a:lnTo>
                <a:lnTo>
                  <a:pt x="4646054" y="0"/>
                </a:lnTo>
                <a:lnTo>
                  <a:pt x="4653474" y="0"/>
                </a:lnTo>
                <a:lnTo>
                  <a:pt x="4671162" y="0"/>
                </a:lnTo>
                <a:lnTo>
                  <a:pt x="4702757" y="0"/>
                </a:lnTo>
                <a:lnTo>
                  <a:pt x="4717129" y="0"/>
                </a:lnTo>
                <a:lnTo>
                  <a:pt x="4727865" y="0"/>
                </a:lnTo>
                <a:lnTo>
                  <a:pt x="4760355" y="0"/>
                </a:lnTo>
                <a:lnTo>
                  <a:pt x="4766412" y="0"/>
                </a:lnTo>
                <a:lnTo>
                  <a:pt x="4773832" y="0"/>
                </a:lnTo>
                <a:lnTo>
                  <a:pt x="4806322" y="0"/>
                </a:lnTo>
                <a:lnTo>
                  <a:pt x="4817058" y="0"/>
                </a:lnTo>
                <a:lnTo>
                  <a:pt x="4823115" y="0"/>
                </a:lnTo>
                <a:lnTo>
                  <a:pt x="4855605" y="0"/>
                </a:lnTo>
                <a:lnTo>
                  <a:pt x="4863025" y="0"/>
                </a:lnTo>
                <a:lnTo>
                  <a:pt x="4880713" y="0"/>
                </a:lnTo>
                <a:lnTo>
                  <a:pt x="4912308" y="0"/>
                </a:lnTo>
                <a:lnTo>
                  <a:pt x="4926680" y="0"/>
                </a:lnTo>
                <a:lnTo>
                  <a:pt x="4937416" y="0"/>
                </a:lnTo>
                <a:lnTo>
                  <a:pt x="4975963" y="0"/>
                </a:lnTo>
                <a:lnTo>
                  <a:pt x="4983383" y="0"/>
                </a:lnTo>
                <a:lnTo>
                  <a:pt x="5032666" y="0"/>
                </a:lnTo>
                <a:lnTo>
                  <a:pt x="4927891" y="419100"/>
                </a:lnTo>
                <a:lnTo>
                  <a:pt x="4878608" y="419100"/>
                </a:lnTo>
                <a:lnTo>
                  <a:pt x="4871188" y="419100"/>
                </a:lnTo>
                <a:lnTo>
                  <a:pt x="4832641" y="419100"/>
                </a:lnTo>
                <a:lnTo>
                  <a:pt x="4821905" y="419100"/>
                </a:lnTo>
                <a:lnTo>
                  <a:pt x="4807533" y="419100"/>
                </a:lnTo>
                <a:lnTo>
                  <a:pt x="4775938" y="419100"/>
                </a:lnTo>
                <a:lnTo>
                  <a:pt x="4758250" y="419100"/>
                </a:lnTo>
                <a:lnTo>
                  <a:pt x="4750830" y="419100"/>
                </a:lnTo>
                <a:lnTo>
                  <a:pt x="4718340" y="419100"/>
                </a:lnTo>
                <a:lnTo>
                  <a:pt x="4712283" y="419100"/>
                </a:lnTo>
                <a:lnTo>
                  <a:pt x="4701547" y="419100"/>
                </a:lnTo>
                <a:lnTo>
                  <a:pt x="4669057" y="419100"/>
                </a:lnTo>
                <a:lnTo>
                  <a:pt x="4661637" y="419100"/>
                </a:lnTo>
                <a:lnTo>
                  <a:pt x="4655580" y="419100"/>
                </a:lnTo>
                <a:lnTo>
                  <a:pt x="4623090" y="419100"/>
                </a:lnTo>
                <a:lnTo>
                  <a:pt x="4612354" y="419100"/>
                </a:lnTo>
                <a:lnTo>
                  <a:pt x="4597982" y="419100"/>
                </a:lnTo>
                <a:lnTo>
                  <a:pt x="4566387" y="419100"/>
                </a:lnTo>
                <a:lnTo>
                  <a:pt x="4548699" y="419100"/>
                </a:lnTo>
                <a:lnTo>
                  <a:pt x="4541279" y="419100"/>
                </a:lnTo>
                <a:lnTo>
                  <a:pt x="4502732" y="419100"/>
                </a:lnTo>
                <a:lnTo>
                  <a:pt x="4491996" y="419100"/>
                </a:lnTo>
                <a:lnTo>
                  <a:pt x="4470691" y="419100"/>
                </a:lnTo>
                <a:lnTo>
                  <a:pt x="4446029" y="419100"/>
                </a:lnTo>
                <a:lnTo>
                  <a:pt x="4421408" y="419100"/>
                </a:lnTo>
                <a:lnTo>
                  <a:pt x="4413988" y="419100"/>
                </a:lnTo>
                <a:lnTo>
                  <a:pt x="4375441" y="419100"/>
                </a:lnTo>
                <a:lnTo>
                  <a:pt x="4364705" y="419100"/>
                </a:lnTo>
                <a:lnTo>
                  <a:pt x="4350333" y="419100"/>
                </a:lnTo>
                <a:lnTo>
                  <a:pt x="4318738" y="419100"/>
                </a:lnTo>
                <a:lnTo>
                  <a:pt x="4301050" y="419100"/>
                </a:lnTo>
                <a:lnTo>
                  <a:pt x="4293630" y="419100"/>
                </a:lnTo>
                <a:lnTo>
                  <a:pt x="4282337" y="419100"/>
                </a:lnTo>
                <a:lnTo>
                  <a:pt x="4261140" y="419100"/>
                </a:lnTo>
                <a:lnTo>
                  <a:pt x="4255083" y="419100"/>
                </a:lnTo>
                <a:lnTo>
                  <a:pt x="4244347" y="419100"/>
                </a:lnTo>
                <a:lnTo>
                  <a:pt x="4233054" y="419100"/>
                </a:lnTo>
                <a:lnTo>
                  <a:pt x="4225634" y="419100"/>
                </a:lnTo>
                <a:lnTo>
                  <a:pt x="4211857" y="419100"/>
                </a:lnTo>
                <a:lnTo>
                  <a:pt x="4204437" y="419100"/>
                </a:lnTo>
                <a:lnTo>
                  <a:pt x="4198380" y="419100"/>
                </a:lnTo>
                <a:lnTo>
                  <a:pt x="4187087" y="419100"/>
                </a:lnTo>
                <a:lnTo>
                  <a:pt x="4176351" y="419100"/>
                </a:lnTo>
                <a:lnTo>
                  <a:pt x="4165890" y="419100"/>
                </a:lnTo>
                <a:lnTo>
                  <a:pt x="4161979" y="419100"/>
                </a:lnTo>
                <a:lnTo>
                  <a:pt x="4155154" y="419100"/>
                </a:lnTo>
                <a:lnTo>
                  <a:pt x="4140782" y="419100"/>
                </a:lnTo>
                <a:lnTo>
                  <a:pt x="4130384" y="419100"/>
                </a:lnTo>
                <a:lnTo>
                  <a:pt x="4112696" y="419100"/>
                </a:lnTo>
                <a:lnTo>
                  <a:pt x="4109187" y="419100"/>
                </a:lnTo>
                <a:lnTo>
                  <a:pt x="4105276" y="419100"/>
                </a:lnTo>
                <a:lnTo>
                  <a:pt x="4091499" y="419100"/>
                </a:lnTo>
                <a:lnTo>
                  <a:pt x="4084079" y="419100"/>
                </a:lnTo>
                <a:lnTo>
                  <a:pt x="4072786" y="419100"/>
                </a:lnTo>
                <a:lnTo>
                  <a:pt x="4066729" y="419100"/>
                </a:lnTo>
                <a:lnTo>
                  <a:pt x="4055993" y="419100"/>
                </a:lnTo>
                <a:lnTo>
                  <a:pt x="4045532" y="419100"/>
                </a:lnTo>
                <a:lnTo>
                  <a:pt x="4034796" y="419100"/>
                </a:lnTo>
                <a:lnTo>
                  <a:pt x="4023503" y="419100"/>
                </a:lnTo>
                <a:lnTo>
                  <a:pt x="4016083" y="419100"/>
                </a:lnTo>
                <a:lnTo>
                  <a:pt x="4010026" y="419100"/>
                </a:lnTo>
                <a:lnTo>
                  <a:pt x="3988829" y="419100"/>
                </a:lnTo>
                <a:lnTo>
                  <a:pt x="3977536" y="419100"/>
                </a:lnTo>
                <a:lnTo>
                  <a:pt x="3966800" y="419100"/>
                </a:lnTo>
                <a:lnTo>
                  <a:pt x="3952428" y="419100"/>
                </a:lnTo>
                <a:lnTo>
                  <a:pt x="3920833" y="419100"/>
                </a:lnTo>
                <a:lnTo>
                  <a:pt x="3903145" y="419100"/>
                </a:lnTo>
                <a:lnTo>
                  <a:pt x="3895725" y="419100"/>
                </a:lnTo>
                <a:lnTo>
                  <a:pt x="3857178" y="419100"/>
                </a:lnTo>
                <a:lnTo>
                  <a:pt x="3846442" y="419100"/>
                </a:lnTo>
                <a:lnTo>
                  <a:pt x="3825137" y="419100"/>
                </a:lnTo>
                <a:lnTo>
                  <a:pt x="3800475" y="419100"/>
                </a:lnTo>
                <a:lnTo>
                  <a:pt x="3775854" y="419100"/>
                </a:lnTo>
                <a:lnTo>
                  <a:pt x="3768434" y="419100"/>
                </a:lnTo>
                <a:lnTo>
                  <a:pt x="3729887" y="419100"/>
                </a:lnTo>
                <a:lnTo>
                  <a:pt x="3719151" y="419100"/>
                </a:lnTo>
                <a:lnTo>
                  <a:pt x="3704779" y="419100"/>
                </a:lnTo>
                <a:lnTo>
                  <a:pt x="3673184" y="419100"/>
                </a:lnTo>
                <a:lnTo>
                  <a:pt x="3655496" y="419100"/>
                </a:lnTo>
                <a:lnTo>
                  <a:pt x="3648076" y="419100"/>
                </a:lnTo>
                <a:lnTo>
                  <a:pt x="3615586" y="419100"/>
                </a:lnTo>
                <a:lnTo>
                  <a:pt x="3609529" y="419100"/>
                </a:lnTo>
                <a:lnTo>
                  <a:pt x="3598793" y="419100"/>
                </a:lnTo>
                <a:lnTo>
                  <a:pt x="3566303" y="419100"/>
                </a:lnTo>
                <a:lnTo>
                  <a:pt x="3558883" y="419100"/>
                </a:lnTo>
                <a:lnTo>
                  <a:pt x="3552826" y="419100"/>
                </a:lnTo>
                <a:lnTo>
                  <a:pt x="3537241" y="419100"/>
                </a:lnTo>
                <a:lnTo>
                  <a:pt x="3520336" y="419100"/>
                </a:lnTo>
                <a:lnTo>
                  <a:pt x="3509600" y="419100"/>
                </a:lnTo>
                <a:lnTo>
                  <a:pt x="3495228" y="419100"/>
                </a:lnTo>
                <a:lnTo>
                  <a:pt x="3487958" y="419100"/>
                </a:lnTo>
                <a:lnTo>
                  <a:pt x="3480538" y="419100"/>
                </a:lnTo>
                <a:lnTo>
                  <a:pt x="3463633" y="419100"/>
                </a:lnTo>
                <a:lnTo>
                  <a:pt x="3445945" y="419100"/>
                </a:lnTo>
                <a:lnTo>
                  <a:pt x="3441991" y="419100"/>
                </a:lnTo>
                <a:lnTo>
                  <a:pt x="3438525" y="419100"/>
                </a:lnTo>
                <a:lnTo>
                  <a:pt x="3431255" y="419100"/>
                </a:lnTo>
                <a:lnTo>
                  <a:pt x="3416883" y="419100"/>
                </a:lnTo>
                <a:lnTo>
                  <a:pt x="3399978" y="419100"/>
                </a:lnTo>
                <a:lnTo>
                  <a:pt x="3389242" y="419100"/>
                </a:lnTo>
                <a:lnTo>
                  <a:pt x="3385288" y="419100"/>
                </a:lnTo>
                <a:lnTo>
                  <a:pt x="3367600" y="419100"/>
                </a:lnTo>
                <a:lnTo>
                  <a:pt x="3360180" y="419100"/>
                </a:lnTo>
                <a:lnTo>
                  <a:pt x="3343275" y="419100"/>
                </a:lnTo>
                <a:lnTo>
                  <a:pt x="3327690" y="419100"/>
                </a:lnTo>
                <a:lnTo>
                  <a:pt x="3321633" y="419100"/>
                </a:lnTo>
                <a:lnTo>
                  <a:pt x="3310897" y="419100"/>
                </a:lnTo>
                <a:lnTo>
                  <a:pt x="3278407" y="419100"/>
                </a:lnTo>
                <a:lnTo>
                  <a:pt x="3270987" y="419100"/>
                </a:lnTo>
                <a:lnTo>
                  <a:pt x="3264930" y="419100"/>
                </a:lnTo>
                <a:lnTo>
                  <a:pt x="3232440" y="419100"/>
                </a:lnTo>
                <a:lnTo>
                  <a:pt x="3221704" y="419100"/>
                </a:lnTo>
                <a:lnTo>
                  <a:pt x="3207332" y="419100"/>
                </a:lnTo>
                <a:lnTo>
                  <a:pt x="3175737" y="419100"/>
                </a:lnTo>
                <a:lnTo>
                  <a:pt x="3158049" y="419100"/>
                </a:lnTo>
                <a:lnTo>
                  <a:pt x="3150629" y="419100"/>
                </a:lnTo>
                <a:lnTo>
                  <a:pt x="3112082" y="419100"/>
                </a:lnTo>
                <a:lnTo>
                  <a:pt x="3101346" y="419100"/>
                </a:lnTo>
                <a:lnTo>
                  <a:pt x="3080041" y="419100"/>
                </a:lnTo>
                <a:lnTo>
                  <a:pt x="3055379" y="419100"/>
                </a:lnTo>
                <a:lnTo>
                  <a:pt x="3030758" y="419100"/>
                </a:lnTo>
                <a:lnTo>
                  <a:pt x="3023338" y="419100"/>
                </a:lnTo>
                <a:lnTo>
                  <a:pt x="2984791" y="419100"/>
                </a:lnTo>
                <a:lnTo>
                  <a:pt x="2975266" y="419100"/>
                </a:lnTo>
                <a:lnTo>
                  <a:pt x="2974055" y="419100"/>
                </a:lnTo>
                <a:lnTo>
                  <a:pt x="2959683" y="419100"/>
                </a:lnTo>
                <a:lnTo>
                  <a:pt x="2928088" y="419100"/>
                </a:lnTo>
                <a:lnTo>
                  <a:pt x="2925983" y="419100"/>
                </a:lnTo>
                <a:lnTo>
                  <a:pt x="2918563" y="419100"/>
                </a:lnTo>
                <a:lnTo>
                  <a:pt x="2910400" y="419100"/>
                </a:lnTo>
                <a:lnTo>
                  <a:pt x="2902980" y="419100"/>
                </a:lnTo>
                <a:lnTo>
                  <a:pt x="2891687" y="419100"/>
                </a:lnTo>
                <a:lnTo>
                  <a:pt x="2880016" y="419100"/>
                </a:lnTo>
                <a:lnTo>
                  <a:pt x="2870490" y="419100"/>
                </a:lnTo>
                <a:lnTo>
                  <a:pt x="2869280" y="419100"/>
                </a:lnTo>
                <a:lnTo>
                  <a:pt x="2864433" y="419100"/>
                </a:lnTo>
                <a:lnTo>
                  <a:pt x="2854908" y="419100"/>
                </a:lnTo>
                <a:lnTo>
                  <a:pt x="2853697" y="419100"/>
                </a:lnTo>
                <a:lnTo>
                  <a:pt x="2842404" y="419100"/>
                </a:lnTo>
                <a:lnTo>
                  <a:pt x="2834984" y="419100"/>
                </a:lnTo>
                <a:lnTo>
                  <a:pt x="2823313" y="419100"/>
                </a:lnTo>
                <a:lnTo>
                  <a:pt x="2821207" y="419100"/>
                </a:lnTo>
                <a:lnTo>
                  <a:pt x="2813787" y="419100"/>
                </a:lnTo>
                <a:lnTo>
                  <a:pt x="2807730" y="419100"/>
                </a:lnTo>
                <a:lnTo>
                  <a:pt x="2805625" y="419100"/>
                </a:lnTo>
                <a:lnTo>
                  <a:pt x="2798205" y="419100"/>
                </a:lnTo>
                <a:lnTo>
                  <a:pt x="2796437" y="419100"/>
                </a:lnTo>
                <a:lnTo>
                  <a:pt x="2785701" y="419100"/>
                </a:lnTo>
                <a:lnTo>
                  <a:pt x="2775240" y="419100"/>
                </a:lnTo>
                <a:lnTo>
                  <a:pt x="2771329" y="419100"/>
                </a:lnTo>
                <a:lnTo>
                  <a:pt x="2765715" y="419100"/>
                </a:lnTo>
                <a:lnTo>
                  <a:pt x="2764504" y="419100"/>
                </a:lnTo>
                <a:lnTo>
                  <a:pt x="2759658" y="419100"/>
                </a:lnTo>
                <a:lnTo>
                  <a:pt x="2750132" y="419100"/>
                </a:lnTo>
                <a:lnTo>
                  <a:pt x="2748922" y="419100"/>
                </a:lnTo>
                <a:lnTo>
                  <a:pt x="2739734" y="419100"/>
                </a:lnTo>
                <a:lnTo>
                  <a:pt x="2722046" y="419100"/>
                </a:lnTo>
                <a:lnTo>
                  <a:pt x="2718537" y="419100"/>
                </a:lnTo>
                <a:lnTo>
                  <a:pt x="2716432" y="419100"/>
                </a:lnTo>
                <a:lnTo>
                  <a:pt x="2714626" y="419100"/>
                </a:lnTo>
                <a:lnTo>
                  <a:pt x="2709012" y="419100"/>
                </a:lnTo>
                <a:lnTo>
                  <a:pt x="2702955" y="419100"/>
                </a:lnTo>
                <a:lnTo>
                  <a:pt x="2700849" y="419100"/>
                </a:lnTo>
                <a:lnTo>
                  <a:pt x="2693429" y="419100"/>
                </a:lnTo>
                <a:lnTo>
                  <a:pt x="2682136" y="419100"/>
                </a:lnTo>
                <a:lnTo>
                  <a:pt x="2676079" y="419100"/>
                </a:lnTo>
                <a:lnTo>
                  <a:pt x="2670465" y="419100"/>
                </a:lnTo>
                <a:lnTo>
                  <a:pt x="2665343" y="419100"/>
                </a:lnTo>
                <a:lnTo>
                  <a:pt x="2659729" y="419100"/>
                </a:lnTo>
                <a:lnTo>
                  <a:pt x="2654882" y="419100"/>
                </a:lnTo>
                <a:lnTo>
                  <a:pt x="2645357" y="419100"/>
                </a:lnTo>
                <a:lnTo>
                  <a:pt x="2644146" y="419100"/>
                </a:lnTo>
                <a:lnTo>
                  <a:pt x="2632853" y="419100"/>
                </a:lnTo>
                <a:lnTo>
                  <a:pt x="2625433" y="419100"/>
                </a:lnTo>
                <a:lnTo>
                  <a:pt x="2619376" y="419100"/>
                </a:lnTo>
                <a:lnTo>
                  <a:pt x="2613762" y="419100"/>
                </a:lnTo>
                <a:lnTo>
                  <a:pt x="2598179" y="419100"/>
                </a:lnTo>
                <a:lnTo>
                  <a:pt x="2596074" y="419100"/>
                </a:lnTo>
                <a:lnTo>
                  <a:pt x="2588654" y="419100"/>
                </a:lnTo>
                <a:lnTo>
                  <a:pt x="2586886" y="419100"/>
                </a:lnTo>
                <a:lnTo>
                  <a:pt x="2576150" y="419100"/>
                </a:lnTo>
                <a:lnTo>
                  <a:pt x="2561778" y="419100"/>
                </a:lnTo>
                <a:lnTo>
                  <a:pt x="2550107" y="419100"/>
                </a:lnTo>
                <a:lnTo>
                  <a:pt x="2539371" y="419100"/>
                </a:lnTo>
                <a:lnTo>
                  <a:pt x="2530183" y="419100"/>
                </a:lnTo>
                <a:lnTo>
                  <a:pt x="2518066" y="419100"/>
                </a:lnTo>
                <a:lnTo>
                  <a:pt x="2512495" y="419100"/>
                </a:lnTo>
                <a:lnTo>
                  <a:pt x="2505075" y="419100"/>
                </a:lnTo>
                <a:lnTo>
                  <a:pt x="2493404" y="419100"/>
                </a:lnTo>
                <a:lnTo>
                  <a:pt x="2468783" y="419100"/>
                </a:lnTo>
                <a:lnTo>
                  <a:pt x="2466528" y="419100"/>
                </a:lnTo>
                <a:lnTo>
                  <a:pt x="2461363" y="419100"/>
                </a:lnTo>
                <a:lnTo>
                  <a:pt x="2455792" y="419100"/>
                </a:lnTo>
                <a:lnTo>
                  <a:pt x="2434487" y="419100"/>
                </a:lnTo>
                <a:lnTo>
                  <a:pt x="2422816" y="419100"/>
                </a:lnTo>
                <a:lnTo>
                  <a:pt x="2412080" y="419100"/>
                </a:lnTo>
                <a:lnTo>
                  <a:pt x="2409825" y="419100"/>
                </a:lnTo>
                <a:lnTo>
                  <a:pt x="2397708" y="419100"/>
                </a:lnTo>
                <a:lnTo>
                  <a:pt x="2385204" y="419100"/>
                </a:lnTo>
                <a:lnTo>
                  <a:pt x="2377784" y="419100"/>
                </a:lnTo>
                <a:lnTo>
                  <a:pt x="2366113" y="419100"/>
                </a:lnTo>
                <a:lnTo>
                  <a:pt x="2348425" y="419100"/>
                </a:lnTo>
                <a:lnTo>
                  <a:pt x="2341005" y="419100"/>
                </a:lnTo>
                <a:lnTo>
                  <a:pt x="2339237" y="419100"/>
                </a:lnTo>
                <a:lnTo>
                  <a:pt x="2329712" y="419100"/>
                </a:lnTo>
                <a:lnTo>
                  <a:pt x="2328501" y="419100"/>
                </a:lnTo>
                <a:lnTo>
                  <a:pt x="2314129" y="419100"/>
                </a:lnTo>
                <a:lnTo>
                  <a:pt x="2308515" y="419100"/>
                </a:lnTo>
                <a:lnTo>
                  <a:pt x="2302458" y="419100"/>
                </a:lnTo>
                <a:lnTo>
                  <a:pt x="2291722" y="419100"/>
                </a:lnTo>
                <a:lnTo>
                  <a:pt x="2282534" y="419100"/>
                </a:lnTo>
                <a:lnTo>
                  <a:pt x="2280429" y="419100"/>
                </a:lnTo>
                <a:lnTo>
                  <a:pt x="2273009" y="419100"/>
                </a:lnTo>
                <a:lnTo>
                  <a:pt x="2264846" y="419100"/>
                </a:lnTo>
                <a:lnTo>
                  <a:pt x="2259232" y="419100"/>
                </a:lnTo>
                <a:lnTo>
                  <a:pt x="2257426" y="419100"/>
                </a:lnTo>
                <a:lnTo>
                  <a:pt x="2251812" y="419100"/>
                </a:lnTo>
                <a:lnTo>
                  <a:pt x="2245755" y="419100"/>
                </a:lnTo>
                <a:lnTo>
                  <a:pt x="2234462" y="419100"/>
                </a:lnTo>
                <a:lnTo>
                  <a:pt x="2224936" y="419100"/>
                </a:lnTo>
                <a:lnTo>
                  <a:pt x="2223726" y="419100"/>
                </a:lnTo>
                <a:lnTo>
                  <a:pt x="2218879" y="419100"/>
                </a:lnTo>
                <a:lnTo>
                  <a:pt x="2213265" y="419100"/>
                </a:lnTo>
                <a:lnTo>
                  <a:pt x="2209354" y="419100"/>
                </a:lnTo>
                <a:lnTo>
                  <a:pt x="2208143" y="419100"/>
                </a:lnTo>
                <a:lnTo>
                  <a:pt x="2202529" y="419100"/>
                </a:lnTo>
                <a:lnTo>
                  <a:pt x="2188157" y="419100"/>
                </a:lnTo>
                <a:lnTo>
                  <a:pt x="2177759" y="419100"/>
                </a:lnTo>
                <a:lnTo>
                  <a:pt x="2175653" y="419100"/>
                </a:lnTo>
                <a:lnTo>
                  <a:pt x="2168233" y="419100"/>
                </a:lnTo>
                <a:lnTo>
                  <a:pt x="2162176" y="419100"/>
                </a:lnTo>
                <a:lnTo>
                  <a:pt x="2160071" y="419100"/>
                </a:lnTo>
                <a:lnTo>
                  <a:pt x="2156562" y="419100"/>
                </a:lnTo>
                <a:lnTo>
                  <a:pt x="2152651" y="419100"/>
                </a:lnTo>
                <a:lnTo>
                  <a:pt x="2138874" y="419100"/>
                </a:lnTo>
                <a:lnTo>
                  <a:pt x="2131454" y="419100"/>
                </a:lnTo>
                <a:lnTo>
                  <a:pt x="2129686" y="419100"/>
                </a:lnTo>
                <a:lnTo>
                  <a:pt x="2120161" y="419100"/>
                </a:lnTo>
                <a:lnTo>
                  <a:pt x="2118950" y="419100"/>
                </a:lnTo>
                <a:lnTo>
                  <a:pt x="2114104" y="419100"/>
                </a:lnTo>
                <a:lnTo>
                  <a:pt x="2104578" y="419100"/>
                </a:lnTo>
                <a:lnTo>
                  <a:pt x="2103368" y="419100"/>
                </a:lnTo>
                <a:lnTo>
                  <a:pt x="2092907" y="419100"/>
                </a:lnTo>
                <a:lnTo>
                  <a:pt x="2082171" y="419100"/>
                </a:lnTo>
                <a:lnTo>
                  <a:pt x="2072983" y="419100"/>
                </a:lnTo>
                <a:lnTo>
                  <a:pt x="2070878" y="419100"/>
                </a:lnTo>
                <a:lnTo>
                  <a:pt x="2063458" y="419100"/>
                </a:lnTo>
                <a:lnTo>
                  <a:pt x="2057401" y="419100"/>
                </a:lnTo>
                <a:lnTo>
                  <a:pt x="2055295" y="419100"/>
                </a:lnTo>
                <a:lnTo>
                  <a:pt x="2047875" y="419100"/>
                </a:lnTo>
                <a:lnTo>
                  <a:pt x="2036204" y="419100"/>
                </a:lnTo>
                <a:lnTo>
                  <a:pt x="2024911" y="419100"/>
                </a:lnTo>
                <a:lnTo>
                  <a:pt x="2014175" y="419100"/>
                </a:lnTo>
                <a:lnTo>
                  <a:pt x="2009328" y="419100"/>
                </a:lnTo>
                <a:lnTo>
                  <a:pt x="1999803" y="419100"/>
                </a:lnTo>
                <a:lnTo>
                  <a:pt x="1998592" y="419100"/>
                </a:lnTo>
                <a:lnTo>
                  <a:pt x="1968208" y="419100"/>
                </a:lnTo>
                <a:lnTo>
                  <a:pt x="1952625" y="419100"/>
                </a:lnTo>
                <a:lnTo>
                  <a:pt x="1950520" y="419100"/>
                </a:lnTo>
                <a:lnTo>
                  <a:pt x="1943100" y="419100"/>
                </a:lnTo>
                <a:lnTo>
                  <a:pt x="1904553" y="419100"/>
                </a:lnTo>
                <a:lnTo>
                  <a:pt x="1893817" y="419100"/>
                </a:lnTo>
                <a:lnTo>
                  <a:pt x="1872512" y="419100"/>
                </a:lnTo>
                <a:lnTo>
                  <a:pt x="1847850" y="419100"/>
                </a:lnTo>
                <a:lnTo>
                  <a:pt x="1823229" y="419100"/>
                </a:lnTo>
                <a:lnTo>
                  <a:pt x="1815809" y="419100"/>
                </a:lnTo>
                <a:lnTo>
                  <a:pt x="1777262" y="419100"/>
                </a:lnTo>
                <a:lnTo>
                  <a:pt x="1766526" y="419100"/>
                </a:lnTo>
                <a:lnTo>
                  <a:pt x="1752154" y="419100"/>
                </a:lnTo>
                <a:lnTo>
                  <a:pt x="1720559" y="419100"/>
                </a:lnTo>
                <a:lnTo>
                  <a:pt x="1702871" y="419100"/>
                </a:lnTo>
                <a:lnTo>
                  <a:pt x="1695451" y="419100"/>
                </a:lnTo>
                <a:lnTo>
                  <a:pt x="1662961" y="419100"/>
                </a:lnTo>
                <a:lnTo>
                  <a:pt x="1656904" y="419100"/>
                </a:lnTo>
                <a:lnTo>
                  <a:pt x="1646168" y="419100"/>
                </a:lnTo>
                <a:lnTo>
                  <a:pt x="1613678" y="419100"/>
                </a:lnTo>
                <a:lnTo>
                  <a:pt x="1606258" y="419100"/>
                </a:lnTo>
                <a:lnTo>
                  <a:pt x="1600201" y="419100"/>
                </a:lnTo>
                <a:lnTo>
                  <a:pt x="1584616" y="419100"/>
                </a:lnTo>
                <a:lnTo>
                  <a:pt x="1567711" y="419100"/>
                </a:lnTo>
                <a:lnTo>
                  <a:pt x="1556975" y="419100"/>
                </a:lnTo>
                <a:lnTo>
                  <a:pt x="1542603" y="419100"/>
                </a:lnTo>
                <a:lnTo>
                  <a:pt x="1535333" y="419100"/>
                </a:lnTo>
                <a:lnTo>
                  <a:pt x="1527913" y="419100"/>
                </a:lnTo>
                <a:lnTo>
                  <a:pt x="1511008" y="419100"/>
                </a:lnTo>
                <a:lnTo>
                  <a:pt x="1493320" y="419100"/>
                </a:lnTo>
                <a:lnTo>
                  <a:pt x="1489366" y="419100"/>
                </a:lnTo>
                <a:lnTo>
                  <a:pt x="1485900" y="419100"/>
                </a:lnTo>
                <a:lnTo>
                  <a:pt x="1478630" y="419100"/>
                </a:lnTo>
                <a:lnTo>
                  <a:pt x="1464258" y="419100"/>
                </a:lnTo>
                <a:lnTo>
                  <a:pt x="1447353" y="419100"/>
                </a:lnTo>
                <a:lnTo>
                  <a:pt x="1436617" y="419100"/>
                </a:lnTo>
                <a:lnTo>
                  <a:pt x="1432663" y="419100"/>
                </a:lnTo>
                <a:lnTo>
                  <a:pt x="1414975" y="419100"/>
                </a:lnTo>
                <a:lnTo>
                  <a:pt x="1407555" y="419100"/>
                </a:lnTo>
                <a:lnTo>
                  <a:pt x="1390650" y="419100"/>
                </a:lnTo>
                <a:lnTo>
                  <a:pt x="1375065" y="419100"/>
                </a:lnTo>
                <a:lnTo>
                  <a:pt x="1369008" y="419100"/>
                </a:lnTo>
                <a:lnTo>
                  <a:pt x="1358272" y="419100"/>
                </a:lnTo>
                <a:lnTo>
                  <a:pt x="1325782" y="419100"/>
                </a:lnTo>
                <a:lnTo>
                  <a:pt x="1318362" y="419100"/>
                </a:lnTo>
                <a:lnTo>
                  <a:pt x="1312305" y="419100"/>
                </a:lnTo>
                <a:lnTo>
                  <a:pt x="1279815" y="419100"/>
                </a:lnTo>
                <a:lnTo>
                  <a:pt x="1269079" y="419100"/>
                </a:lnTo>
                <a:lnTo>
                  <a:pt x="1254707" y="419100"/>
                </a:lnTo>
                <a:lnTo>
                  <a:pt x="1223112" y="419100"/>
                </a:lnTo>
                <a:lnTo>
                  <a:pt x="1205424" y="419100"/>
                </a:lnTo>
                <a:lnTo>
                  <a:pt x="1198004" y="419100"/>
                </a:lnTo>
                <a:lnTo>
                  <a:pt x="1159457" y="419100"/>
                </a:lnTo>
                <a:lnTo>
                  <a:pt x="1148721" y="419100"/>
                </a:lnTo>
                <a:lnTo>
                  <a:pt x="1127416" y="419100"/>
                </a:lnTo>
                <a:lnTo>
                  <a:pt x="1102754" y="419100"/>
                </a:lnTo>
                <a:lnTo>
                  <a:pt x="1078133" y="419100"/>
                </a:lnTo>
                <a:lnTo>
                  <a:pt x="1070713" y="419100"/>
                </a:lnTo>
                <a:lnTo>
                  <a:pt x="1032166" y="419100"/>
                </a:lnTo>
                <a:lnTo>
                  <a:pt x="1021430" y="419100"/>
                </a:lnTo>
                <a:lnTo>
                  <a:pt x="1007058" y="419100"/>
                </a:lnTo>
                <a:lnTo>
                  <a:pt x="975463" y="419100"/>
                </a:lnTo>
                <a:lnTo>
                  <a:pt x="957775" y="419100"/>
                </a:lnTo>
                <a:lnTo>
                  <a:pt x="950355" y="419100"/>
                </a:lnTo>
                <a:lnTo>
                  <a:pt x="939062" y="419100"/>
                </a:lnTo>
                <a:lnTo>
                  <a:pt x="917865" y="419100"/>
                </a:lnTo>
                <a:lnTo>
                  <a:pt x="911808" y="419100"/>
                </a:lnTo>
                <a:lnTo>
                  <a:pt x="901072" y="419100"/>
                </a:lnTo>
                <a:lnTo>
                  <a:pt x="889779" y="419100"/>
                </a:lnTo>
                <a:lnTo>
                  <a:pt x="882359" y="419100"/>
                </a:lnTo>
                <a:lnTo>
                  <a:pt x="868582" y="419100"/>
                </a:lnTo>
                <a:lnTo>
                  <a:pt x="861162" y="419100"/>
                </a:lnTo>
                <a:lnTo>
                  <a:pt x="855105" y="419100"/>
                </a:lnTo>
                <a:lnTo>
                  <a:pt x="843812" y="419100"/>
                </a:lnTo>
                <a:lnTo>
                  <a:pt x="833076" y="419100"/>
                </a:lnTo>
                <a:lnTo>
                  <a:pt x="822615" y="419100"/>
                </a:lnTo>
                <a:lnTo>
                  <a:pt x="818704" y="419100"/>
                </a:lnTo>
                <a:lnTo>
                  <a:pt x="811879" y="419100"/>
                </a:lnTo>
                <a:lnTo>
                  <a:pt x="797507" y="419100"/>
                </a:lnTo>
                <a:lnTo>
                  <a:pt x="787109" y="419100"/>
                </a:lnTo>
                <a:lnTo>
                  <a:pt x="769421" y="419100"/>
                </a:lnTo>
                <a:lnTo>
                  <a:pt x="765912" y="419100"/>
                </a:lnTo>
                <a:lnTo>
                  <a:pt x="762001" y="419100"/>
                </a:lnTo>
                <a:lnTo>
                  <a:pt x="748224" y="419100"/>
                </a:lnTo>
                <a:lnTo>
                  <a:pt x="740804" y="419100"/>
                </a:lnTo>
                <a:lnTo>
                  <a:pt x="729511" y="419100"/>
                </a:lnTo>
                <a:lnTo>
                  <a:pt x="723454" y="419100"/>
                </a:lnTo>
                <a:lnTo>
                  <a:pt x="712718" y="419100"/>
                </a:lnTo>
                <a:lnTo>
                  <a:pt x="702257" y="419100"/>
                </a:lnTo>
                <a:lnTo>
                  <a:pt x="691521" y="419100"/>
                </a:lnTo>
                <a:lnTo>
                  <a:pt x="680228" y="419100"/>
                </a:lnTo>
                <a:lnTo>
                  <a:pt x="672808" y="419100"/>
                </a:lnTo>
                <a:lnTo>
                  <a:pt x="666751" y="419100"/>
                </a:lnTo>
                <a:lnTo>
                  <a:pt x="645554" y="419100"/>
                </a:lnTo>
                <a:lnTo>
                  <a:pt x="634261" y="419100"/>
                </a:lnTo>
                <a:lnTo>
                  <a:pt x="623525" y="419100"/>
                </a:lnTo>
                <a:lnTo>
                  <a:pt x="609153" y="419100"/>
                </a:lnTo>
                <a:lnTo>
                  <a:pt x="577558" y="419100"/>
                </a:lnTo>
                <a:lnTo>
                  <a:pt x="559870" y="419100"/>
                </a:lnTo>
                <a:lnTo>
                  <a:pt x="552450" y="419100"/>
                </a:lnTo>
                <a:lnTo>
                  <a:pt x="513903" y="419100"/>
                </a:lnTo>
                <a:lnTo>
                  <a:pt x="503167" y="419100"/>
                </a:lnTo>
                <a:lnTo>
                  <a:pt x="481862" y="419100"/>
                </a:lnTo>
                <a:lnTo>
                  <a:pt x="457200" y="419100"/>
                </a:lnTo>
                <a:lnTo>
                  <a:pt x="432579" y="419100"/>
                </a:lnTo>
                <a:lnTo>
                  <a:pt x="425159" y="419100"/>
                </a:lnTo>
                <a:lnTo>
                  <a:pt x="386612" y="419100"/>
                </a:lnTo>
                <a:lnTo>
                  <a:pt x="375876" y="419100"/>
                </a:lnTo>
                <a:lnTo>
                  <a:pt x="361504" y="419100"/>
                </a:lnTo>
                <a:lnTo>
                  <a:pt x="329909" y="419100"/>
                </a:lnTo>
                <a:lnTo>
                  <a:pt x="312221" y="419100"/>
                </a:lnTo>
                <a:lnTo>
                  <a:pt x="304801" y="419100"/>
                </a:lnTo>
                <a:lnTo>
                  <a:pt x="272311" y="419100"/>
                </a:lnTo>
                <a:lnTo>
                  <a:pt x="266254" y="419100"/>
                </a:lnTo>
                <a:lnTo>
                  <a:pt x="255518" y="419100"/>
                </a:lnTo>
                <a:lnTo>
                  <a:pt x="223028" y="419100"/>
                </a:lnTo>
                <a:lnTo>
                  <a:pt x="215608" y="419100"/>
                </a:lnTo>
                <a:lnTo>
                  <a:pt x="209551" y="419100"/>
                </a:lnTo>
                <a:lnTo>
                  <a:pt x="177061" y="419100"/>
                </a:lnTo>
                <a:lnTo>
                  <a:pt x="166325" y="419100"/>
                </a:lnTo>
                <a:lnTo>
                  <a:pt x="151953" y="419100"/>
                </a:lnTo>
                <a:lnTo>
                  <a:pt x="120358" y="419100"/>
                </a:lnTo>
                <a:lnTo>
                  <a:pt x="102670" y="419100"/>
                </a:lnTo>
                <a:lnTo>
                  <a:pt x="95250" y="419100"/>
                </a:lnTo>
                <a:lnTo>
                  <a:pt x="56703" y="419100"/>
                </a:lnTo>
                <a:lnTo>
                  <a:pt x="45967" y="419100"/>
                </a:lnTo>
                <a:lnTo>
                  <a:pt x="0" y="419100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OPPOSans R" panose="00020600040101010101" pitchFamily="18" charset="-122"/>
              <a:ea typeface="OPPOSans R" panose="00020600040101010101" pitchFamily="18" charset="-122"/>
            </a:endParaRPr>
          </a:p>
        </p:txBody>
      </p:sp>
      <p:grpSp>
        <p:nvGrpSpPr>
          <p:cNvPr id="2" name="组合 67"/>
          <p:cNvGrpSpPr/>
          <p:nvPr/>
        </p:nvGrpSpPr>
        <p:grpSpPr>
          <a:xfrm>
            <a:off x="-391195" y="-1"/>
            <a:ext cx="1417774" cy="723901"/>
            <a:chOff x="-391195" y="-1"/>
            <a:chExt cx="1697596" cy="866775"/>
          </a:xfrm>
        </p:grpSpPr>
        <p:sp>
          <p:nvSpPr>
            <p:cNvPr id="69" name="任意多边形 68"/>
            <p:cNvSpPr/>
            <p:nvPr/>
          </p:nvSpPr>
          <p:spPr>
            <a:xfrm>
              <a:off x="238265" y="-1"/>
              <a:ext cx="333967" cy="866775"/>
            </a:xfrm>
            <a:custGeom>
              <a:avLst/>
              <a:gdLst>
                <a:gd name="connsiteX0" fmla="*/ 895550 w 1380209"/>
                <a:gd name="connsiteY0" fmla="*/ 0 h 3582188"/>
                <a:gd name="connsiteX1" fmla="*/ 1380209 w 1380209"/>
                <a:gd name="connsiteY1" fmla="*/ 0 h 3582188"/>
                <a:gd name="connsiteX2" fmla="*/ 484659 w 1380209"/>
                <a:gd name="connsiteY2" fmla="*/ 3582188 h 3582188"/>
                <a:gd name="connsiteX3" fmla="*/ 0 w 1380209"/>
                <a:gd name="connsiteY3" fmla="*/ 3582188 h 35821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80209" h="3582188">
                  <a:moveTo>
                    <a:pt x="895550" y="0"/>
                  </a:moveTo>
                  <a:lnTo>
                    <a:pt x="1380209" y="0"/>
                  </a:lnTo>
                  <a:lnTo>
                    <a:pt x="484659" y="3582188"/>
                  </a:lnTo>
                  <a:lnTo>
                    <a:pt x="0" y="3582188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OPPOSans R" panose="00020600040101010101" pitchFamily="18" charset="-122"/>
                <a:ea typeface="OPPOSans R" panose="00020600040101010101" pitchFamily="18" charset="-122"/>
              </a:endParaRPr>
            </a:p>
          </p:txBody>
        </p:sp>
        <p:sp>
          <p:nvSpPr>
            <p:cNvPr id="70" name="任意多边形 69"/>
            <p:cNvSpPr/>
            <p:nvPr/>
          </p:nvSpPr>
          <p:spPr>
            <a:xfrm>
              <a:off x="421807" y="-1"/>
              <a:ext cx="333967" cy="866775"/>
            </a:xfrm>
            <a:custGeom>
              <a:avLst/>
              <a:gdLst>
                <a:gd name="connsiteX0" fmla="*/ 895550 w 1380209"/>
                <a:gd name="connsiteY0" fmla="*/ 0 h 3582188"/>
                <a:gd name="connsiteX1" fmla="*/ 1380209 w 1380209"/>
                <a:gd name="connsiteY1" fmla="*/ 0 h 3582188"/>
                <a:gd name="connsiteX2" fmla="*/ 484659 w 1380209"/>
                <a:gd name="connsiteY2" fmla="*/ 3582188 h 3582188"/>
                <a:gd name="connsiteX3" fmla="*/ 0 w 1380209"/>
                <a:gd name="connsiteY3" fmla="*/ 3582188 h 35821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80209" h="3582188">
                  <a:moveTo>
                    <a:pt x="895550" y="0"/>
                  </a:moveTo>
                  <a:lnTo>
                    <a:pt x="1380209" y="0"/>
                  </a:lnTo>
                  <a:lnTo>
                    <a:pt x="484659" y="3582188"/>
                  </a:lnTo>
                  <a:lnTo>
                    <a:pt x="0" y="3582188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OPPOSans R" panose="00020600040101010101" pitchFamily="18" charset="-122"/>
                <a:ea typeface="OPPOSans R" panose="00020600040101010101" pitchFamily="18" charset="-122"/>
              </a:endParaRPr>
            </a:p>
          </p:txBody>
        </p:sp>
        <p:sp>
          <p:nvSpPr>
            <p:cNvPr id="71" name="任意多边形 70"/>
            <p:cNvSpPr/>
            <p:nvPr/>
          </p:nvSpPr>
          <p:spPr>
            <a:xfrm>
              <a:off x="605349" y="-1"/>
              <a:ext cx="333967" cy="866775"/>
            </a:xfrm>
            <a:custGeom>
              <a:avLst/>
              <a:gdLst>
                <a:gd name="connsiteX0" fmla="*/ 895550 w 1380209"/>
                <a:gd name="connsiteY0" fmla="*/ 0 h 3582188"/>
                <a:gd name="connsiteX1" fmla="*/ 1380209 w 1380209"/>
                <a:gd name="connsiteY1" fmla="*/ 0 h 3582188"/>
                <a:gd name="connsiteX2" fmla="*/ 484659 w 1380209"/>
                <a:gd name="connsiteY2" fmla="*/ 3582188 h 3582188"/>
                <a:gd name="connsiteX3" fmla="*/ 0 w 1380209"/>
                <a:gd name="connsiteY3" fmla="*/ 3582188 h 35821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80209" h="3582188">
                  <a:moveTo>
                    <a:pt x="895550" y="0"/>
                  </a:moveTo>
                  <a:lnTo>
                    <a:pt x="1380209" y="0"/>
                  </a:lnTo>
                  <a:lnTo>
                    <a:pt x="484659" y="3582188"/>
                  </a:lnTo>
                  <a:lnTo>
                    <a:pt x="0" y="3582188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OPPOSans R" panose="00020600040101010101" pitchFamily="18" charset="-122"/>
                <a:ea typeface="OPPOSans R" panose="00020600040101010101" pitchFamily="18" charset="-122"/>
              </a:endParaRPr>
            </a:p>
          </p:txBody>
        </p:sp>
        <p:sp>
          <p:nvSpPr>
            <p:cNvPr id="72" name="任意多边形 71"/>
            <p:cNvSpPr/>
            <p:nvPr/>
          </p:nvSpPr>
          <p:spPr>
            <a:xfrm>
              <a:off x="788891" y="-1"/>
              <a:ext cx="333967" cy="866775"/>
            </a:xfrm>
            <a:custGeom>
              <a:avLst/>
              <a:gdLst>
                <a:gd name="connsiteX0" fmla="*/ 895550 w 1380209"/>
                <a:gd name="connsiteY0" fmla="*/ 0 h 3582188"/>
                <a:gd name="connsiteX1" fmla="*/ 1380209 w 1380209"/>
                <a:gd name="connsiteY1" fmla="*/ 0 h 3582188"/>
                <a:gd name="connsiteX2" fmla="*/ 484659 w 1380209"/>
                <a:gd name="connsiteY2" fmla="*/ 3582188 h 3582188"/>
                <a:gd name="connsiteX3" fmla="*/ 0 w 1380209"/>
                <a:gd name="connsiteY3" fmla="*/ 3582188 h 35821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80209" h="3582188">
                  <a:moveTo>
                    <a:pt x="895550" y="0"/>
                  </a:moveTo>
                  <a:lnTo>
                    <a:pt x="1380209" y="0"/>
                  </a:lnTo>
                  <a:lnTo>
                    <a:pt x="484659" y="3582188"/>
                  </a:lnTo>
                  <a:lnTo>
                    <a:pt x="0" y="3582188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OPPOSans R" panose="00020600040101010101" pitchFamily="18" charset="-122"/>
                <a:ea typeface="OPPOSans R" panose="00020600040101010101" pitchFamily="18" charset="-122"/>
              </a:endParaRPr>
            </a:p>
          </p:txBody>
        </p:sp>
        <p:sp>
          <p:nvSpPr>
            <p:cNvPr id="73" name="任意多边形 72"/>
            <p:cNvSpPr/>
            <p:nvPr/>
          </p:nvSpPr>
          <p:spPr>
            <a:xfrm>
              <a:off x="972434" y="-1"/>
              <a:ext cx="333967" cy="866775"/>
            </a:xfrm>
            <a:custGeom>
              <a:avLst/>
              <a:gdLst>
                <a:gd name="connsiteX0" fmla="*/ 895550 w 1380209"/>
                <a:gd name="connsiteY0" fmla="*/ 0 h 3582188"/>
                <a:gd name="connsiteX1" fmla="*/ 1380209 w 1380209"/>
                <a:gd name="connsiteY1" fmla="*/ 0 h 3582188"/>
                <a:gd name="connsiteX2" fmla="*/ 484659 w 1380209"/>
                <a:gd name="connsiteY2" fmla="*/ 3582188 h 3582188"/>
                <a:gd name="connsiteX3" fmla="*/ 0 w 1380209"/>
                <a:gd name="connsiteY3" fmla="*/ 3582188 h 35821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80209" h="3582188">
                  <a:moveTo>
                    <a:pt x="895550" y="0"/>
                  </a:moveTo>
                  <a:lnTo>
                    <a:pt x="1380209" y="0"/>
                  </a:lnTo>
                  <a:lnTo>
                    <a:pt x="484659" y="3582188"/>
                  </a:lnTo>
                  <a:lnTo>
                    <a:pt x="0" y="3582188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OPPOSans R" panose="00020600040101010101" pitchFamily="18" charset="-122"/>
                <a:ea typeface="OPPOSans R" panose="00020600040101010101" pitchFamily="18" charset="-122"/>
              </a:endParaRPr>
            </a:p>
          </p:txBody>
        </p:sp>
        <p:sp>
          <p:nvSpPr>
            <p:cNvPr id="74" name="任意多边形 73"/>
            <p:cNvSpPr/>
            <p:nvPr/>
          </p:nvSpPr>
          <p:spPr>
            <a:xfrm>
              <a:off x="-391195" y="-1"/>
              <a:ext cx="779885" cy="866775"/>
            </a:xfrm>
            <a:custGeom>
              <a:avLst/>
              <a:gdLst>
                <a:gd name="connsiteX0" fmla="*/ 167467 w 602715"/>
                <a:gd name="connsiteY0" fmla="*/ 0 h 669866"/>
                <a:gd name="connsiteX1" fmla="*/ 240938 w 602715"/>
                <a:gd name="connsiteY1" fmla="*/ 0 h 669866"/>
                <a:gd name="connsiteX2" fmla="*/ 258098 w 602715"/>
                <a:gd name="connsiteY2" fmla="*/ 0 h 669866"/>
                <a:gd name="connsiteX3" fmla="*/ 319710 w 602715"/>
                <a:gd name="connsiteY3" fmla="*/ 0 h 669866"/>
                <a:gd name="connsiteX4" fmla="*/ 331569 w 602715"/>
                <a:gd name="connsiteY4" fmla="*/ 0 h 669866"/>
                <a:gd name="connsiteX5" fmla="*/ 359841 w 602715"/>
                <a:gd name="connsiteY5" fmla="*/ 0 h 669866"/>
                <a:gd name="connsiteX6" fmla="*/ 410341 w 602715"/>
                <a:gd name="connsiteY6" fmla="*/ 0 h 669866"/>
                <a:gd name="connsiteX7" fmla="*/ 433312 w 602715"/>
                <a:gd name="connsiteY7" fmla="*/ 0 h 669866"/>
                <a:gd name="connsiteX8" fmla="*/ 450472 w 602715"/>
                <a:gd name="connsiteY8" fmla="*/ 0 h 669866"/>
                <a:gd name="connsiteX9" fmla="*/ 512084 w 602715"/>
                <a:gd name="connsiteY9" fmla="*/ 0 h 669866"/>
                <a:gd name="connsiteX10" fmla="*/ 523943 w 602715"/>
                <a:gd name="connsiteY10" fmla="*/ 0 h 669866"/>
                <a:gd name="connsiteX11" fmla="*/ 602715 w 602715"/>
                <a:gd name="connsiteY11" fmla="*/ 0 h 669866"/>
                <a:gd name="connsiteX12" fmla="*/ 435248 w 602715"/>
                <a:gd name="connsiteY12" fmla="*/ 669866 h 669866"/>
                <a:gd name="connsiteX13" fmla="*/ 356476 w 602715"/>
                <a:gd name="connsiteY13" fmla="*/ 669866 h 669866"/>
                <a:gd name="connsiteX14" fmla="*/ 344617 w 602715"/>
                <a:gd name="connsiteY14" fmla="*/ 669866 h 669866"/>
                <a:gd name="connsiteX15" fmla="*/ 283005 w 602715"/>
                <a:gd name="connsiteY15" fmla="*/ 669866 h 669866"/>
                <a:gd name="connsiteX16" fmla="*/ 265845 w 602715"/>
                <a:gd name="connsiteY16" fmla="*/ 669866 h 669866"/>
                <a:gd name="connsiteX17" fmla="*/ 242874 w 602715"/>
                <a:gd name="connsiteY17" fmla="*/ 669866 h 669866"/>
                <a:gd name="connsiteX18" fmla="*/ 192374 w 602715"/>
                <a:gd name="connsiteY18" fmla="*/ 669866 h 669866"/>
                <a:gd name="connsiteX19" fmla="*/ 164102 w 602715"/>
                <a:gd name="connsiteY19" fmla="*/ 669866 h 669866"/>
                <a:gd name="connsiteX20" fmla="*/ 152243 w 602715"/>
                <a:gd name="connsiteY20" fmla="*/ 669866 h 669866"/>
                <a:gd name="connsiteX21" fmla="*/ 90631 w 602715"/>
                <a:gd name="connsiteY21" fmla="*/ 669866 h 669866"/>
                <a:gd name="connsiteX22" fmla="*/ 73471 w 602715"/>
                <a:gd name="connsiteY22" fmla="*/ 669866 h 669866"/>
                <a:gd name="connsiteX23" fmla="*/ 0 w 602715"/>
                <a:gd name="connsiteY23" fmla="*/ 669866 h 669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2715" h="669866">
                  <a:moveTo>
                    <a:pt x="167467" y="0"/>
                  </a:moveTo>
                  <a:lnTo>
                    <a:pt x="240938" y="0"/>
                  </a:lnTo>
                  <a:lnTo>
                    <a:pt x="258098" y="0"/>
                  </a:lnTo>
                  <a:lnTo>
                    <a:pt x="319710" y="0"/>
                  </a:lnTo>
                  <a:lnTo>
                    <a:pt x="331569" y="0"/>
                  </a:lnTo>
                  <a:lnTo>
                    <a:pt x="359841" y="0"/>
                  </a:lnTo>
                  <a:lnTo>
                    <a:pt x="410341" y="0"/>
                  </a:lnTo>
                  <a:lnTo>
                    <a:pt x="433312" y="0"/>
                  </a:lnTo>
                  <a:lnTo>
                    <a:pt x="450472" y="0"/>
                  </a:lnTo>
                  <a:lnTo>
                    <a:pt x="512084" y="0"/>
                  </a:lnTo>
                  <a:lnTo>
                    <a:pt x="523943" y="0"/>
                  </a:lnTo>
                  <a:lnTo>
                    <a:pt x="602715" y="0"/>
                  </a:lnTo>
                  <a:lnTo>
                    <a:pt x="435248" y="669866"/>
                  </a:lnTo>
                  <a:lnTo>
                    <a:pt x="356476" y="669866"/>
                  </a:lnTo>
                  <a:lnTo>
                    <a:pt x="344617" y="669866"/>
                  </a:lnTo>
                  <a:lnTo>
                    <a:pt x="283005" y="669866"/>
                  </a:lnTo>
                  <a:lnTo>
                    <a:pt x="265845" y="669866"/>
                  </a:lnTo>
                  <a:lnTo>
                    <a:pt x="242874" y="669866"/>
                  </a:lnTo>
                  <a:lnTo>
                    <a:pt x="192374" y="669866"/>
                  </a:lnTo>
                  <a:lnTo>
                    <a:pt x="164102" y="669866"/>
                  </a:lnTo>
                  <a:lnTo>
                    <a:pt x="152243" y="669866"/>
                  </a:lnTo>
                  <a:lnTo>
                    <a:pt x="90631" y="669866"/>
                  </a:lnTo>
                  <a:lnTo>
                    <a:pt x="73471" y="669866"/>
                  </a:lnTo>
                  <a:lnTo>
                    <a:pt x="0" y="66986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OPPOSans R" panose="00020600040101010101" pitchFamily="18" charset="-122"/>
                <a:ea typeface="OPPOSans R" panose="00020600040101010101" pitchFamily="18" charset="-122"/>
              </a:endParaRPr>
            </a:p>
          </p:txBody>
        </p:sp>
      </p:grpSp>
      <p:cxnSp>
        <p:nvCxnSpPr>
          <p:cNvPr id="75" name="直接连接符 74"/>
          <p:cNvCxnSpPr/>
          <p:nvPr/>
        </p:nvCxnSpPr>
        <p:spPr>
          <a:xfrm>
            <a:off x="1026579" y="549329"/>
            <a:ext cx="11165421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5" name="表格 24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260138" y="1649990"/>
          <a:ext cx="11814627" cy="3788227"/>
        </p:xfrm>
        <a:graphic>
          <a:graphicData uri="http://schemas.openxmlformats.org/drawingml/2006/table">
            <a:tbl>
              <a:tblPr firstRow="1" firstCol="1" bandRow="1">
                <a:tableStyleId>{AF606853-7671-496A-8E4F-DF71F8EC918B}</a:tableStyleId>
              </a:tblPr>
              <a:tblGrid>
                <a:gridCol w="15675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286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00018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1821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93485">
                <a:tc>
                  <a:txBody>
                    <a:bodyPr/>
                    <a:lstStyle/>
                    <a:p>
                      <a:pPr algn="ctr"/>
                      <a:r>
                        <a:rPr lang="zh-CN" sz="1800" b="0" kern="0" cap="none" spc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OPPOSans R" panose="00020600040101010101" pitchFamily="18" charset="-122"/>
                          <a:ea typeface="OPPOSans R" panose="00020600040101010101" pitchFamily="18" charset="-122"/>
                        </a:rPr>
                        <a:t>学科领域</a:t>
                      </a:r>
                      <a:endParaRPr lang="zh-TW" sz="1800" b="0" kern="100" cap="none" spc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OPPOSans R" panose="00020600040101010101" pitchFamily="18" charset="-122"/>
                        <a:ea typeface="OPPOSans R" panose="00020600040101010101" pitchFamily="18" charset="-122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zh-CN" sz="1800" b="0" kern="0" cap="none" spc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OPPOSans R" panose="00020600040101010101" pitchFamily="18" charset="-122"/>
                          <a:ea typeface="OPPOSans R" panose="00020600040101010101" pitchFamily="18" charset="-122"/>
                        </a:rPr>
                        <a:t>期刊名</a:t>
                      </a:r>
                      <a:endParaRPr lang="zh-TW" sz="1800" b="0" kern="100" cap="none" spc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OPPOSans R" panose="00020600040101010101" pitchFamily="18" charset="-122"/>
                        <a:ea typeface="OPPOSans R" panose="00020600040101010101" pitchFamily="18" charset="-122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zh-CN" sz="1800" b="0" kern="0" cap="none" spc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OPPOSans R" panose="00020600040101010101" pitchFamily="18" charset="-122"/>
                          <a:ea typeface="OPPOSans R" panose="00020600040101010101" pitchFamily="18" charset="-122"/>
                        </a:rPr>
                        <a:t>出版单位</a:t>
                      </a:r>
                      <a:endParaRPr lang="zh-TW" sz="1800" b="0" kern="100" cap="none" spc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OPPOSans R" panose="00020600040101010101" pitchFamily="18" charset="-122"/>
                        <a:ea typeface="OPPOSans R" panose="00020600040101010101" pitchFamily="18" charset="-122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zh-TW" altLang="en-US" sz="1800" b="0" kern="0" cap="none" spc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+mn-cs"/>
                        </a:rPr>
                        <a:t>投稿专页</a:t>
                      </a:r>
                      <a:endParaRPr lang="zh-TW" sz="1800" b="0" kern="0" cap="none" spc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OPPOSans R" panose="00020600040101010101" pitchFamily="18" charset="-122"/>
                        <a:ea typeface="OPPOSans R" panose="00020600040101010101" pitchFamily="18" charset="-122"/>
                        <a:cs typeface="+mn-cs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8628">
                <a:tc>
                  <a:txBody>
                    <a:bodyPr/>
                    <a:lstStyle/>
                    <a:p>
                      <a:pPr algn="ctr"/>
                      <a:r>
                        <a:rPr lang="zh-CN" sz="1800" b="0" kern="0" cap="none" spc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OPPOSans R" panose="00020600040101010101" pitchFamily="18" charset="-122"/>
                          <a:ea typeface="OPPOSans R" panose="00020600040101010101" pitchFamily="18" charset="-122"/>
                        </a:rPr>
                        <a:t>管理学</a:t>
                      </a:r>
                      <a:endParaRPr lang="zh-TW" sz="1800" b="0" kern="100" cap="none" spc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OPPOSans R" panose="00020600040101010101" pitchFamily="18" charset="-122"/>
                        <a:ea typeface="OPPOSans R" panose="00020600040101010101" pitchFamily="18" charset="-122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zh-CN" sz="1800" b="0" kern="0" cap="none" spc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OPPOSans R" panose="00020600040101010101" pitchFamily="18" charset="-122"/>
                          <a:ea typeface="OPPOSans R" panose="00020600040101010101" pitchFamily="18" charset="-122"/>
                          <a:hlinkClick r:id="rId4"/>
                        </a:rPr>
                        <a:t>组织与管理</a:t>
                      </a:r>
                      <a:endParaRPr lang="zh-CN" sz="1800" b="0" kern="0" cap="none" spc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OPPOSans R" panose="00020600040101010101" pitchFamily="18" charset="-122"/>
                        <a:ea typeface="OPPOSans R" panose="00020600040101010101" pitchFamily="18" charset="-122"/>
                        <a:cs typeface="Times New Roman" panose="02020603050405020304" pitchFamily="18" charset="0"/>
                        <a:hlinkClick r:id="rId4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zh-CN" sz="1800" b="0" kern="0" cap="none" spc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OPPOSans R" panose="00020600040101010101" pitchFamily="18" charset="-122"/>
                          <a:ea typeface="OPPOSans R" panose="00020600040101010101" pitchFamily="18" charset="-122"/>
                        </a:rPr>
                        <a:t>台湾组织与管理学会</a:t>
                      </a:r>
                      <a:endParaRPr lang="zh-TW" sz="1800" b="0" kern="100" cap="none" spc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OPPOSans R" panose="00020600040101010101" pitchFamily="18" charset="-122"/>
                        <a:ea typeface="OPPOSans R" panose="00020600040101010101" pitchFamily="18" charset="-122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b="0" u="none" strike="noStrike" kern="0" cap="none" spc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OPPOSans R" panose="00020600040101010101" pitchFamily="18" charset="-122"/>
                          <a:ea typeface="OPPOSans R" panose="00020600040101010101" pitchFamily="18" charset="-122"/>
                          <a:hlinkClick r:id="rId5"/>
                        </a:rPr>
                        <a:t>http://www.ipress.tw/J0102</a:t>
                      </a:r>
                      <a:endParaRPr lang="zh-TW" sz="1600" b="0" kern="100" cap="none" spc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OPPOSans R" panose="00020600040101010101" pitchFamily="18" charset="-122"/>
                        <a:ea typeface="OPPOSans R" panose="00020600040101010101" pitchFamily="18" charset="-122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53143">
                <a:tc>
                  <a:txBody>
                    <a:bodyPr/>
                    <a:lstStyle/>
                    <a:p>
                      <a:pPr algn="ctr"/>
                      <a:r>
                        <a:rPr lang="zh-CN" sz="1800" b="0" kern="0" cap="none" spc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OPPOSans R" panose="00020600040101010101" pitchFamily="18" charset="-122"/>
                          <a:ea typeface="OPPOSans R" panose="00020600040101010101" pitchFamily="18" charset="-122"/>
                        </a:rPr>
                        <a:t>社会学</a:t>
                      </a:r>
                      <a:endParaRPr lang="zh-TW" sz="1800" b="0" kern="100" cap="none" spc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OPPOSans R" panose="00020600040101010101" pitchFamily="18" charset="-122"/>
                        <a:ea typeface="OPPOSans R" panose="00020600040101010101" pitchFamily="18" charset="-122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zh-CN" sz="1800" b="0" kern="0" cap="none" spc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OPPOSans R" panose="00020600040101010101" pitchFamily="18" charset="-122"/>
                          <a:ea typeface="OPPOSans R" panose="00020600040101010101" pitchFamily="18" charset="-122"/>
                          <a:hlinkClick r:id="rId6"/>
                        </a:rPr>
                        <a:t>台大社会工作学刊</a:t>
                      </a:r>
                      <a:endParaRPr lang="zh-CN" sz="1800" b="0" kern="0" cap="none" spc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OPPOSans R" panose="00020600040101010101" pitchFamily="18" charset="-122"/>
                        <a:ea typeface="OPPOSans R" panose="00020600040101010101" pitchFamily="18" charset="-122"/>
                        <a:cs typeface="Times New Roman" panose="02020603050405020304" pitchFamily="18" charset="0"/>
                        <a:hlinkClick r:id="rId6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zh-CN" sz="1800" b="0" kern="0" cap="none" spc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OPPOSans R" panose="00020600040101010101" pitchFamily="18" charset="-122"/>
                          <a:ea typeface="OPPOSans R" panose="00020600040101010101" pitchFamily="18" charset="-122"/>
                        </a:rPr>
                        <a:t>台湾大学社会工作学系</a:t>
                      </a:r>
                      <a:endParaRPr lang="zh-TW" sz="1800" b="0" kern="100" cap="none" spc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OPPOSans R" panose="00020600040101010101" pitchFamily="18" charset="-122"/>
                        <a:ea typeface="OPPOSans R" panose="00020600040101010101" pitchFamily="18" charset="-122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b="0" u="none" strike="noStrike" kern="0" cap="none" spc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OPPOSans R" panose="00020600040101010101" pitchFamily="18" charset="-122"/>
                          <a:ea typeface="OPPOSans R" panose="00020600040101010101" pitchFamily="18" charset="-122"/>
                          <a:hlinkClick r:id="rId7"/>
                        </a:rPr>
                        <a:t>http://www.ipress.tw/J0154</a:t>
                      </a:r>
                      <a:endParaRPr lang="zh-TW" sz="1600" b="0" kern="100" cap="none" spc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OPPOSans R" panose="00020600040101010101" pitchFamily="18" charset="-122"/>
                        <a:ea typeface="OPPOSans R" panose="00020600040101010101" pitchFamily="18" charset="-122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38629">
                <a:tc>
                  <a:txBody>
                    <a:bodyPr/>
                    <a:lstStyle/>
                    <a:p>
                      <a:pPr algn="ctr"/>
                      <a:r>
                        <a:rPr lang="zh-CN" sz="1800" b="0" kern="0" cap="none" spc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OPPOSans R" panose="00020600040101010101" pitchFamily="18" charset="-122"/>
                          <a:ea typeface="OPPOSans R" panose="00020600040101010101" pitchFamily="18" charset="-122"/>
                        </a:rPr>
                        <a:t>体育学</a:t>
                      </a:r>
                      <a:endParaRPr lang="zh-TW" sz="1800" b="0" kern="100" cap="none" spc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OPPOSans R" panose="00020600040101010101" pitchFamily="18" charset="-122"/>
                        <a:ea typeface="OPPOSans R" panose="00020600040101010101" pitchFamily="18" charset="-122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zh-CN" sz="1800" b="0" kern="0" cap="none" spc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OPPOSans R" panose="00020600040101010101" pitchFamily="18" charset="-122"/>
                          <a:ea typeface="OPPOSans R" panose="00020600040101010101" pitchFamily="18" charset="-122"/>
                          <a:hlinkClick r:id="rId8"/>
                        </a:rPr>
                        <a:t>体育学报</a:t>
                      </a:r>
                      <a:endParaRPr lang="zh-CN" sz="1800" b="0" kern="0" cap="none" spc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OPPOSans R" panose="00020600040101010101" pitchFamily="18" charset="-122"/>
                        <a:ea typeface="OPPOSans R" panose="00020600040101010101" pitchFamily="18" charset="-122"/>
                        <a:cs typeface="Times New Roman" panose="02020603050405020304" pitchFamily="18" charset="0"/>
                        <a:hlinkClick r:id="rId8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zh-CN" sz="1800" b="0" kern="0" cap="none" spc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OPPOSans R" panose="00020600040101010101" pitchFamily="18" charset="-122"/>
                          <a:ea typeface="OPPOSans R" panose="00020600040101010101" pitchFamily="18" charset="-122"/>
                        </a:rPr>
                        <a:t>台湾体育学会</a:t>
                      </a:r>
                      <a:endParaRPr lang="zh-TW" sz="1800" b="0" kern="100" cap="none" spc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OPPOSans R" panose="00020600040101010101" pitchFamily="18" charset="-122"/>
                        <a:ea typeface="OPPOSans R" panose="00020600040101010101" pitchFamily="18" charset="-122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b="0" u="none" strike="noStrike" kern="0" cap="none" spc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OPPOSans R" panose="00020600040101010101" pitchFamily="18" charset="-122"/>
                          <a:ea typeface="OPPOSans R" panose="00020600040101010101" pitchFamily="18" charset="-122"/>
                          <a:hlinkClick r:id="rId9"/>
                        </a:rPr>
                        <a:t>http://www.ipress.tw/J0138</a:t>
                      </a:r>
                      <a:endParaRPr lang="zh-TW" sz="1600" b="0" kern="100" cap="none" spc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OPPOSans R" panose="00020600040101010101" pitchFamily="18" charset="-122"/>
                        <a:ea typeface="OPPOSans R" panose="00020600040101010101" pitchFamily="18" charset="-122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96685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b="0" kern="100" cap="none" spc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Times New Roman" panose="02020603050405020304" pitchFamily="18" charset="0"/>
                        </a:rPr>
                        <a:t>财金</a:t>
                      </a:r>
                      <a:endParaRPr lang="en-US" altLang="zh-TW" sz="1800" b="0" kern="100" cap="none" spc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OPPOSans R" panose="00020600040101010101" pitchFamily="18" charset="-122"/>
                        <a:ea typeface="OPPOSans R" panose="00020600040101010101" pitchFamily="18" charset="-122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zh-TW" altLang="en-US" sz="1800" b="0" kern="100" cap="none" spc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Times New Roman" panose="02020603050405020304" pitchFamily="18" charset="0"/>
                        </a:rPr>
                        <a:t>及会计学</a:t>
                      </a:r>
                      <a:endParaRPr lang="zh-TW" sz="1800" b="0" kern="100" cap="none" spc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OPPOSans R" panose="00020600040101010101" pitchFamily="18" charset="-122"/>
                        <a:ea typeface="OPPOSans R" panose="00020600040101010101" pitchFamily="18" charset="-122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Bef>
                          <a:spcPts val="600"/>
                        </a:spcBef>
                      </a:pPr>
                      <a:r>
                        <a:rPr lang="zh-TW" altLang="en-US" sz="1800" b="0" kern="0" cap="none" spc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+mn-cs"/>
                          <a:hlinkClick r:id="rId10"/>
                        </a:rPr>
                        <a:t>证券市场发展季刊</a:t>
                      </a: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Bef>
                          <a:spcPts val="600"/>
                        </a:spcBef>
                      </a:pPr>
                      <a:r>
                        <a:rPr lang="zh-TW" altLang="en-US" sz="1800" b="0" kern="0" cap="none" spc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+mn-cs"/>
                        </a:rPr>
                        <a:t>财团法人证券暨期货市场发展基金会</a:t>
                      </a:r>
                      <a:endParaRPr lang="zh-TW" sz="1800" b="0" kern="0" cap="none" spc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OPPOSans R" panose="00020600040101010101" pitchFamily="18" charset="-122"/>
                        <a:ea typeface="OPPOSans R" panose="00020600040101010101" pitchFamily="18" charset="-122"/>
                        <a:cs typeface="+mn-cs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altLang="zh-TW" sz="1600" b="0" kern="100" cap="none" spc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Times New Roman" panose="02020603050405020304" pitchFamily="18" charset="0"/>
                          <a:hlinkClick r:id="rId11"/>
                        </a:rPr>
                        <a:t>https://www.ipress.tw/J0186</a:t>
                      </a:r>
                      <a:endParaRPr lang="zh-TW" sz="1600" b="0" kern="100" cap="none" spc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OPPOSans R" panose="00020600040101010101" pitchFamily="18" charset="-122"/>
                        <a:ea typeface="OPPOSans R" panose="00020600040101010101" pitchFamily="18" charset="-122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67657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b="0" kern="100" cap="none" spc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Times New Roman" panose="02020603050405020304" pitchFamily="18" charset="0"/>
                        </a:rPr>
                        <a:t>经济学</a:t>
                      </a:r>
                      <a:endParaRPr lang="zh-TW" sz="1800" b="0" kern="100" cap="none" spc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OPPOSans R" panose="00020600040101010101" pitchFamily="18" charset="-122"/>
                        <a:ea typeface="OPPOSans R" panose="00020600040101010101" pitchFamily="18" charset="-122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Bef>
                          <a:spcPts val="600"/>
                        </a:spcBef>
                      </a:pPr>
                      <a:r>
                        <a:rPr lang="zh-TW" altLang="en-US" sz="1800" b="0" kern="0" cap="none" spc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+mn-cs"/>
                          <a:hlinkClick r:id="rId12"/>
                        </a:rPr>
                        <a:t>经济论文丛刊</a:t>
                      </a: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Bef>
                          <a:spcPts val="600"/>
                        </a:spcBef>
                      </a:pPr>
                      <a:r>
                        <a:rPr lang="zh-TW" altLang="en-US" sz="1800" b="0" kern="0" cap="none" spc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+mn-cs"/>
                        </a:rPr>
                        <a:t>台湾大学经济学系</a:t>
                      </a:r>
                      <a:endParaRPr lang="zh-TW" sz="1800" b="0" kern="0" cap="none" spc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OPPOSans R" panose="00020600040101010101" pitchFamily="18" charset="-122"/>
                        <a:ea typeface="OPPOSans R" panose="00020600040101010101" pitchFamily="18" charset="-122"/>
                        <a:cs typeface="+mn-cs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altLang="zh-TW" sz="1600" b="0" kern="100" cap="none" spc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Times New Roman" panose="02020603050405020304" pitchFamily="18" charset="0"/>
                          <a:hlinkClick r:id="rId13"/>
                        </a:rPr>
                        <a:t>https://www.ipress.tw/J0179</a:t>
                      </a:r>
                      <a:endParaRPr lang="zh-TW" sz="1600" b="0" kern="100" cap="none" spc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OPPOSans R" panose="00020600040101010101" pitchFamily="18" charset="-122"/>
                        <a:ea typeface="OPPOSans R" panose="00020600040101010101" pitchFamily="18" charset="-122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7" name="文本框 16"/>
          <p:cNvSpPr txBox="1"/>
          <p:nvPr/>
        </p:nvSpPr>
        <p:spPr>
          <a:xfrm>
            <a:off x="1229214" y="5811832"/>
            <a:ext cx="107601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dirty="0">
                <a:latin typeface="OPPOSans R" panose="00020600040101010101" pitchFamily="18" charset="-122"/>
                <a:ea typeface="OPPOSans R" panose="00020600040101010101" pitchFamily="18" charset="-122"/>
                <a:cs typeface="Arial" panose="020B0604020202020204" pitchFamily="34" charset="0"/>
              </a:rPr>
              <a:t>专业的期刊审阅系统，让投稿状况更加清晰！</a:t>
            </a:r>
            <a:endParaRPr lang="en-US" altLang="zh-CN" sz="3200" dirty="0">
              <a:latin typeface="OPPOSans R" panose="00020600040101010101" pitchFamily="18" charset="-122"/>
              <a:ea typeface="OPPOSans R" panose="00020600040101010101" pitchFamily="18" charset="-122"/>
              <a:cs typeface="Arial" panose="020B0604020202020204" pitchFamily="34" charset="0"/>
            </a:endParaRPr>
          </a:p>
        </p:txBody>
      </p:sp>
      <p:sp>
        <p:nvSpPr>
          <p:cNvPr id="14" name="文本框 75"/>
          <p:cNvSpPr txBox="1"/>
          <p:nvPr/>
        </p:nvSpPr>
        <p:spPr>
          <a:xfrm>
            <a:off x="616211" y="691601"/>
            <a:ext cx="8343951" cy="5847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3200" b="1" dirty="0">
                <a:solidFill>
                  <a:schemeClr val="tx2"/>
                </a:solidFill>
                <a:latin typeface="OPPOSans R" panose="00020600040101010101" pitchFamily="18" charset="-122"/>
                <a:ea typeface="OPPOSans R" panose="00020600040101010101" pitchFamily="18" charset="-122"/>
              </a:rPr>
              <a:t>CSSCI</a:t>
            </a:r>
            <a:r>
              <a:rPr lang="zh-TW" altLang="en-US" sz="3200" b="1" dirty="0">
                <a:solidFill>
                  <a:schemeClr val="tx2"/>
                </a:solidFill>
                <a:latin typeface="OPPOSans R" panose="00020600040101010101" pitchFamily="18" charset="-122"/>
                <a:ea typeface="OPPOSans R" panose="00020600040101010101" pitchFamily="18" charset="-122"/>
              </a:rPr>
              <a:t>收录</a:t>
            </a:r>
            <a:r>
              <a:rPr lang="zh-CN" altLang="en-US" sz="3200" b="1" dirty="0">
                <a:solidFill>
                  <a:schemeClr val="tx2"/>
                </a:solidFill>
                <a:latin typeface="OPPOSans R" panose="00020600040101010101" pitchFamily="18" charset="-122"/>
                <a:ea typeface="OPPOSans R" panose="00020600040101010101" pitchFamily="18" charset="-122"/>
              </a:rPr>
              <a:t>台湾刊与华艺投审稿系统特别合作</a:t>
            </a:r>
          </a:p>
        </p:txBody>
      </p:sp>
    </p:spTree>
  </p:cSld>
  <p:clrMapOvr>
    <a:masterClrMapping/>
  </p:clrMapOvr>
  <p:transition spd="slow">
    <p:wip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任意多边形 66"/>
          <p:cNvSpPr/>
          <p:nvPr/>
        </p:nvSpPr>
        <p:spPr>
          <a:xfrm>
            <a:off x="-134021" y="2"/>
            <a:ext cx="5032666" cy="419100"/>
          </a:xfrm>
          <a:custGeom>
            <a:avLst/>
            <a:gdLst>
              <a:gd name="connsiteX0" fmla="*/ 104775 w 5032666"/>
              <a:gd name="connsiteY0" fmla="*/ 0 h 419100"/>
              <a:gd name="connsiteX1" fmla="*/ 150742 w 5032666"/>
              <a:gd name="connsiteY1" fmla="*/ 0 h 419100"/>
              <a:gd name="connsiteX2" fmla="*/ 161478 w 5032666"/>
              <a:gd name="connsiteY2" fmla="*/ 0 h 419100"/>
              <a:gd name="connsiteX3" fmla="*/ 200025 w 5032666"/>
              <a:gd name="connsiteY3" fmla="*/ 0 h 419100"/>
              <a:gd name="connsiteX4" fmla="*/ 207445 w 5032666"/>
              <a:gd name="connsiteY4" fmla="*/ 0 h 419100"/>
              <a:gd name="connsiteX5" fmla="*/ 225133 w 5032666"/>
              <a:gd name="connsiteY5" fmla="*/ 0 h 419100"/>
              <a:gd name="connsiteX6" fmla="*/ 256728 w 5032666"/>
              <a:gd name="connsiteY6" fmla="*/ 0 h 419100"/>
              <a:gd name="connsiteX7" fmla="*/ 271100 w 5032666"/>
              <a:gd name="connsiteY7" fmla="*/ 0 h 419100"/>
              <a:gd name="connsiteX8" fmla="*/ 281836 w 5032666"/>
              <a:gd name="connsiteY8" fmla="*/ 0 h 419100"/>
              <a:gd name="connsiteX9" fmla="*/ 314326 w 5032666"/>
              <a:gd name="connsiteY9" fmla="*/ 0 h 419100"/>
              <a:gd name="connsiteX10" fmla="*/ 320383 w 5032666"/>
              <a:gd name="connsiteY10" fmla="*/ 0 h 419100"/>
              <a:gd name="connsiteX11" fmla="*/ 327803 w 5032666"/>
              <a:gd name="connsiteY11" fmla="*/ 0 h 419100"/>
              <a:gd name="connsiteX12" fmla="*/ 360293 w 5032666"/>
              <a:gd name="connsiteY12" fmla="*/ 0 h 419100"/>
              <a:gd name="connsiteX13" fmla="*/ 371029 w 5032666"/>
              <a:gd name="connsiteY13" fmla="*/ 0 h 419100"/>
              <a:gd name="connsiteX14" fmla="*/ 377086 w 5032666"/>
              <a:gd name="connsiteY14" fmla="*/ 0 h 419100"/>
              <a:gd name="connsiteX15" fmla="*/ 409576 w 5032666"/>
              <a:gd name="connsiteY15" fmla="*/ 0 h 419100"/>
              <a:gd name="connsiteX16" fmla="*/ 416996 w 5032666"/>
              <a:gd name="connsiteY16" fmla="*/ 0 h 419100"/>
              <a:gd name="connsiteX17" fmla="*/ 434684 w 5032666"/>
              <a:gd name="connsiteY17" fmla="*/ 0 h 419100"/>
              <a:gd name="connsiteX18" fmla="*/ 466279 w 5032666"/>
              <a:gd name="connsiteY18" fmla="*/ 0 h 419100"/>
              <a:gd name="connsiteX19" fmla="*/ 480651 w 5032666"/>
              <a:gd name="connsiteY19" fmla="*/ 0 h 419100"/>
              <a:gd name="connsiteX20" fmla="*/ 491387 w 5032666"/>
              <a:gd name="connsiteY20" fmla="*/ 0 h 419100"/>
              <a:gd name="connsiteX21" fmla="*/ 529934 w 5032666"/>
              <a:gd name="connsiteY21" fmla="*/ 0 h 419100"/>
              <a:gd name="connsiteX22" fmla="*/ 537354 w 5032666"/>
              <a:gd name="connsiteY22" fmla="*/ 0 h 419100"/>
              <a:gd name="connsiteX23" fmla="*/ 561975 w 5032666"/>
              <a:gd name="connsiteY23" fmla="*/ 0 h 419100"/>
              <a:gd name="connsiteX24" fmla="*/ 586637 w 5032666"/>
              <a:gd name="connsiteY24" fmla="*/ 0 h 419100"/>
              <a:gd name="connsiteX25" fmla="*/ 607942 w 5032666"/>
              <a:gd name="connsiteY25" fmla="*/ 0 h 419100"/>
              <a:gd name="connsiteX26" fmla="*/ 618678 w 5032666"/>
              <a:gd name="connsiteY26" fmla="*/ 0 h 419100"/>
              <a:gd name="connsiteX27" fmla="*/ 657225 w 5032666"/>
              <a:gd name="connsiteY27" fmla="*/ 0 h 419100"/>
              <a:gd name="connsiteX28" fmla="*/ 664645 w 5032666"/>
              <a:gd name="connsiteY28" fmla="*/ 0 h 419100"/>
              <a:gd name="connsiteX29" fmla="*/ 682333 w 5032666"/>
              <a:gd name="connsiteY29" fmla="*/ 0 h 419100"/>
              <a:gd name="connsiteX30" fmla="*/ 713928 w 5032666"/>
              <a:gd name="connsiteY30" fmla="*/ 0 h 419100"/>
              <a:gd name="connsiteX31" fmla="*/ 728300 w 5032666"/>
              <a:gd name="connsiteY31" fmla="*/ 0 h 419100"/>
              <a:gd name="connsiteX32" fmla="*/ 739036 w 5032666"/>
              <a:gd name="connsiteY32" fmla="*/ 0 h 419100"/>
              <a:gd name="connsiteX33" fmla="*/ 750329 w 5032666"/>
              <a:gd name="connsiteY33" fmla="*/ 0 h 419100"/>
              <a:gd name="connsiteX34" fmla="*/ 771526 w 5032666"/>
              <a:gd name="connsiteY34" fmla="*/ 0 h 419100"/>
              <a:gd name="connsiteX35" fmla="*/ 777583 w 5032666"/>
              <a:gd name="connsiteY35" fmla="*/ 0 h 419100"/>
              <a:gd name="connsiteX36" fmla="*/ 785003 w 5032666"/>
              <a:gd name="connsiteY36" fmla="*/ 0 h 419100"/>
              <a:gd name="connsiteX37" fmla="*/ 796296 w 5032666"/>
              <a:gd name="connsiteY37" fmla="*/ 0 h 419100"/>
              <a:gd name="connsiteX38" fmla="*/ 807032 w 5032666"/>
              <a:gd name="connsiteY38" fmla="*/ 0 h 419100"/>
              <a:gd name="connsiteX39" fmla="*/ 817493 w 5032666"/>
              <a:gd name="connsiteY39" fmla="*/ 0 h 419100"/>
              <a:gd name="connsiteX40" fmla="*/ 828229 w 5032666"/>
              <a:gd name="connsiteY40" fmla="*/ 0 h 419100"/>
              <a:gd name="connsiteX41" fmla="*/ 834286 w 5032666"/>
              <a:gd name="connsiteY41" fmla="*/ 0 h 419100"/>
              <a:gd name="connsiteX42" fmla="*/ 845579 w 5032666"/>
              <a:gd name="connsiteY42" fmla="*/ 0 h 419100"/>
              <a:gd name="connsiteX43" fmla="*/ 852999 w 5032666"/>
              <a:gd name="connsiteY43" fmla="*/ 0 h 419100"/>
              <a:gd name="connsiteX44" fmla="*/ 866776 w 5032666"/>
              <a:gd name="connsiteY44" fmla="*/ 0 h 419100"/>
              <a:gd name="connsiteX45" fmla="*/ 870687 w 5032666"/>
              <a:gd name="connsiteY45" fmla="*/ 0 h 419100"/>
              <a:gd name="connsiteX46" fmla="*/ 874196 w 5032666"/>
              <a:gd name="connsiteY46" fmla="*/ 0 h 419100"/>
              <a:gd name="connsiteX47" fmla="*/ 891884 w 5032666"/>
              <a:gd name="connsiteY47" fmla="*/ 0 h 419100"/>
              <a:gd name="connsiteX48" fmla="*/ 902282 w 5032666"/>
              <a:gd name="connsiteY48" fmla="*/ 0 h 419100"/>
              <a:gd name="connsiteX49" fmla="*/ 916654 w 5032666"/>
              <a:gd name="connsiteY49" fmla="*/ 0 h 419100"/>
              <a:gd name="connsiteX50" fmla="*/ 923479 w 5032666"/>
              <a:gd name="connsiteY50" fmla="*/ 0 h 419100"/>
              <a:gd name="connsiteX51" fmla="*/ 927390 w 5032666"/>
              <a:gd name="connsiteY51" fmla="*/ 0 h 419100"/>
              <a:gd name="connsiteX52" fmla="*/ 937851 w 5032666"/>
              <a:gd name="connsiteY52" fmla="*/ 0 h 419100"/>
              <a:gd name="connsiteX53" fmla="*/ 948587 w 5032666"/>
              <a:gd name="connsiteY53" fmla="*/ 0 h 419100"/>
              <a:gd name="connsiteX54" fmla="*/ 959880 w 5032666"/>
              <a:gd name="connsiteY54" fmla="*/ 0 h 419100"/>
              <a:gd name="connsiteX55" fmla="*/ 965937 w 5032666"/>
              <a:gd name="connsiteY55" fmla="*/ 0 h 419100"/>
              <a:gd name="connsiteX56" fmla="*/ 973357 w 5032666"/>
              <a:gd name="connsiteY56" fmla="*/ 0 h 419100"/>
              <a:gd name="connsiteX57" fmla="*/ 987134 w 5032666"/>
              <a:gd name="connsiteY57" fmla="*/ 0 h 419100"/>
              <a:gd name="connsiteX58" fmla="*/ 994554 w 5032666"/>
              <a:gd name="connsiteY58" fmla="*/ 0 h 419100"/>
              <a:gd name="connsiteX59" fmla="*/ 1005847 w 5032666"/>
              <a:gd name="connsiteY59" fmla="*/ 0 h 419100"/>
              <a:gd name="connsiteX60" fmla="*/ 1016583 w 5032666"/>
              <a:gd name="connsiteY60" fmla="*/ 0 h 419100"/>
              <a:gd name="connsiteX61" fmla="*/ 1022640 w 5032666"/>
              <a:gd name="connsiteY61" fmla="*/ 0 h 419100"/>
              <a:gd name="connsiteX62" fmla="*/ 1043837 w 5032666"/>
              <a:gd name="connsiteY62" fmla="*/ 0 h 419100"/>
              <a:gd name="connsiteX63" fmla="*/ 1055130 w 5032666"/>
              <a:gd name="connsiteY63" fmla="*/ 0 h 419100"/>
              <a:gd name="connsiteX64" fmla="*/ 1062550 w 5032666"/>
              <a:gd name="connsiteY64" fmla="*/ 0 h 419100"/>
              <a:gd name="connsiteX65" fmla="*/ 1080238 w 5032666"/>
              <a:gd name="connsiteY65" fmla="*/ 0 h 419100"/>
              <a:gd name="connsiteX66" fmla="*/ 1111833 w 5032666"/>
              <a:gd name="connsiteY66" fmla="*/ 0 h 419100"/>
              <a:gd name="connsiteX67" fmla="*/ 1126205 w 5032666"/>
              <a:gd name="connsiteY67" fmla="*/ 0 h 419100"/>
              <a:gd name="connsiteX68" fmla="*/ 1136941 w 5032666"/>
              <a:gd name="connsiteY68" fmla="*/ 0 h 419100"/>
              <a:gd name="connsiteX69" fmla="*/ 1175488 w 5032666"/>
              <a:gd name="connsiteY69" fmla="*/ 0 h 419100"/>
              <a:gd name="connsiteX70" fmla="*/ 1182908 w 5032666"/>
              <a:gd name="connsiteY70" fmla="*/ 0 h 419100"/>
              <a:gd name="connsiteX71" fmla="*/ 1207529 w 5032666"/>
              <a:gd name="connsiteY71" fmla="*/ 0 h 419100"/>
              <a:gd name="connsiteX72" fmla="*/ 1232191 w 5032666"/>
              <a:gd name="connsiteY72" fmla="*/ 0 h 419100"/>
              <a:gd name="connsiteX73" fmla="*/ 1253496 w 5032666"/>
              <a:gd name="connsiteY73" fmla="*/ 0 h 419100"/>
              <a:gd name="connsiteX74" fmla="*/ 1264232 w 5032666"/>
              <a:gd name="connsiteY74" fmla="*/ 0 h 419100"/>
              <a:gd name="connsiteX75" fmla="*/ 1302779 w 5032666"/>
              <a:gd name="connsiteY75" fmla="*/ 0 h 419100"/>
              <a:gd name="connsiteX76" fmla="*/ 1310199 w 5032666"/>
              <a:gd name="connsiteY76" fmla="*/ 0 h 419100"/>
              <a:gd name="connsiteX77" fmla="*/ 1327887 w 5032666"/>
              <a:gd name="connsiteY77" fmla="*/ 0 h 419100"/>
              <a:gd name="connsiteX78" fmla="*/ 1359482 w 5032666"/>
              <a:gd name="connsiteY78" fmla="*/ 0 h 419100"/>
              <a:gd name="connsiteX79" fmla="*/ 1373854 w 5032666"/>
              <a:gd name="connsiteY79" fmla="*/ 0 h 419100"/>
              <a:gd name="connsiteX80" fmla="*/ 1384590 w 5032666"/>
              <a:gd name="connsiteY80" fmla="*/ 0 h 419100"/>
              <a:gd name="connsiteX81" fmla="*/ 1417080 w 5032666"/>
              <a:gd name="connsiteY81" fmla="*/ 0 h 419100"/>
              <a:gd name="connsiteX82" fmla="*/ 1423137 w 5032666"/>
              <a:gd name="connsiteY82" fmla="*/ 0 h 419100"/>
              <a:gd name="connsiteX83" fmla="*/ 1430557 w 5032666"/>
              <a:gd name="connsiteY83" fmla="*/ 0 h 419100"/>
              <a:gd name="connsiteX84" fmla="*/ 1463047 w 5032666"/>
              <a:gd name="connsiteY84" fmla="*/ 0 h 419100"/>
              <a:gd name="connsiteX85" fmla="*/ 1473783 w 5032666"/>
              <a:gd name="connsiteY85" fmla="*/ 0 h 419100"/>
              <a:gd name="connsiteX86" fmla="*/ 1479840 w 5032666"/>
              <a:gd name="connsiteY86" fmla="*/ 0 h 419100"/>
              <a:gd name="connsiteX87" fmla="*/ 1495425 w 5032666"/>
              <a:gd name="connsiteY87" fmla="*/ 0 h 419100"/>
              <a:gd name="connsiteX88" fmla="*/ 1512330 w 5032666"/>
              <a:gd name="connsiteY88" fmla="*/ 0 h 419100"/>
              <a:gd name="connsiteX89" fmla="*/ 1519750 w 5032666"/>
              <a:gd name="connsiteY89" fmla="*/ 0 h 419100"/>
              <a:gd name="connsiteX90" fmla="*/ 1537438 w 5032666"/>
              <a:gd name="connsiteY90" fmla="*/ 0 h 419100"/>
              <a:gd name="connsiteX91" fmla="*/ 1541392 w 5032666"/>
              <a:gd name="connsiteY91" fmla="*/ 0 h 419100"/>
              <a:gd name="connsiteX92" fmla="*/ 1552128 w 5032666"/>
              <a:gd name="connsiteY92" fmla="*/ 0 h 419100"/>
              <a:gd name="connsiteX93" fmla="*/ 1569033 w 5032666"/>
              <a:gd name="connsiteY93" fmla="*/ 0 h 419100"/>
              <a:gd name="connsiteX94" fmla="*/ 1583405 w 5032666"/>
              <a:gd name="connsiteY94" fmla="*/ 0 h 419100"/>
              <a:gd name="connsiteX95" fmla="*/ 1590675 w 5032666"/>
              <a:gd name="connsiteY95" fmla="*/ 0 h 419100"/>
              <a:gd name="connsiteX96" fmla="*/ 1594141 w 5032666"/>
              <a:gd name="connsiteY96" fmla="*/ 0 h 419100"/>
              <a:gd name="connsiteX97" fmla="*/ 1598095 w 5032666"/>
              <a:gd name="connsiteY97" fmla="*/ 0 h 419100"/>
              <a:gd name="connsiteX98" fmla="*/ 1615783 w 5032666"/>
              <a:gd name="connsiteY98" fmla="*/ 0 h 419100"/>
              <a:gd name="connsiteX99" fmla="*/ 1632688 w 5032666"/>
              <a:gd name="connsiteY99" fmla="*/ 0 h 419100"/>
              <a:gd name="connsiteX100" fmla="*/ 1640108 w 5032666"/>
              <a:gd name="connsiteY100" fmla="*/ 0 h 419100"/>
              <a:gd name="connsiteX101" fmla="*/ 1647378 w 5032666"/>
              <a:gd name="connsiteY101" fmla="*/ 0 h 419100"/>
              <a:gd name="connsiteX102" fmla="*/ 1661750 w 5032666"/>
              <a:gd name="connsiteY102" fmla="*/ 0 h 419100"/>
              <a:gd name="connsiteX103" fmla="*/ 1672486 w 5032666"/>
              <a:gd name="connsiteY103" fmla="*/ 0 h 419100"/>
              <a:gd name="connsiteX104" fmla="*/ 1689391 w 5032666"/>
              <a:gd name="connsiteY104" fmla="*/ 0 h 419100"/>
              <a:gd name="connsiteX105" fmla="*/ 1704976 w 5032666"/>
              <a:gd name="connsiteY105" fmla="*/ 0 h 419100"/>
              <a:gd name="connsiteX106" fmla="*/ 1711033 w 5032666"/>
              <a:gd name="connsiteY106" fmla="*/ 0 h 419100"/>
              <a:gd name="connsiteX107" fmla="*/ 1718453 w 5032666"/>
              <a:gd name="connsiteY107" fmla="*/ 0 h 419100"/>
              <a:gd name="connsiteX108" fmla="*/ 1750943 w 5032666"/>
              <a:gd name="connsiteY108" fmla="*/ 0 h 419100"/>
              <a:gd name="connsiteX109" fmla="*/ 1761679 w 5032666"/>
              <a:gd name="connsiteY109" fmla="*/ 0 h 419100"/>
              <a:gd name="connsiteX110" fmla="*/ 1767736 w 5032666"/>
              <a:gd name="connsiteY110" fmla="*/ 0 h 419100"/>
              <a:gd name="connsiteX111" fmla="*/ 1800226 w 5032666"/>
              <a:gd name="connsiteY111" fmla="*/ 0 h 419100"/>
              <a:gd name="connsiteX112" fmla="*/ 1807646 w 5032666"/>
              <a:gd name="connsiteY112" fmla="*/ 0 h 419100"/>
              <a:gd name="connsiteX113" fmla="*/ 1825334 w 5032666"/>
              <a:gd name="connsiteY113" fmla="*/ 0 h 419100"/>
              <a:gd name="connsiteX114" fmla="*/ 1856929 w 5032666"/>
              <a:gd name="connsiteY114" fmla="*/ 0 h 419100"/>
              <a:gd name="connsiteX115" fmla="*/ 1871301 w 5032666"/>
              <a:gd name="connsiteY115" fmla="*/ 0 h 419100"/>
              <a:gd name="connsiteX116" fmla="*/ 1882037 w 5032666"/>
              <a:gd name="connsiteY116" fmla="*/ 0 h 419100"/>
              <a:gd name="connsiteX117" fmla="*/ 1920584 w 5032666"/>
              <a:gd name="connsiteY117" fmla="*/ 0 h 419100"/>
              <a:gd name="connsiteX118" fmla="*/ 1928004 w 5032666"/>
              <a:gd name="connsiteY118" fmla="*/ 0 h 419100"/>
              <a:gd name="connsiteX119" fmla="*/ 1952625 w 5032666"/>
              <a:gd name="connsiteY119" fmla="*/ 0 h 419100"/>
              <a:gd name="connsiteX120" fmla="*/ 1977287 w 5032666"/>
              <a:gd name="connsiteY120" fmla="*/ 0 h 419100"/>
              <a:gd name="connsiteX121" fmla="*/ 1998592 w 5032666"/>
              <a:gd name="connsiteY121" fmla="*/ 0 h 419100"/>
              <a:gd name="connsiteX122" fmla="*/ 2009328 w 5032666"/>
              <a:gd name="connsiteY122" fmla="*/ 0 h 419100"/>
              <a:gd name="connsiteX123" fmla="*/ 2047875 w 5032666"/>
              <a:gd name="connsiteY123" fmla="*/ 0 h 419100"/>
              <a:gd name="connsiteX124" fmla="*/ 2055295 w 5032666"/>
              <a:gd name="connsiteY124" fmla="*/ 0 h 419100"/>
              <a:gd name="connsiteX125" fmla="*/ 2057400 w 5032666"/>
              <a:gd name="connsiteY125" fmla="*/ 0 h 419100"/>
              <a:gd name="connsiteX126" fmla="*/ 2072983 w 5032666"/>
              <a:gd name="connsiteY126" fmla="*/ 0 h 419100"/>
              <a:gd name="connsiteX127" fmla="*/ 2103367 w 5032666"/>
              <a:gd name="connsiteY127" fmla="*/ 0 h 419100"/>
              <a:gd name="connsiteX128" fmla="*/ 2104578 w 5032666"/>
              <a:gd name="connsiteY128" fmla="*/ 0 h 419100"/>
              <a:gd name="connsiteX129" fmla="*/ 2114103 w 5032666"/>
              <a:gd name="connsiteY129" fmla="*/ 0 h 419100"/>
              <a:gd name="connsiteX130" fmla="*/ 2118950 w 5032666"/>
              <a:gd name="connsiteY130" fmla="*/ 0 h 419100"/>
              <a:gd name="connsiteX131" fmla="*/ 2129686 w 5032666"/>
              <a:gd name="connsiteY131" fmla="*/ 0 h 419100"/>
              <a:gd name="connsiteX132" fmla="*/ 2140979 w 5032666"/>
              <a:gd name="connsiteY132" fmla="*/ 0 h 419100"/>
              <a:gd name="connsiteX133" fmla="*/ 2152650 w 5032666"/>
              <a:gd name="connsiteY133" fmla="*/ 0 h 419100"/>
              <a:gd name="connsiteX134" fmla="*/ 2160070 w 5032666"/>
              <a:gd name="connsiteY134" fmla="*/ 0 h 419100"/>
              <a:gd name="connsiteX135" fmla="*/ 2162176 w 5032666"/>
              <a:gd name="connsiteY135" fmla="*/ 0 h 419100"/>
              <a:gd name="connsiteX136" fmla="*/ 2168233 w 5032666"/>
              <a:gd name="connsiteY136" fmla="*/ 0 h 419100"/>
              <a:gd name="connsiteX137" fmla="*/ 2175653 w 5032666"/>
              <a:gd name="connsiteY137" fmla="*/ 0 h 419100"/>
              <a:gd name="connsiteX138" fmla="*/ 2177758 w 5032666"/>
              <a:gd name="connsiteY138" fmla="*/ 0 h 419100"/>
              <a:gd name="connsiteX139" fmla="*/ 2186946 w 5032666"/>
              <a:gd name="connsiteY139" fmla="*/ 0 h 419100"/>
              <a:gd name="connsiteX140" fmla="*/ 2197682 w 5032666"/>
              <a:gd name="connsiteY140" fmla="*/ 0 h 419100"/>
              <a:gd name="connsiteX141" fmla="*/ 2208143 w 5032666"/>
              <a:gd name="connsiteY141" fmla="*/ 0 h 419100"/>
              <a:gd name="connsiteX142" fmla="*/ 2209353 w 5032666"/>
              <a:gd name="connsiteY142" fmla="*/ 0 h 419100"/>
              <a:gd name="connsiteX143" fmla="*/ 2218879 w 5032666"/>
              <a:gd name="connsiteY143" fmla="*/ 0 h 419100"/>
              <a:gd name="connsiteX144" fmla="*/ 2223725 w 5032666"/>
              <a:gd name="connsiteY144" fmla="*/ 0 h 419100"/>
              <a:gd name="connsiteX145" fmla="*/ 2224936 w 5032666"/>
              <a:gd name="connsiteY145" fmla="*/ 0 h 419100"/>
              <a:gd name="connsiteX146" fmla="*/ 2234461 w 5032666"/>
              <a:gd name="connsiteY146" fmla="*/ 0 h 419100"/>
              <a:gd name="connsiteX147" fmla="*/ 2236229 w 5032666"/>
              <a:gd name="connsiteY147" fmla="*/ 0 h 419100"/>
              <a:gd name="connsiteX148" fmla="*/ 2243649 w 5032666"/>
              <a:gd name="connsiteY148" fmla="*/ 0 h 419100"/>
              <a:gd name="connsiteX149" fmla="*/ 2257426 w 5032666"/>
              <a:gd name="connsiteY149" fmla="*/ 0 h 419100"/>
              <a:gd name="connsiteX150" fmla="*/ 2261337 w 5032666"/>
              <a:gd name="connsiteY150" fmla="*/ 0 h 419100"/>
              <a:gd name="connsiteX151" fmla="*/ 2264846 w 5032666"/>
              <a:gd name="connsiteY151" fmla="*/ 0 h 419100"/>
              <a:gd name="connsiteX152" fmla="*/ 2266951 w 5032666"/>
              <a:gd name="connsiteY152" fmla="*/ 0 h 419100"/>
              <a:gd name="connsiteX153" fmla="*/ 2273008 w 5032666"/>
              <a:gd name="connsiteY153" fmla="*/ 0 h 419100"/>
              <a:gd name="connsiteX154" fmla="*/ 2280428 w 5032666"/>
              <a:gd name="connsiteY154" fmla="*/ 0 h 419100"/>
              <a:gd name="connsiteX155" fmla="*/ 2282534 w 5032666"/>
              <a:gd name="connsiteY155" fmla="*/ 0 h 419100"/>
              <a:gd name="connsiteX156" fmla="*/ 2292932 w 5032666"/>
              <a:gd name="connsiteY156" fmla="*/ 0 h 419100"/>
              <a:gd name="connsiteX157" fmla="*/ 2307304 w 5032666"/>
              <a:gd name="connsiteY157" fmla="*/ 0 h 419100"/>
              <a:gd name="connsiteX158" fmla="*/ 2312918 w 5032666"/>
              <a:gd name="connsiteY158" fmla="*/ 0 h 419100"/>
              <a:gd name="connsiteX159" fmla="*/ 2314129 w 5032666"/>
              <a:gd name="connsiteY159" fmla="*/ 0 h 419100"/>
              <a:gd name="connsiteX160" fmla="*/ 2318040 w 5032666"/>
              <a:gd name="connsiteY160" fmla="*/ 0 h 419100"/>
              <a:gd name="connsiteX161" fmla="*/ 2323654 w 5032666"/>
              <a:gd name="connsiteY161" fmla="*/ 0 h 419100"/>
              <a:gd name="connsiteX162" fmla="*/ 2328501 w 5032666"/>
              <a:gd name="connsiteY162" fmla="*/ 0 h 419100"/>
              <a:gd name="connsiteX163" fmla="*/ 2329711 w 5032666"/>
              <a:gd name="connsiteY163" fmla="*/ 0 h 419100"/>
              <a:gd name="connsiteX164" fmla="*/ 2339237 w 5032666"/>
              <a:gd name="connsiteY164" fmla="*/ 0 h 419100"/>
              <a:gd name="connsiteX165" fmla="*/ 2350530 w 5032666"/>
              <a:gd name="connsiteY165" fmla="*/ 0 h 419100"/>
              <a:gd name="connsiteX166" fmla="*/ 2356587 w 5032666"/>
              <a:gd name="connsiteY166" fmla="*/ 0 h 419100"/>
              <a:gd name="connsiteX167" fmla="*/ 2362201 w 5032666"/>
              <a:gd name="connsiteY167" fmla="*/ 0 h 419100"/>
              <a:gd name="connsiteX168" fmla="*/ 2364007 w 5032666"/>
              <a:gd name="connsiteY168" fmla="*/ 0 h 419100"/>
              <a:gd name="connsiteX169" fmla="*/ 2369621 w 5032666"/>
              <a:gd name="connsiteY169" fmla="*/ 0 h 419100"/>
              <a:gd name="connsiteX170" fmla="*/ 2377784 w 5032666"/>
              <a:gd name="connsiteY170" fmla="*/ 0 h 419100"/>
              <a:gd name="connsiteX171" fmla="*/ 2385204 w 5032666"/>
              <a:gd name="connsiteY171" fmla="*/ 0 h 419100"/>
              <a:gd name="connsiteX172" fmla="*/ 2387309 w 5032666"/>
              <a:gd name="connsiteY172" fmla="*/ 0 h 419100"/>
              <a:gd name="connsiteX173" fmla="*/ 2396497 w 5032666"/>
              <a:gd name="connsiteY173" fmla="*/ 0 h 419100"/>
              <a:gd name="connsiteX174" fmla="*/ 2407233 w 5032666"/>
              <a:gd name="connsiteY174" fmla="*/ 0 h 419100"/>
              <a:gd name="connsiteX175" fmla="*/ 2413290 w 5032666"/>
              <a:gd name="connsiteY175" fmla="*/ 0 h 419100"/>
              <a:gd name="connsiteX176" fmla="*/ 2418904 w 5032666"/>
              <a:gd name="connsiteY176" fmla="*/ 0 h 419100"/>
              <a:gd name="connsiteX177" fmla="*/ 2433276 w 5032666"/>
              <a:gd name="connsiteY177" fmla="*/ 0 h 419100"/>
              <a:gd name="connsiteX178" fmla="*/ 2434487 w 5032666"/>
              <a:gd name="connsiteY178" fmla="*/ 0 h 419100"/>
              <a:gd name="connsiteX179" fmla="*/ 2444012 w 5032666"/>
              <a:gd name="connsiteY179" fmla="*/ 0 h 419100"/>
              <a:gd name="connsiteX180" fmla="*/ 2445780 w 5032666"/>
              <a:gd name="connsiteY180" fmla="*/ 0 h 419100"/>
              <a:gd name="connsiteX181" fmla="*/ 2453200 w 5032666"/>
              <a:gd name="connsiteY181" fmla="*/ 0 h 419100"/>
              <a:gd name="connsiteX182" fmla="*/ 2470888 w 5032666"/>
              <a:gd name="connsiteY182" fmla="*/ 0 h 419100"/>
              <a:gd name="connsiteX183" fmla="*/ 2482559 w 5032666"/>
              <a:gd name="connsiteY183" fmla="*/ 0 h 419100"/>
              <a:gd name="connsiteX184" fmla="*/ 2489979 w 5032666"/>
              <a:gd name="connsiteY184" fmla="*/ 0 h 419100"/>
              <a:gd name="connsiteX185" fmla="*/ 2502483 w 5032666"/>
              <a:gd name="connsiteY185" fmla="*/ 0 h 419100"/>
              <a:gd name="connsiteX186" fmla="*/ 2514600 w 5032666"/>
              <a:gd name="connsiteY186" fmla="*/ 0 h 419100"/>
              <a:gd name="connsiteX187" fmla="*/ 2516855 w 5032666"/>
              <a:gd name="connsiteY187" fmla="*/ 0 h 419100"/>
              <a:gd name="connsiteX188" fmla="*/ 2527591 w 5032666"/>
              <a:gd name="connsiteY188" fmla="*/ 0 h 419100"/>
              <a:gd name="connsiteX189" fmla="*/ 2539262 w 5032666"/>
              <a:gd name="connsiteY189" fmla="*/ 0 h 419100"/>
              <a:gd name="connsiteX190" fmla="*/ 2560567 w 5032666"/>
              <a:gd name="connsiteY190" fmla="*/ 0 h 419100"/>
              <a:gd name="connsiteX191" fmla="*/ 2566138 w 5032666"/>
              <a:gd name="connsiteY191" fmla="*/ 0 h 419100"/>
              <a:gd name="connsiteX192" fmla="*/ 2571303 w 5032666"/>
              <a:gd name="connsiteY192" fmla="*/ 0 h 419100"/>
              <a:gd name="connsiteX193" fmla="*/ 2573558 w 5032666"/>
              <a:gd name="connsiteY193" fmla="*/ 0 h 419100"/>
              <a:gd name="connsiteX194" fmla="*/ 2598179 w 5032666"/>
              <a:gd name="connsiteY194" fmla="*/ 0 h 419100"/>
              <a:gd name="connsiteX195" fmla="*/ 2609850 w 5032666"/>
              <a:gd name="connsiteY195" fmla="*/ 0 h 419100"/>
              <a:gd name="connsiteX196" fmla="*/ 2617270 w 5032666"/>
              <a:gd name="connsiteY196" fmla="*/ 0 h 419100"/>
              <a:gd name="connsiteX197" fmla="*/ 2622841 w 5032666"/>
              <a:gd name="connsiteY197" fmla="*/ 0 h 419100"/>
              <a:gd name="connsiteX198" fmla="*/ 2634958 w 5032666"/>
              <a:gd name="connsiteY198" fmla="*/ 0 h 419100"/>
              <a:gd name="connsiteX199" fmla="*/ 2644146 w 5032666"/>
              <a:gd name="connsiteY199" fmla="*/ 0 h 419100"/>
              <a:gd name="connsiteX200" fmla="*/ 2654882 w 5032666"/>
              <a:gd name="connsiteY200" fmla="*/ 0 h 419100"/>
              <a:gd name="connsiteX201" fmla="*/ 2666553 w 5032666"/>
              <a:gd name="connsiteY201" fmla="*/ 0 h 419100"/>
              <a:gd name="connsiteX202" fmla="*/ 2680925 w 5032666"/>
              <a:gd name="connsiteY202" fmla="*/ 0 h 419100"/>
              <a:gd name="connsiteX203" fmla="*/ 2691661 w 5032666"/>
              <a:gd name="connsiteY203" fmla="*/ 0 h 419100"/>
              <a:gd name="connsiteX204" fmla="*/ 2693429 w 5032666"/>
              <a:gd name="connsiteY204" fmla="*/ 0 h 419100"/>
              <a:gd name="connsiteX205" fmla="*/ 2700849 w 5032666"/>
              <a:gd name="connsiteY205" fmla="*/ 0 h 419100"/>
              <a:gd name="connsiteX206" fmla="*/ 2702954 w 5032666"/>
              <a:gd name="connsiteY206" fmla="*/ 0 h 419100"/>
              <a:gd name="connsiteX207" fmla="*/ 2718537 w 5032666"/>
              <a:gd name="connsiteY207" fmla="*/ 0 h 419100"/>
              <a:gd name="connsiteX208" fmla="*/ 2724151 w 5032666"/>
              <a:gd name="connsiteY208" fmla="*/ 0 h 419100"/>
              <a:gd name="connsiteX209" fmla="*/ 2730208 w 5032666"/>
              <a:gd name="connsiteY209" fmla="*/ 0 h 419100"/>
              <a:gd name="connsiteX210" fmla="*/ 2737628 w 5032666"/>
              <a:gd name="connsiteY210" fmla="*/ 0 h 419100"/>
              <a:gd name="connsiteX211" fmla="*/ 2748921 w 5032666"/>
              <a:gd name="connsiteY211" fmla="*/ 0 h 419100"/>
              <a:gd name="connsiteX212" fmla="*/ 2750132 w 5032666"/>
              <a:gd name="connsiteY212" fmla="*/ 0 h 419100"/>
              <a:gd name="connsiteX213" fmla="*/ 2759657 w 5032666"/>
              <a:gd name="connsiteY213" fmla="*/ 0 h 419100"/>
              <a:gd name="connsiteX214" fmla="*/ 2764504 w 5032666"/>
              <a:gd name="connsiteY214" fmla="*/ 0 h 419100"/>
              <a:gd name="connsiteX215" fmla="*/ 2770118 w 5032666"/>
              <a:gd name="connsiteY215" fmla="*/ 0 h 419100"/>
              <a:gd name="connsiteX216" fmla="*/ 2775240 w 5032666"/>
              <a:gd name="connsiteY216" fmla="*/ 0 h 419100"/>
              <a:gd name="connsiteX217" fmla="*/ 2780854 w 5032666"/>
              <a:gd name="connsiteY217" fmla="*/ 0 h 419100"/>
              <a:gd name="connsiteX218" fmla="*/ 2786911 w 5032666"/>
              <a:gd name="connsiteY218" fmla="*/ 0 h 419100"/>
              <a:gd name="connsiteX219" fmla="*/ 2798204 w 5032666"/>
              <a:gd name="connsiteY219" fmla="*/ 0 h 419100"/>
              <a:gd name="connsiteX220" fmla="*/ 2805624 w 5032666"/>
              <a:gd name="connsiteY220" fmla="*/ 0 h 419100"/>
              <a:gd name="connsiteX221" fmla="*/ 2807730 w 5032666"/>
              <a:gd name="connsiteY221" fmla="*/ 0 h 419100"/>
              <a:gd name="connsiteX222" fmla="*/ 2813787 w 5032666"/>
              <a:gd name="connsiteY222" fmla="*/ 0 h 419100"/>
              <a:gd name="connsiteX223" fmla="*/ 2819401 w 5032666"/>
              <a:gd name="connsiteY223" fmla="*/ 0 h 419100"/>
              <a:gd name="connsiteX224" fmla="*/ 2821207 w 5032666"/>
              <a:gd name="connsiteY224" fmla="*/ 0 h 419100"/>
              <a:gd name="connsiteX225" fmla="*/ 2823312 w 5032666"/>
              <a:gd name="connsiteY225" fmla="*/ 0 h 419100"/>
              <a:gd name="connsiteX226" fmla="*/ 2826821 w 5032666"/>
              <a:gd name="connsiteY226" fmla="*/ 0 h 419100"/>
              <a:gd name="connsiteX227" fmla="*/ 2844509 w 5032666"/>
              <a:gd name="connsiteY227" fmla="*/ 0 h 419100"/>
              <a:gd name="connsiteX228" fmla="*/ 2853697 w 5032666"/>
              <a:gd name="connsiteY228" fmla="*/ 0 h 419100"/>
              <a:gd name="connsiteX229" fmla="*/ 2854907 w 5032666"/>
              <a:gd name="connsiteY229" fmla="*/ 0 h 419100"/>
              <a:gd name="connsiteX230" fmla="*/ 2864433 w 5032666"/>
              <a:gd name="connsiteY230" fmla="*/ 0 h 419100"/>
              <a:gd name="connsiteX231" fmla="*/ 2869279 w 5032666"/>
              <a:gd name="connsiteY231" fmla="*/ 0 h 419100"/>
              <a:gd name="connsiteX232" fmla="*/ 2870490 w 5032666"/>
              <a:gd name="connsiteY232" fmla="*/ 0 h 419100"/>
              <a:gd name="connsiteX233" fmla="*/ 2876104 w 5032666"/>
              <a:gd name="connsiteY233" fmla="*/ 0 h 419100"/>
              <a:gd name="connsiteX234" fmla="*/ 2880015 w 5032666"/>
              <a:gd name="connsiteY234" fmla="*/ 0 h 419100"/>
              <a:gd name="connsiteX235" fmla="*/ 2890476 w 5032666"/>
              <a:gd name="connsiteY235" fmla="*/ 0 h 419100"/>
              <a:gd name="connsiteX236" fmla="*/ 2901212 w 5032666"/>
              <a:gd name="connsiteY236" fmla="*/ 0 h 419100"/>
              <a:gd name="connsiteX237" fmla="*/ 2902980 w 5032666"/>
              <a:gd name="connsiteY237" fmla="*/ 0 h 419100"/>
              <a:gd name="connsiteX238" fmla="*/ 2910400 w 5032666"/>
              <a:gd name="connsiteY238" fmla="*/ 0 h 419100"/>
              <a:gd name="connsiteX239" fmla="*/ 2912505 w 5032666"/>
              <a:gd name="connsiteY239" fmla="*/ 0 h 419100"/>
              <a:gd name="connsiteX240" fmla="*/ 2918562 w 5032666"/>
              <a:gd name="connsiteY240" fmla="*/ 0 h 419100"/>
              <a:gd name="connsiteX241" fmla="*/ 2925982 w 5032666"/>
              <a:gd name="connsiteY241" fmla="*/ 0 h 419100"/>
              <a:gd name="connsiteX242" fmla="*/ 2928088 w 5032666"/>
              <a:gd name="connsiteY242" fmla="*/ 0 h 419100"/>
              <a:gd name="connsiteX243" fmla="*/ 2939759 w 5032666"/>
              <a:gd name="connsiteY243" fmla="*/ 0 h 419100"/>
              <a:gd name="connsiteX244" fmla="*/ 2947179 w 5032666"/>
              <a:gd name="connsiteY244" fmla="*/ 0 h 419100"/>
              <a:gd name="connsiteX245" fmla="*/ 2958472 w 5032666"/>
              <a:gd name="connsiteY245" fmla="*/ 0 h 419100"/>
              <a:gd name="connsiteX246" fmla="*/ 2959683 w 5032666"/>
              <a:gd name="connsiteY246" fmla="*/ 0 h 419100"/>
              <a:gd name="connsiteX247" fmla="*/ 2969208 w 5032666"/>
              <a:gd name="connsiteY247" fmla="*/ 0 h 419100"/>
              <a:gd name="connsiteX248" fmla="*/ 2974055 w 5032666"/>
              <a:gd name="connsiteY248" fmla="*/ 0 h 419100"/>
              <a:gd name="connsiteX249" fmla="*/ 2975265 w 5032666"/>
              <a:gd name="connsiteY249" fmla="*/ 0 h 419100"/>
              <a:gd name="connsiteX250" fmla="*/ 2984791 w 5032666"/>
              <a:gd name="connsiteY250" fmla="*/ 0 h 419100"/>
              <a:gd name="connsiteX251" fmla="*/ 2996462 w 5032666"/>
              <a:gd name="connsiteY251" fmla="*/ 0 h 419100"/>
              <a:gd name="connsiteX252" fmla="*/ 3007755 w 5032666"/>
              <a:gd name="connsiteY252" fmla="*/ 0 h 419100"/>
              <a:gd name="connsiteX253" fmla="*/ 3015175 w 5032666"/>
              <a:gd name="connsiteY253" fmla="*/ 0 h 419100"/>
              <a:gd name="connsiteX254" fmla="*/ 3023338 w 5032666"/>
              <a:gd name="connsiteY254" fmla="*/ 0 h 419100"/>
              <a:gd name="connsiteX255" fmla="*/ 3030758 w 5032666"/>
              <a:gd name="connsiteY255" fmla="*/ 0 h 419100"/>
              <a:gd name="connsiteX256" fmla="*/ 3032863 w 5032666"/>
              <a:gd name="connsiteY256" fmla="*/ 0 h 419100"/>
              <a:gd name="connsiteX257" fmla="*/ 3064458 w 5032666"/>
              <a:gd name="connsiteY257" fmla="*/ 0 h 419100"/>
              <a:gd name="connsiteX258" fmla="*/ 3078830 w 5032666"/>
              <a:gd name="connsiteY258" fmla="*/ 0 h 419100"/>
              <a:gd name="connsiteX259" fmla="*/ 3080041 w 5032666"/>
              <a:gd name="connsiteY259" fmla="*/ 0 h 419100"/>
              <a:gd name="connsiteX260" fmla="*/ 3089566 w 5032666"/>
              <a:gd name="connsiteY260" fmla="*/ 0 h 419100"/>
              <a:gd name="connsiteX261" fmla="*/ 3128113 w 5032666"/>
              <a:gd name="connsiteY261" fmla="*/ 0 h 419100"/>
              <a:gd name="connsiteX262" fmla="*/ 3135533 w 5032666"/>
              <a:gd name="connsiteY262" fmla="*/ 0 h 419100"/>
              <a:gd name="connsiteX263" fmla="*/ 3160154 w 5032666"/>
              <a:gd name="connsiteY263" fmla="*/ 0 h 419100"/>
              <a:gd name="connsiteX264" fmla="*/ 3184816 w 5032666"/>
              <a:gd name="connsiteY264" fmla="*/ 0 h 419100"/>
              <a:gd name="connsiteX265" fmla="*/ 3206121 w 5032666"/>
              <a:gd name="connsiteY265" fmla="*/ 0 h 419100"/>
              <a:gd name="connsiteX266" fmla="*/ 3216857 w 5032666"/>
              <a:gd name="connsiteY266" fmla="*/ 0 h 419100"/>
              <a:gd name="connsiteX267" fmla="*/ 3255404 w 5032666"/>
              <a:gd name="connsiteY267" fmla="*/ 0 h 419100"/>
              <a:gd name="connsiteX268" fmla="*/ 3262824 w 5032666"/>
              <a:gd name="connsiteY268" fmla="*/ 0 h 419100"/>
              <a:gd name="connsiteX269" fmla="*/ 3280512 w 5032666"/>
              <a:gd name="connsiteY269" fmla="*/ 0 h 419100"/>
              <a:gd name="connsiteX270" fmla="*/ 3312107 w 5032666"/>
              <a:gd name="connsiteY270" fmla="*/ 0 h 419100"/>
              <a:gd name="connsiteX271" fmla="*/ 3326479 w 5032666"/>
              <a:gd name="connsiteY271" fmla="*/ 0 h 419100"/>
              <a:gd name="connsiteX272" fmla="*/ 3337215 w 5032666"/>
              <a:gd name="connsiteY272" fmla="*/ 0 h 419100"/>
              <a:gd name="connsiteX273" fmla="*/ 3369705 w 5032666"/>
              <a:gd name="connsiteY273" fmla="*/ 0 h 419100"/>
              <a:gd name="connsiteX274" fmla="*/ 3375762 w 5032666"/>
              <a:gd name="connsiteY274" fmla="*/ 0 h 419100"/>
              <a:gd name="connsiteX275" fmla="*/ 3383182 w 5032666"/>
              <a:gd name="connsiteY275" fmla="*/ 0 h 419100"/>
              <a:gd name="connsiteX276" fmla="*/ 3415672 w 5032666"/>
              <a:gd name="connsiteY276" fmla="*/ 0 h 419100"/>
              <a:gd name="connsiteX277" fmla="*/ 3426408 w 5032666"/>
              <a:gd name="connsiteY277" fmla="*/ 0 h 419100"/>
              <a:gd name="connsiteX278" fmla="*/ 3432465 w 5032666"/>
              <a:gd name="connsiteY278" fmla="*/ 0 h 419100"/>
              <a:gd name="connsiteX279" fmla="*/ 3448050 w 5032666"/>
              <a:gd name="connsiteY279" fmla="*/ 0 h 419100"/>
              <a:gd name="connsiteX280" fmla="*/ 3464955 w 5032666"/>
              <a:gd name="connsiteY280" fmla="*/ 0 h 419100"/>
              <a:gd name="connsiteX281" fmla="*/ 3472375 w 5032666"/>
              <a:gd name="connsiteY281" fmla="*/ 0 h 419100"/>
              <a:gd name="connsiteX282" fmla="*/ 3490063 w 5032666"/>
              <a:gd name="connsiteY282" fmla="*/ 0 h 419100"/>
              <a:gd name="connsiteX283" fmla="*/ 3494017 w 5032666"/>
              <a:gd name="connsiteY283" fmla="*/ 0 h 419100"/>
              <a:gd name="connsiteX284" fmla="*/ 3504753 w 5032666"/>
              <a:gd name="connsiteY284" fmla="*/ 0 h 419100"/>
              <a:gd name="connsiteX285" fmla="*/ 3521658 w 5032666"/>
              <a:gd name="connsiteY285" fmla="*/ 0 h 419100"/>
              <a:gd name="connsiteX286" fmla="*/ 3536030 w 5032666"/>
              <a:gd name="connsiteY286" fmla="*/ 0 h 419100"/>
              <a:gd name="connsiteX287" fmla="*/ 3543300 w 5032666"/>
              <a:gd name="connsiteY287" fmla="*/ 0 h 419100"/>
              <a:gd name="connsiteX288" fmla="*/ 3546766 w 5032666"/>
              <a:gd name="connsiteY288" fmla="*/ 0 h 419100"/>
              <a:gd name="connsiteX289" fmla="*/ 3550720 w 5032666"/>
              <a:gd name="connsiteY289" fmla="*/ 0 h 419100"/>
              <a:gd name="connsiteX290" fmla="*/ 3568408 w 5032666"/>
              <a:gd name="connsiteY290" fmla="*/ 0 h 419100"/>
              <a:gd name="connsiteX291" fmla="*/ 3585313 w 5032666"/>
              <a:gd name="connsiteY291" fmla="*/ 0 h 419100"/>
              <a:gd name="connsiteX292" fmla="*/ 3592733 w 5032666"/>
              <a:gd name="connsiteY292" fmla="*/ 0 h 419100"/>
              <a:gd name="connsiteX293" fmla="*/ 3600003 w 5032666"/>
              <a:gd name="connsiteY293" fmla="*/ 0 h 419100"/>
              <a:gd name="connsiteX294" fmla="*/ 3614375 w 5032666"/>
              <a:gd name="connsiteY294" fmla="*/ 0 h 419100"/>
              <a:gd name="connsiteX295" fmla="*/ 3625111 w 5032666"/>
              <a:gd name="connsiteY295" fmla="*/ 0 h 419100"/>
              <a:gd name="connsiteX296" fmla="*/ 3642016 w 5032666"/>
              <a:gd name="connsiteY296" fmla="*/ 0 h 419100"/>
              <a:gd name="connsiteX297" fmla="*/ 3657601 w 5032666"/>
              <a:gd name="connsiteY297" fmla="*/ 0 h 419100"/>
              <a:gd name="connsiteX298" fmla="*/ 3663658 w 5032666"/>
              <a:gd name="connsiteY298" fmla="*/ 0 h 419100"/>
              <a:gd name="connsiteX299" fmla="*/ 3671078 w 5032666"/>
              <a:gd name="connsiteY299" fmla="*/ 0 h 419100"/>
              <a:gd name="connsiteX300" fmla="*/ 3703568 w 5032666"/>
              <a:gd name="connsiteY300" fmla="*/ 0 h 419100"/>
              <a:gd name="connsiteX301" fmla="*/ 3714304 w 5032666"/>
              <a:gd name="connsiteY301" fmla="*/ 0 h 419100"/>
              <a:gd name="connsiteX302" fmla="*/ 3720361 w 5032666"/>
              <a:gd name="connsiteY302" fmla="*/ 0 h 419100"/>
              <a:gd name="connsiteX303" fmla="*/ 3752851 w 5032666"/>
              <a:gd name="connsiteY303" fmla="*/ 0 h 419100"/>
              <a:gd name="connsiteX304" fmla="*/ 3760271 w 5032666"/>
              <a:gd name="connsiteY304" fmla="*/ 0 h 419100"/>
              <a:gd name="connsiteX305" fmla="*/ 3777959 w 5032666"/>
              <a:gd name="connsiteY305" fmla="*/ 0 h 419100"/>
              <a:gd name="connsiteX306" fmla="*/ 3809554 w 5032666"/>
              <a:gd name="connsiteY306" fmla="*/ 0 h 419100"/>
              <a:gd name="connsiteX307" fmla="*/ 3823926 w 5032666"/>
              <a:gd name="connsiteY307" fmla="*/ 0 h 419100"/>
              <a:gd name="connsiteX308" fmla="*/ 3834662 w 5032666"/>
              <a:gd name="connsiteY308" fmla="*/ 0 h 419100"/>
              <a:gd name="connsiteX309" fmla="*/ 3873209 w 5032666"/>
              <a:gd name="connsiteY309" fmla="*/ 0 h 419100"/>
              <a:gd name="connsiteX310" fmla="*/ 3880629 w 5032666"/>
              <a:gd name="connsiteY310" fmla="*/ 0 h 419100"/>
              <a:gd name="connsiteX311" fmla="*/ 3905250 w 5032666"/>
              <a:gd name="connsiteY311" fmla="*/ 0 h 419100"/>
              <a:gd name="connsiteX312" fmla="*/ 3929912 w 5032666"/>
              <a:gd name="connsiteY312" fmla="*/ 0 h 419100"/>
              <a:gd name="connsiteX313" fmla="*/ 3951217 w 5032666"/>
              <a:gd name="connsiteY313" fmla="*/ 0 h 419100"/>
              <a:gd name="connsiteX314" fmla="*/ 3961953 w 5032666"/>
              <a:gd name="connsiteY314" fmla="*/ 0 h 419100"/>
              <a:gd name="connsiteX315" fmla="*/ 4000500 w 5032666"/>
              <a:gd name="connsiteY315" fmla="*/ 0 h 419100"/>
              <a:gd name="connsiteX316" fmla="*/ 4007920 w 5032666"/>
              <a:gd name="connsiteY316" fmla="*/ 0 h 419100"/>
              <a:gd name="connsiteX317" fmla="*/ 4025608 w 5032666"/>
              <a:gd name="connsiteY317" fmla="*/ 0 h 419100"/>
              <a:gd name="connsiteX318" fmla="*/ 4057203 w 5032666"/>
              <a:gd name="connsiteY318" fmla="*/ 0 h 419100"/>
              <a:gd name="connsiteX319" fmla="*/ 4071575 w 5032666"/>
              <a:gd name="connsiteY319" fmla="*/ 0 h 419100"/>
              <a:gd name="connsiteX320" fmla="*/ 4082311 w 5032666"/>
              <a:gd name="connsiteY320" fmla="*/ 0 h 419100"/>
              <a:gd name="connsiteX321" fmla="*/ 4093604 w 5032666"/>
              <a:gd name="connsiteY321" fmla="*/ 0 h 419100"/>
              <a:gd name="connsiteX322" fmla="*/ 4114801 w 5032666"/>
              <a:gd name="connsiteY322" fmla="*/ 0 h 419100"/>
              <a:gd name="connsiteX323" fmla="*/ 4120858 w 5032666"/>
              <a:gd name="connsiteY323" fmla="*/ 0 h 419100"/>
              <a:gd name="connsiteX324" fmla="*/ 4128278 w 5032666"/>
              <a:gd name="connsiteY324" fmla="*/ 0 h 419100"/>
              <a:gd name="connsiteX325" fmla="*/ 4139571 w 5032666"/>
              <a:gd name="connsiteY325" fmla="*/ 0 h 419100"/>
              <a:gd name="connsiteX326" fmla="*/ 4150307 w 5032666"/>
              <a:gd name="connsiteY326" fmla="*/ 0 h 419100"/>
              <a:gd name="connsiteX327" fmla="*/ 4160768 w 5032666"/>
              <a:gd name="connsiteY327" fmla="*/ 0 h 419100"/>
              <a:gd name="connsiteX328" fmla="*/ 4171504 w 5032666"/>
              <a:gd name="connsiteY328" fmla="*/ 0 h 419100"/>
              <a:gd name="connsiteX329" fmla="*/ 4177561 w 5032666"/>
              <a:gd name="connsiteY329" fmla="*/ 0 h 419100"/>
              <a:gd name="connsiteX330" fmla="*/ 4188854 w 5032666"/>
              <a:gd name="connsiteY330" fmla="*/ 0 h 419100"/>
              <a:gd name="connsiteX331" fmla="*/ 4196274 w 5032666"/>
              <a:gd name="connsiteY331" fmla="*/ 0 h 419100"/>
              <a:gd name="connsiteX332" fmla="*/ 4210051 w 5032666"/>
              <a:gd name="connsiteY332" fmla="*/ 0 h 419100"/>
              <a:gd name="connsiteX333" fmla="*/ 4213962 w 5032666"/>
              <a:gd name="connsiteY333" fmla="*/ 0 h 419100"/>
              <a:gd name="connsiteX334" fmla="*/ 4217471 w 5032666"/>
              <a:gd name="connsiteY334" fmla="*/ 0 h 419100"/>
              <a:gd name="connsiteX335" fmla="*/ 4235159 w 5032666"/>
              <a:gd name="connsiteY335" fmla="*/ 0 h 419100"/>
              <a:gd name="connsiteX336" fmla="*/ 4245557 w 5032666"/>
              <a:gd name="connsiteY336" fmla="*/ 0 h 419100"/>
              <a:gd name="connsiteX337" fmla="*/ 4259929 w 5032666"/>
              <a:gd name="connsiteY337" fmla="*/ 0 h 419100"/>
              <a:gd name="connsiteX338" fmla="*/ 4266754 w 5032666"/>
              <a:gd name="connsiteY338" fmla="*/ 0 h 419100"/>
              <a:gd name="connsiteX339" fmla="*/ 4270665 w 5032666"/>
              <a:gd name="connsiteY339" fmla="*/ 0 h 419100"/>
              <a:gd name="connsiteX340" fmla="*/ 4281126 w 5032666"/>
              <a:gd name="connsiteY340" fmla="*/ 0 h 419100"/>
              <a:gd name="connsiteX341" fmla="*/ 4291862 w 5032666"/>
              <a:gd name="connsiteY341" fmla="*/ 0 h 419100"/>
              <a:gd name="connsiteX342" fmla="*/ 4303155 w 5032666"/>
              <a:gd name="connsiteY342" fmla="*/ 0 h 419100"/>
              <a:gd name="connsiteX343" fmla="*/ 4309212 w 5032666"/>
              <a:gd name="connsiteY343" fmla="*/ 0 h 419100"/>
              <a:gd name="connsiteX344" fmla="*/ 4316632 w 5032666"/>
              <a:gd name="connsiteY344" fmla="*/ 0 h 419100"/>
              <a:gd name="connsiteX345" fmla="*/ 4330409 w 5032666"/>
              <a:gd name="connsiteY345" fmla="*/ 0 h 419100"/>
              <a:gd name="connsiteX346" fmla="*/ 4337829 w 5032666"/>
              <a:gd name="connsiteY346" fmla="*/ 0 h 419100"/>
              <a:gd name="connsiteX347" fmla="*/ 4349122 w 5032666"/>
              <a:gd name="connsiteY347" fmla="*/ 0 h 419100"/>
              <a:gd name="connsiteX348" fmla="*/ 4359858 w 5032666"/>
              <a:gd name="connsiteY348" fmla="*/ 0 h 419100"/>
              <a:gd name="connsiteX349" fmla="*/ 4365915 w 5032666"/>
              <a:gd name="connsiteY349" fmla="*/ 0 h 419100"/>
              <a:gd name="connsiteX350" fmla="*/ 4387112 w 5032666"/>
              <a:gd name="connsiteY350" fmla="*/ 0 h 419100"/>
              <a:gd name="connsiteX351" fmla="*/ 4398405 w 5032666"/>
              <a:gd name="connsiteY351" fmla="*/ 0 h 419100"/>
              <a:gd name="connsiteX352" fmla="*/ 4405825 w 5032666"/>
              <a:gd name="connsiteY352" fmla="*/ 0 h 419100"/>
              <a:gd name="connsiteX353" fmla="*/ 4423513 w 5032666"/>
              <a:gd name="connsiteY353" fmla="*/ 0 h 419100"/>
              <a:gd name="connsiteX354" fmla="*/ 4455108 w 5032666"/>
              <a:gd name="connsiteY354" fmla="*/ 0 h 419100"/>
              <a:gd name="connsiteX355" fmla="*/ 4469480 w 5032666"/>
              <a:gd name="connsiteY355" fmla="*/ 0 h 419100"/>
              <a:gd name="connsiteX356" fmla="*/ 4480216 w 5032666"/>
              <a:gd name="connsiteY356" fmla="*/ 0 h 419100"/>
              <a:gd name="connsiteX357" fmla="*/ 4518763 w 5032666"/>
              <a:gd name="connsiteY357" fmla="*/ 0 h 419100"/>
              <a:gd name="connsiteX358" fmla="*/ 4526183 w 5032666"/>
              <a:gd name="connsiteY358" fmla="*/ 0 h 419100"/>
              <a:gd name="connsiteX359" fmla="*/ 4550804 w 5032666"/>
              <a:gd name="connsiteY359" fmla="*/ 0 h 419100"/>
              <a:gd name="connsiteX360" fmla="*/ 4575466 w 5032666"/>
              <a:gd name="connsiteY360" fmla="*/ 0 h 419100"/>
              <a:gd name="connsiteX361" fmla="*/ 4596771 w 5032666"/>
              <a:gd name="connsiteY361" fmla="*/ 0 h 419100"/>
              <a:gd name="connsiteX362" fmla="*/ 4607507 w 5032666"/>
              <a:gd name="connsiteY362" fmla="*/ 0 h 419100"/>
              <a:gd name="connsiteX363" fmla="*/ 4646054 w 5032666"/>
              <a:gd name="connsiteY363" fmla="*/ 0 h 419100"/>
              <a:gd name="connsiteX364" fmla="*/ 4653474 w 5032666"/>
              <a:gd name="connsiteY364" fmla="*/ 0 h 419100"/>
              <a:gd name="connsiteX365" fmla="*/ 4671162 w 5032666"/>
              <a:gd name="connsiteY365" fmla="*/ 0 h 419100"/>
              <a:gd name="connsiteX366" fmla="*/ 4702757 w 5032666"/>
              <a:gd name="connsiteY366" fmla="*/ 0 h 419100"/>
              <a:gd name="connsiteX367" fmla="*/ 4717129 w 5032666"/>
              <a:gd name="connsiteY367" fmla="*/ 0 h 419100"/>
              <a:gd name="connsiteX368" fmla="*/ 4727865 w 5032666"/>
              <a:gd name="connsiteY368" fmla="*/ 0 h 419100"/>
              <a:gd name="connsiteX369" fmla="*/ 4760355 w 5032666"/>
              <a:gd name="connsiteY369" fmla="*/ 0 h 419100"/>
              <a:gd name="connsiteX370" fmla="*/ 4766412 w 5032666"/>
              <a:gd name="connsiteY370" fmla="*/ 0 h 419100"/>
              <a:gd name="connsiteX371" fmla="*/ 4773832 w 5032666"/>
              <a:gd name="connsiteY371" fmla="*/ 0 h 419100"/>
              <a:gd name="connsiteX372" fmla="*/ 4806322 w 5032666"/>
              <a:gd name="connsiteY372" fmla="*/ 0 h 419100"/>
              <a:gd name="connsiteX373" fmla="*/ 4817058 w 5032666"/>
              <a:gd name="connsiteY373" fmla="*/ 0 h 419100"/>
              <a:gd name="connsiteX374" fmla="*/ 4823115 w 5032666"/>
              <a:gd name="connsiteY374" fmla="*/ 0 h 419100"/>
              <a:gd name="connsiteX375" fmla="*/ 4855605 w 5032666"/>
              <a:gd name="connsiteY375" fmla="*/ 0 h 419100"/>
              <a:gd name="connsiteX376" fmla="*/ 4863025 w 5032666"/>
              <a:gd name="connsiteY376" fmla="*/ 0 h 419100"/>
              <a:gd name="connsiteX377" fmla="*/ 4880713 w 5032666"/>
              <a:gd name="connsiteY377" fmla="*/ 0 h 419100"/>
              <a:gd name="connsiteX378" fmla="*/ 4912308 w 5032666"/>
              <a:gd name="connsiteY378" fmla="*/ 0 h 419100"/>
              <a:gd name="connsiteX379" fmla="*/ 4926680 w 5032666"/>
              <a:gd name="connsiteY379" fmla="*/ 0 h 419100"/>
              <a:gd name="connsiteX380" fmla="*/ 4937416 w 5032666"/>
              <a:gd name="connsiteY380" fmla="*/ 0 h 419100"/>
              <a:gd name="connsiteX381" fmla="*/ 4975963 w 5032666"/>
              <a:gd name="connsiteY381" fmla="*/ 0 h 419100"/>
              <a:gd name="connsiteX382" fmla="*/ 4983383 w 5032666"/>
              <a:gd name="connsiteY382" fmla="*/ 0 h 419100"/>
              <a:gd name="connsiteX383" fmla="*/ 5032666 w 5032666"/>
              <a:gd name="connsiteY383" fmla="*/ 0 h 419100"/>
              <a:gd name="connsiteX384" fmla="*/ 4927891 w 5032666"/>
              <a:gd name="connsiteY384" fmla="*/ 419100 h 419100"/>
              <a:gd name="connsiteX385" fmla="*/ 4878608 w 5032666"/>
              <a:gd name="connsiteY385" fmla="*/ 419100 h 419100"/>
              <a:gd name="connsiteX386" fmla="*/ 4871188 w 5032666"/>
              <a:gd name="connsiteY386" fmla="*/ 419100 h 419100"/>
              <a:gd name="connsiteX387" fmla="*/ 4832641 w 5032666"/>
              <a:gd name="connsiteY387" fmla="*/ 419100 h 419100"/>
              <a:gd name="connsiteX388" fmla="*/ 4821905 w 5032666"/>
              <a:gd name="connsiteY388" fmla="*/ 419100 h 419100"/>
              <a:gd name="connsiteX389" fmla="*/ 4807533 w 5032666"/>
              <a:gd name="connsiteY389" fmla="*/ 419100 h 419100"/>
              <a:gd name="connsiteX390" fmla="*/ 4775938 w 5032666"/>
              <a:gd name="connsiteY390" fmla="*/ 419100 h 419100"/>
              <a:gd name="connsiteX391" fmla="*/ 4758250 w 5032666"/>
              <a:gd name="connsiteY391" fmla="*/ 419100 h 419100"/>
              <a:gd name="connsiteX392" fmla="*/ 4750830 w 5032666"/>
              <a:gd name="connsiteY392" fmla="*/ 419100 h 419100"/>
              <a:gd name="connsiteX393" fmla="*/ 4718340 w 5032666"/>
              <a:gd name="connsiteY393" fmla="*/ 419100 h 419100"/>
              <a:gd name="connsiteX394" fmla="*/ 4712283 w 5032666"/>
              <a:gd name="connsiteY394" fmla="*/ 419100 h 419100"/>
              <a:gd name="connsiteX395" fmla="*/ 4701547 w 5032666"/>
              <a:gd name="connsiteY395" fmla="*/ 419100 h 419100"/>
              <a:gd name="connsiteX396" fmla="*/ 4669057 w 5032666"/>
              <a:gd name="connsiteY396" fmla="*/ 419100 h 419100"/>
              <a:gd name="connsiteX397" fmla="*/ 4661637 w 5032666"/>
              <a:gd name="connsiteY397" fmla="*/ 419100 h 419100"/>
              <a:gd name="connsiteX398" fmla="*/ 4655580 w 5032666"/>
              <a:gd name="connsiteY398" fmla="*/ 419100 h 419100"/>
              <a:gd name="connsiteX399" fmla="*/ 4623090 w 5032666"/>
              <a:gd name="connsiteY399" fmla="*/ 419100 h 419100"/>
              <a:gd name="connsiteX400" fmla="*/ 4612354 w 5032666"/>
              <a:gd name="connsiteY400" fmla="*/ 419100 h 419100"/>
              <a:gd name="connsiteX401" fmla="*/ 4597982 w 5032666"/>
              <a:gd name="connsiteY401" fmla="*/ 419100 h 419100"/>
              <a:gd name="connsiteX402" fmla="*/ 4566387 w 5032666"/>
              <a:gd name="connsiteY402" fmla="*/ 419100 h 419100"/>
              <a:gd name="connsiteX403" fmla="*/ 4548699 w 5032666"/>
              <a:gd name="connsiteY403" fmla="*/ 419100 h 419100"/>
              <a:gd name="connsiteX404" fmla="*/ 4541279 w 5032666"/>
              <a:gd name="connsiteY404" fmla="*/ 419100 h 419100"/>
              <a:gd name="connsiteX405" fmla="*/ 4502732 w 5032666"/>
              <a:gd name="connsiteY405" fmla="*/ 419100 h 419100"/>
              <a:gd name="connsiteX406" fmla="*/ 4491996 w 5032666"/>
              <a:gd name="connsiteY406" fmla="*/ 419100 h 419100"/>
              <a:gd name="connsiteX407" fmla="*/ 4470691 w 5032666"/>
              <a:gd name="connsiteY407" fmla="*/ 419100 h 419100"/>
              <a:gd name="connsiteX408" fmla="*/ 4446029 w 5032666"/>
              <a:gd name="connsiteY408" fmla="*/ 419100 h 419100"/>
              <a:gd name="connsiteX409" fmla="*/ 4421408 w 5032666"/>
              <a:gd name="connsiteY409" fmla="*/ 419100 h 419100"/>
              <a:gd name="connsiteX410" fmla="*/ 4413988 w 5032666"/>
              <a:gd name="connsiteY410" fmla="*/ 419100 h 419100"/>
              <a:gd name="connsiteX411" fmla="*/ 4375441 w 5032666"/>
              <a:gd name="connsiteY411" fmla="*/ 419100 h 419100"/>
              <a:gd name="connsiteX412" fmla="*/ 4364705 w 5032666"/>
              <a:gd name="connsiteY412" fmla="*/ 419100 h 419100"/>
              <a:gd name="connsiteX413" fmla="*/ 4350333 w 5032666"/>
              <a:gd name="connsiteY413" fmla="*/ 419100 h 419100"/>
              <a:gd name="connsiteX414" fmla="*/ 4318738 w 5032666"/>
              <a:gd name="connsiteY414" fmla="*/ 419100 h 419100"/>
              <a:gd name="connsiteX415" fmla="*/ 4301050 w 5032666"/>
              <a:gd name="connsiteY415" fmla="*/ 419100 h 419100"/>
              <a:gd name="connsiteX416" fmla="*/ 4293630 w 5032666"/>
              <a:gd name="connsiteY416" fmla="*/ 419100 h 419100"/>
              <a:gd name="connsiteX417" fmla="*/ 4282337 w 5032666"/>
              <a:gd name="connsiteY417" fmla="*/ 419100 h 419100"/>
              <a:gd name="connsiteX418" fmla="*/ 4261140 w 5032666"/>
              <a:gd name="connsiteY418" fmla="*/ 419100 h 419100"/>
              <a:gd name="connsiteX419" fmla="*/ 4255083 w 5032666"/>
              <a:gd name="connsiteY419" fmla="*/ 419100 h 419100"/>
              <a:gd name="connsiteX420" fmla="*/ 4244347 w 5032666"/>
              <a:gd name="connsiteY420" fmla="*/ 419100 h 419100"/>
              <a:gd name="connsiteX421" fmla="*/ 4233054 w 5032666"/>
              <a:gd name="connsiteY421" fmla="*/ 419100 h 419100"/>
              <a:gd name="connsiteX422" fmla="*/ 4225634 w 5032666"/>
              <a:gd name="connsiteY422" fmla="*/ 419100 h 419100"/>
              <a:gd name="connsiteX423" fmla="*/ 4211857 w 5032666"/>
              <a:gd name="connsiteY423" fmla="*/ 419100 h 419100"/>
              <a:gd name="connsiteX424" fmla="*/ 4204437 w 5032666"/>
              <a:gd name="connsiteY424" fmla="*/ 419100 h 419100"/>
              <a:gd name="connsiteX425" fmla="*/ 4198380 w 5032666"/>
              <a:gd name="connsiteY425" fmla="*/ 419100 h 419100"/>
              <a:gd name="connsiteX426" fmla="*/ 4187087 w 5032666"/>
              <a:gd name="connsiteY426" fmla="*/ 419100 h 419100"/>
              <a:gd name="connsiteX427" fmla="*/ 4176351 w 5032666"/>
              <a:gd name="connsiteY427" fmla="*/ 419100 h 419100"/>
              <a:gd name="connsiteX428" fmla="*/ 4165890 w 5032666"/>
              <a:gd name="connsiteY428" fmla="*/ 419100 h 419100"/>
              <a:gd name="connsiteX429" fmla="*/ 4161979 w 5032666"/>
              <a:gd name="connsiteY429" fmla="*/ 419100 h 419100"/>
              <a:gd name="connsiteX430" fmla="*/ 4155154 w 5032666"/>
              <a:gd name="connsiteY430" fmla="*/ 419100 h 419100"/>
              <a:gd name="connsiteX431" fmla="*/ 4140782 w 5032666"/>
              <a:gd name="connsiteY431" fmla="*/ 419100 h 419100"/>
              <a:gd name="connsiteX432" fmla="*/ 4130384 w 5032666"/>
              <a:gd name="connsiteY432" fmla="*/ 419100 h 419100"/>
              <a:gd name="connsiteX433" fmla="*/ 4112696 w 5032666"/>
              <a:gd name="connsiteY433" fmla="*/ 419100 h 419100"/>
              <a:gd name="connsiteX434" fmla="*/ 4109187 w 5032666"/>
              <a:gd name="connsiteY434" fmla="*/ 419100 h 419100"/>
              <a:gd name="connsiteX435" fmla="*/ 4105276 w 5032666"/>
              <a:gd name="connsiteY435" fmla="*/ 419100 h 419100"/>
              <a:gd name="connsiteX436" fmla="*/ 4091499 w 5032666"/>
              <a:gd name="connsiteY436" fmla="*/ 419100 h 419100"/>
              <a:gd name="connsiteX437" fmla="*/ 4084079 w 5032666"/>
              <a:gd name="connsiteY437" fmla="*/ 419100 h 419100"/>
              <a:gd name="connsiteX438" fmla="*/ 4072786 w 5032666"/>
              <a:gd name="connsiteY438" fmla="*/ 419100 h 419100"/>
              <a:gd name="connsiteX439" fmla="*/ 4066729 w 5032666"/>
              <a:gd name="connsiteY439" fmla="*/ 419100 h 419100"/>
              <a:gd name="connsiteX440" fmla="*/ 4055993 w 5032666"/>
              <a:gd name="connsiteY440" fmla="*/ 419100 h 419100"/>
              <a:gd name="connsiteX441" fmla="*/ 4045532 w 5032666"/>
              <a:gd name="connsiteY441" fmla="*/ 419100 h 419100"/>
              <a:gd name="connsiteX442" fmla="*/ 4034796 w 5032666"/>
              <a:gd name="connsiteY442" fmla="*/ 419100 h 419100"/>
              <a:gd name="connsiteX443" fmla="*/ 4023503 w 5032666"/>
              <a:gd name="connsiteY443" fmla="*/ 419100 h 419100"/>
              <a:gd name="connsiteX444" fmla="*/ 4016083 w 5032666"/>
              <a:gd name="connsiteY444" fmla="*/ 419100 h 419100"/>
              <a:gd name="connsiteX445" fmla="*/ 4010026 w 5032666"/>
              <a:gd name="connsiteY445" fmla="*/ 419100 h 419100"/>
              <a:gd name="connsiteX446" fmla="*/ 3988829 w 5032666"/>
              <a:gd name="connsiteY446" fmla="*/ 419100 h 419100"/>
              <a:gd name="connsiteX447" fmla="*/ 3977536 w 5032666"/>
              <a:gd name="connsiteY447" fmla="*/ 419100 h 419100"/>
              <a:gd name="connsiteX448" fmla="*/ 3966800 w 5032666"/>
              <a:gd name="connsiteY448" fmla="*/ 419100 h 419100"/>
              <a:gd name="connsiteX449" fmla="*/ 3952428 w 5032666"/>
              <a:gd name="connsiteY449" fmla="*/ 419100 h 419100"/>
              <a:gd name="connsiteX450" fmla="*/ 3920833 w 5032666"/>
              <a:gd name="connsiteY450" fmla="*/ 419100 h 419100"/>
              <a:gd name="connsiteX451" fmla="*/ 3903145 w 5032666"/>
              <a:gd name="connsiteY451" fmla="*/ 419100 h 419100"/>
              <a:gd name="connsiteX452" fmla="*/ 3895725 w 5032666"/>
              <a:gd name="connsiteY452" fmla="*/ 419100 h 419100"/>
              <a:gd name="connsiteX453" fmla="*/ 3857178 w 5032666"/>
              <a:gd name="connsiteY453" fmla="*/ 419100 h 419100"/>
              <a:gd name="connsiteX454" fmla="*/ 3846442 w 5032666"/>
              <a:gd name="connsiteY454" fmla="*/ 419100 h 419100"/>
              <a:gd name="connsiteX455" fmla="*/ 3825137 w 5032666"/>
              <a:gd name="connsiteY455" fmla="*/ 419100 h 419100"/>
              <a:gd name="connsiteX456" fmla="*/ 3800475 w 5032666"/>
              <a:gd name="connsiteY456" fmla="*/ 419100 h 419100"/>
              <a:gd name="connsiteX457" fmla="*/ 3775854 w 5032666"/>
              <a:gd name="connsiteY457" fmla="*/ 419100 h 419100"/>
              <a:gd name="connsiteX458" fmla="*/ 3768434 w 5032666"/>
              <a:gd name="connsiteY458" fmla="*/ 419100 h 419100"/>
              <a:gd name="connsiteX459" fmla="*/ 3729887 w 5032666"/>
              <a:gd name="connsiteY459" fmla="*/ 419100 h 419100"/>
              <a:gd name="connsiteX460" fmla="*/ 3719151 w 5032666"/>
              <a:gd name="connsiteY460" fmla="*/ 419100 h 419100"/>
              <a:gd name="connsiteX461" fmla="*/ 3704779 w 5032666"/>
              <a:gd name="connsiteY461" fmla="*/ 419100 h 419100"/>
              <a:gd name="connsiteX462" fmla="*/ 3673184 w 5032666"/>
              <a:gd name="connsiteY462" fmla="*/ 419100 h 419100"/>
              <a:gd name="connsiteX463" fmla="*/ 3655496 w 5032666"/>
              <a:gd name="connsiteY463" fmla="*/ 419100 h 419100"/>
              <a:gd name="connsiteX464" fmla="*/ 3648076 w 5032666"/>
              <a:gd name="connsiteY464" fmla="*/ 419100 h 419100"/>
              <a:gd name="connsiteX465" fmla="*/ 3615586 w 5032666"/>
              <a:gd name="connsiteY465" fmla="*/ 419100 h 419100"/>
              <a:gd name="connsiteX466" fmla="*/ 3609529 w 5032666"/>
              <a:gd name="connsiteY466" fmla="*/ 419100 h 419100"/>
              <a:gd name="connsiteX467" fmla="*/ 3598793 w 5032666"/>
              <a:gd name="connsiteY467" fmla="*/ 419100 h 419100"/>
              <a:gd name="connsiteX468" fmla="*/ 3566303 w 5032666"/>
              <a:gd name="connsiteY468" fmla="*/ 419100 h 419100"/>
              <a:gd name="connsiteX469" fmla="*/ 3558883 w 5032666"/>
              <a:gd name="connsiteY469" fmla="*/ 419100 h 419100"/>
              <a:gd name="connsiteX470" fmla="*/ 3552826 w 5032666"/>
              <a:gd name="connsiteY470" fmla="*/ 419100 h 419100"/>
              <a:gd name="connsiteX471" fmla="*/ 3537241 w 5032666"/>
              <a:gd name="connsiteY471" fmla="*/ 419100 h 419100"/>
              <a:gd name="connsiteX472" fmla="*/ 3520336 w 5032666"/>
              <a:gd name="connsiteY472" fmla="*/ 419100 h 419100"/>
              <a:gd name="connsiteX473" fmla="*/ 3509600 w 5032666"/>
              <a:gd name="connsiteY473" fmla="*/ 419100 h 419100"/>
              <a:gd name="connsiteX474" fmla="*/ 3495228 w 5032666"/>
              <a:gd name="connsiteY474" fmla="*/ 419100 h 419100"/>
              <a:gd name="connsiteX475" fmla="*/ 3487958 w 5032666"/>
              <a:gd name="connsiteY475" fmla="*/ 419100 h 419100"/>
              <a:gd name="connsiteX476" fmla="*/ 3480538 w 5032666"/>
              <a:gd name="connsiteY476" fmla="*/ 419100 h 419100"/>
              <a:gd name="connsiteX477" fmla="*/ 3463633 w 5032666"/>
              <a:gd name="connsiteY477" fmla="*/ 419100 h 419100"/>
              <a:gd name="connsiteX478" fmla="*/ 3445945 w 5032666"/>
              <a:gd name="connsiteY478" fmla="*/ 419100 h 419100"/>
              <a:gd name="connsiteX479" fmla="*/ 3441991 w 5032666"/>
              <a:gd name="connsiteY479" fmla="*/ 419100 h 419100"/>
              <a:gd name="connsiteX480" fmla="*/ 3438525 w 5032666"/>
              <a:gd name="connsiteY480" fmla="*/ 419100 h 419100"/>
              <a:gd name="connsiteX481" fmla="*/ 3431255 w 5032666"/>
              <a:gd name="connsiteY481" fmla="*/ 419100 h 419100"/>
              <a:gd name="connsiteX482" fmla="*/ 3416883 w 5032666"/>
              <a:gd name="connsiteY482" fmla="*/ 419100 h 419100"/>
              <a:gd name="connsiteX483" fmla="*/ 3399978 w 5032666"/>
              <a:gd name="connsiteY483" fmla="*/ 419100 h 419100"/>
              <a:gd name="connsiteX484" fmla="*/ 3389242 w 5032666"/>
              <a:gd name="connsiteY484" fmla="*/ 419100 h 419100"/>
              <a:gd name="connsiteX485" fmla="*/ 3385288 w 5032666"/>
              <a:gd name="connsiteY485" fmla="*/ 419100 h 419100"/>
              <a:gd name="connsiteX486" fmla="*/ 3367600 w 5032666"/>
              <a:gd name="connsiteY486" fmla="*/ 419100 h 419100"/>
              <a:gd name="connsiteX487" fmla="*/ 3360180 w 5032666"/>
              <a:gd name="connsiteY487" fmla="*/ 419100 h 419100"/>
              <a:gd name="connsiteX488" fmla="*/ 3343275 w 5032666"/>
              <a:gd name="connsiteY488" fmla="*/ 419100 h 419100"/>
              <a:gd name="connsiteX489" fmla="*/ 3327690 w 5032666"/>
              <a:gd name="connsiteY489" fmla="*/ 419100 h 419100"/>
              <a:gd name="connsiteX490" fmla="*/ 3321633 w 5032666"/>
              <a:gd name="connsiteY490" fmla="*/ 419100 h 419100"/>
              <a:gd name="connsiteX491" fmla="*/ 3310897 w 5032666"/>
              <a:gd name="connsiteY491" fmla="*/ 419100 h 419100"/>
              <a:gd name="connsiteX492" fmla="*/ 3278407 w 5032666"/>
              <a:gd name="connsiteY492" fmla="*/ 419100 h 419100"/>
              <a:gd name="connsiteX493" fmla="*/ 3270987 w 5032666"/>
              <a:gd name="connsiteY493" fmla="*/ 419100 h 419100"/>
              <a:gd name="connsiteX494" fmla="*/ 3264930 w 5032666"/>
              <a:gd name="connsiteY494" fmla="*/ 419100 h 419100"/>
              <a:gd name="connsiteX495" fmla="*/ 3232440 w 5032666"/>
              <a:gd name="connsiteY495" fmla="*/ 419100 h 419100"/>
              <a:gd name="connsiteX496" fmla="*/ 3221704 w 5032666"/>
              <a:gd name="connsiteY496" fmla="*/ 419100 h 419100"/>
              <a:gd name="connsiteX497" fmla="*/ 3207332 w 5032666"/>
              <a:gd name="connsiteY497" fmla="*/ 419100 h 419100"/>
              <a:gd name="connsiteX498" fmla="*/ 3175737 w 5032666"/>
              <a:gd name="connsiteY498" fmla="*/ 419100 h 419100"/>
              <a:gd name="connsiteX499" fmla="*/ 3158049 w 5032666"/>
              <a:gd name="connsiteY499" fmla="*/ 419100 h 419100"/>
              <a:gd name="connsiteX500" fmla="*/ 3150629 w 5032666"/>
              <a:gd name="connsiteY500" fmla="*/ 419100 h 419100"/>
              <a:gd name="connsiteX501" fmla="*/ 3112082 w 5032666"/>
              <a:gd name="connsiteY501" fmla="*/ 419100 h 419100"/>
              <a:gd name="connsiteX502" fmla="*/ 3101346 w 5032666"/>
              <a:gd name="connsiteY502" fmla="*/ 419100 h 419100"/>
              <a:gd name="connsiteX503" fmla="*/ 3080041 w 5032666"/>
              <a:gd name="connsiteY503" fmla="*/ 419100 h 419100"/>
              <a:gd name="connsiteX504" fmla="*/ 3055379 w 5032666"/>
              <a:gd name="connsiteY504" fmla="*/ 419100 h 419100"/>
              <a:gd name="connsiteX505" fmla="*/ 3030758 w 5032666"/>
              <a:gd name="connsiteY505" fmla="*/ 419100 h 419100"/>
              <a:gd name="connsiteX506" fmla="*/ 3023338 w 5032666"/>
              <a:gd name="connsiteY506" fmla="*/ 419100 h 419100"/>
              <a:gd name="connsiteX507" fmla="*/ 2984791 w 5032666"/>
              <a:gd name="connsiteY507" fmla="*/ 419100 h 419100"/>
              <a:gd name="connsiteX508" fmla="*/ 2975266 w 5032666"/>
              <a:gd name="connsiteY508" fmla="*/ 419100 h 419100"/>
              <a:gd name="connsiteX509" fmla="*/ 2974055 w 5032666"/>
              <a:gd name="connsiteY509" fmla="*/ 419100 h 419100"/>
              <a:gd name="connsiteX510" fmla="*/ 2959683 w 5032666"/>
              <a:gd name="connsiteY510" fmla="*/ 419100 h 419100"/>
              <a:gd name="connsiteX511" fmla="*/ 2928088 w 5032666"/>
              <a:gd name="connsiteY511" fmla="*/ 419100 h 419100"/>
              <a:gd name="connsiteX512" fmla="*/ 2925983 w 5032666"/>
              <a:gd name="connsiteY512" fmla="*/ 419100 h 419100"/>
              <a:gd name="connsiteX513" fmla="*/ 2918563 w 5032666"/>
              <a:gd name="connsiteY513" fmla="*/ 419100 h 419100"/>
              <a:gd name="connsiteX514" fmla="*/ 2910400 w 5032666"/>
              <a:gd name="connsiteY514" fmla="*/ 419100 h 419100"/>
              <a:gd name="connsiteX515" fmla="*/ 2902980 w 5032666"/>
              <a:gd name="connsiteY515" fmla="*/ 419100 h 419100"/>
              <a:gd name="connsiteX516" fmla="*/ 2891687 w 5032666"/>
              <a:gd name="connsiteY516" fmla="*/ 419100 h 419100"/>
              <a:gd name="connsiteX517" fmla="*/ 2880016 w 5032666"/>
              <a:gd name="connsiteY517" fmla="*/ 419100 h 419100"/>
              <a:gd name="connsiteX518" fmla="*/ 2870490 w 5032666"/>
              <a:gd name="connsiteY518" fmla="*/ 419100 h 419100"/>
              <a:gd name="connsiteX519" fmla="*/ 2869280 w 5032666"/>
              <a:gd name="connsiteY519" fmla="*/ 419100 h 419100"/>
              <a:gd name="connsiteX520" fmla="*/ 2864433 w 5032666"/>
              <a:gd name="connsiteY520" fmla="*/ 419100 h 419100"/>
              <a:gd name="connsiteX521" fmla="*/ 2854908 w 5032666"/>
              <a:gd name="connsiteY521" fmla="*/ 419100 h 419100"/>
              <a:gd name="connsiteX522" fmla="*/ 2853697 w 5032666"/>
              <a:gd name="connsiteY522" fmla="*/ 419100 h 419100"/>
              <a:gd name="connsiteX523" fmla="*/ 2842404 w 5032666"/>
              <a:gd name="connsiteY523" fmla="*/ 419100 h 419100"/>
              <a:gd name="connsiteX524" fmla="*/ 2834984 w 5032666"/>
              <a:gd name="connsiteY524" fmla="*/ 419100 h 419100"/>
              <a:gd name="connsiteX525" fmla="*/ 2823313 w 5032666"/>
              <a:gd name="connsiteY525" fmla="*/ 419100 h 419100"/>
              <a:gd name="connsiteX526" fmla="*/ 2821207 w 5032666"/>
              <a:gd name="connsiteY526" fmla="*/ 419100 h 419100"/>
              <a:gd name="connsiteX527" fmla="*/ 2813787 w 5032666"/>
              <a:gd name="connsiteY527" fmla="*/ 419100 h 419100"/>
              <a:gd name="connsiteX528" fmla="*/ 2807730 w 5032666"/>
              <a:gd name="connsiteY528" fmla="*/ 419100 h 419100"/>
              <a:gd name="connsiteX529" fmla="*/ 2805625 w 5032666"/>
              <a:gd name="connsiteY529" fmla="*/ 419100 h 419100"/>
              <a:gd name="connsiteX530" fmla="*/ 2798205 w 5032666"/>
              <a:gd name="connsiteY530" fmla="*/ 419100 h 419100"/>
              <a:gd name="connsiteX531" fmla="*/ 2796437 w 5032666"/>
              <a:gd name="connsiteY531" fmla="*/ 419100 h 419100"/>
              <a:gd name="connsiteX532" fmla="*/ 2785701 w 5032666"/>
              <a:gd name="connsiteY532" fmla="*/ 419100 h 419100"/>
              <a:gd name="connsiteX533" fmla="*/ 2775240 w 5032666"/>
              <a:gd name="connsiteY533" fmla="*/ 419100 h 419100"/>
              <a:gd name="connsiteX534" fmla="*/ 2771329 w 5032666"/>
              <a:gd name="connsiteY534" fmla="*/ 419100 h 419100"/>
              <a:gd name="connsiteX535" fmla="*/ 2765715 w 5032666"/>
              <a:gd name="connsiteY535" fmla="*/ 419100 h 419100"/>
              <a:gd name="connsiteX536" fmla="*/ 2764504 w 5032666"/>
              <a:gd name="connsiteY536" fmla="*/ 419100 h 419100"/>
              <a:gd name="connsiteX537" fmla="*/ 2759658 w 5032666"/>
              <a:gd name="connsiteY537" fmla="*/ 419100 h 419100"/>
              <a:gd name="connsiteX538" fmla="*/ 2750132 w 5032666"/>
              <a:gd name="connsiteY538" fmla="*/ 419100 h 419100"/>
              <a:gd name="connsiteX539" fmla="*/ 2748922 w 5032666"/>
              <a:gd name="connsiteY539" fmla="*/ 419100 h 419100"/>
              <a:gd name="connsiteX540" fmla="*/ 2739734 w 5032666"/>
              <a:gd name="connsiteY540" fmla="*/ 419100 h 419100"/>
              <a:gd name="connsiteX541" fmla="*/ 2722046 w 5032666"/>
              <a:gd name="connsiteY541" fmla="*/ 419100 h 419100"/>
              <a:gd name="connsiteX542" fmla="*/ 2718537 w 5032666"/>
              <a:gd name="connsiteY542" fmla="*/ 419100 h 419100"/>
              <a:gd name="connsiteX543" fmla="*/ 2716432 w 5032666"/>
              <a:gd name="connsiteY543" fmla="*/ 419100 h 419100"/>
              <a:gd name="connsiteX544" fmla="*/ 2714626 w 5032666"/>
              <a:gd name="connsiteY544" fmla="*/ 419100 h 419100"/>
              <a:gd name="connsiteX545" fmla="*/ 2709012 w 5032666"/>
              <a:gd name="connsiteY545" fmla="*/ 419100 h 419100"/>
              <a:gd name="connsiteX546" fmla="*/ 2702955 w 5032666"/>
              <a:gd name="connsiteY546" fmla="*/ 419100 h 419100"/>
              <a:gd name="connsiteX547" fmla="*/ 2700849 w 5032666"/>
              <a:gd name="connsiteY547" fmla="*/ 419100 h 419100"/>
              <a:gd name="connsiteX548" fmla="*/ 2693429 w 5032666"/>
              <a:gd name="connsiteY548" fmla="*/ 419100 h 419100"/>
              <a:gd name="connsiteX549" fmla="*/ 2682136 w 5032666"/>
              <a:gd name="connsiteY549" fmla="*/ 419100 h 419100"/>
              <a:gd name="connsiteX550" fmla="*/ 2676079 w 5032666"/>
              <a:gd name="connsiteY550" fmla="*/ 419100 h 419100"/>
              <a:gd name="connsiteX551" fmla="*/ 2670465 w 5032666"/>
              <a:gd name="connsiteY551" fmla="*/ 419100 h 419100"/>
              <a:gd name="connsiteX552" fmla="*/ 2665343 w 5032666"/>
              <a:gd name="connsiteY552" fmla="*/ 419100 h 419100"/>
              <a:gd name="connsiteX553" fmla="*/ 2659729 w 5032666"/>
              <a:gd name="connsiteY553" fmla="*/ 419100 h 419100"/>
              <a:gd name="connsiteX554" fmla="*/ 2654882 w 5032666"/>
              <a:gd name="connsiteY554" fmla="*/ 419100 h 419100"/>
              <a:gd name="connsiteX555" fmla="*/ 2645357 w 5032666"/>
              <a:gd name="connsiteY555" fmla="*/ 419100 h 419100"/>
              <a:gd name="connsiteX556" fmla="*/ 2644146 w 5032666"/>
              <a:gd name="connsiteY556" fmla="*/ 419100 h 419100"/>
              <a:gd name="connsiteX557" fmla="*/ 2632853 w 5032666"/>
              <a:gd name="connsiteY557" fmla="*/ 419100 h 419100"/>
              <a:gd name="connsiteX558" fmla="*/ 2625433 w 5032666"/>
              <a:gd name="connsiteY558" fmla="*/ 419100 h 419100"/>
              <a:gd name="connsiteX559" fmla="*/ 2619376 w 5032666"/>
              <a:gd name="connsiteY559" fmla="*/ 419100 h 419100"/>
              <a:gd name="connsiteX560" fmla="*/ 2613762 w 5032666"/>
              <a:gd name="connsiteY560" fmla="*/ 419100 h 419100"/>
              <a:gd name="connsiteX561" fmla="*/ 2598179 w 5032666"/>
              <a:gd name="connsiteY561" fmla="*/ 419100 h 419100"/>
              <a:gd name="connsiteX562" fmla="*/ 2596074 w 5032666"/>
              <a:gd name="connsiteY562" fmla="*/ 419100 h 419100"/>
              <a:gd name="connsiteX563" fmla="*/ 2588654 w 5032666"/>
              <a:gd name="connsiteY563" fmla="*/ 419100 h 419100"/>
              <a:gd name="connsiteX564" fmla="*/ 2586886 w 5032666"/>
              <a:gd name="connsiteY564" fmla="*/ 419100 h 419100"/>
              <a:gd name="connsiteX565" fmla="*/ 2576150 w 5032666"/>
              <a:gd name="connsiteY565" fmla="*/ 419100 h 419100"/>
              <a:gd name="connsiteX566" fmla="*/ 2561778 w 5032666"/>
              <a:gd name="connsiteY566" fmla="*/ 419100 h 419100"/>
              <a:gd name="connsiteX567" fmla="*/ 2550107 w 5032666"/>
              <a:gd name="connsiteY567" fmla="*/ 419100 h 419100"/>
              <a:gd name="connsiteX568" fmla="*/ 2539371 w 5032666"/>
              <a:gd name="connsiteY568" fmla="*/ 419100 h 419100"/>
              <a:gd name="connsiteX569" fmla="*/ 2530183 w 5032666"/>
              <a:gd name="connsiteY569" fmla="*/ 419100 h 419100"/>
              <a:gd name="connsiteX570" fmla="*/ 2518066 w 5032666"/>
              <a:gd name="connsiteY570" fmla="*/ 419100 h 419100"/>
              <a:gd name="connsiteX571" fmla="*/ 2512495 w 5032666"/>
              <a:gd name="connsiteY571" fmla="*/ 419100 h 419100"/>
              <a:gd name="connsiteX572" fmla="*/ 2505075 w 5032666"/>
              <a:gd name="connsiteY572" fmla="*/ 419100 h 419100"/>
              <a:gd name="connsiteX573" fmla="*/ 2493404 w 5032666"/>
              <a:gd name="connsiteY573" fmla="*/ 419100 h 419100"/>
              <a:gd name="connsiteX574" fmla="*/ 2468783 w 5032666"/>
              <a:gd name="connsiteY574" fmla="*/ 419100 h 419100"/>
              <a:gd name="connsiteX575" fmla="*/ 2466528 w 5032666"/>
              <a:gd name="connsiteY575" fmla="*/ 419100 h 419100"/>
              <a:gd name="connsiteX576" fmla="*/ 2461363 w 5032666"/>
              <a:gd name="connsiteY576" fmla="*/ 419100 h 419100"/>
              <a:gd name="connsiteX577" fmla="*/ 2455792 w 5032666"/>
              <a:gd name="connsiteY577" fmla="*/ 419100 h 419100"/>
              <a:gd name="connsiteX578" fmla="*/ 2434487 w 5032666"/>
              <a:gd name="connsiteY578" fmla="*/ 419100 h 419100"/>
              <a:gd name="connsiteX579" fmla="*/ 2422816 w 5032666"/>
              <a:gd name="connsiteY579" fmla="*/ 419100 h 419100"/>
              <a:gd name="connsiteX580" fmla="*/ 2412080 w 5032666"/>
              <a:gd name="connsiteY580" fmla="*/ 419100 h 419100"/>
              <a:gd name="connsiteX581" fmla="*/ 2409825 w 5032666"/>
              <a:gd name="connsiteY581" fmla="*/ 419100 h 419100"/>
              <a:gd name="connsiteX582" fmla="*/ 2397708 w 5032666"/>
              <a:gd name="connsiteY582" fmla="*/ 419100 h 419100"/>
              <a:gd name="connsiteX583" fmla="*/ 2385204 w 5032666"/>
              <a:gd name="connsiteY583" fmla="*/ 419100 h 419100"/>
              <a:gd name="connsiteX584" fmla="*/ 2377784 w 5032666"/>
              <a:gd name="connsiteY584" fmla="*/ 419100 h 419100"/>
              <a:gd name="connsiteX585" fmla="*/ 2366113 w 5032666"/>
              <a:gd name="connsiteY585" fmla="*/ 419100 h 419100"/>
              <a:gd name="connsiteX586" fmla="*/ 2348425 w 5032666"/>
              <a:gd name="connsiteY586" fmla="*/ 419100 h 419100"/>
              <a:gd name="connsiteX587" fmla="*/ 2341005 w 5032666"/>
              <a:gd name="connsiteY587" fmla="*/ 419100 h 419100"/>
              <a:gd name="connsiteX588" fmla="*/ 2339237 w 5032666"/>
              <a:gd name="connsiteY588" fmla="*/ 419100 h 419100"/>
              <a:gd name="connsiteX589" fmla="*/ 2329712 w 5032666"/>
              <a:gd name="connsiteY589" fmla="*/ 419100 h 419100"/>
              <a:gd name="connsiteX590" fmla="*/ 2328501 w 5032666"/>
              <a:gd name="connsiteY590" fmla="*/ 419100 h 419100"/>
              <a:gd name="connsiteX591" fmla="*/ 2314129 w 5032666"/>
              <a:gd name="connsiteY591" fmla="*/ 419100 h 419100"/>
              <a:gd name="connsiteX592" fmla="*/ 2308515 w 5032666"/>
              <a:gd name="connsiteY592" fmla="*/ 419100 h 419100"/>
              <a:gd name="connsiteX593" fmla="*/ 2302458 w 5032666"/>
              <a:gd name="connsiteY593" fmla="*/ 419100 h 419100"/>
              <a:gd name="connsiteX594" fmla="*/ 2291722 w 5032666"/>
              <a:gd name="connsiteY594" fmla="*/ 419100 h 419100"/>
              <a:gd name="connsiteX595" fmla="*/ 2282534 w 5032666"/>
              <a:gd name="connsiteY595" fmla="*/ 419100 h 419100"/>
              <a:gd name="connsiteX596" fmla="*/ 2280429 w 5032666"/>
              <a:gd name="connsiteY596" fmla="*/ 419100 h 419100"/>
              <a:gd name="connsiteX597" fmla="*/ 2273009 w 5032666"/>
              <a:gd name="connsiteY597" fmla="*/ 419100 h 419100"/>
              <a:gd name="connsiteX598" fmla="*/ 2264846 w 5032666"/>
              <a:gd name="connsiteY598" fmla="*/ 419100 h 419100"/>
              <a:gd name="connsiteX599" fmla="*/ 2259232 w 5032666"/>
              <a:gd name="connsiteY599" fmla="*/ 419100 h 419100"/>
              <a:gd name="connsiteX600" fmla="*/ 2257426 w 5032666"/>
              <a:gd name="connsiteY600" fmla="*/ 419100 h 419100"/>
              <a:gd name="connsiteX601" fmla="*/ 2251812 w 5032666"/>
              <a:gd name="connsiteY601" fmla="*/ 419100 h 419100"/>
              <a:gd name="connsiteX602" fmla="*/ 2245755 w 5032666"/>
              <a:gd name="connsiteY602" fmla="*/ 419100 h 419100"/>
              <a:gd name="connsiteX603" fmla="*/ 2234462 w 5032666"/>
              <a:gd name="connsiteY603" fmla="*/ 419100 h 419100"/>
              <a:gd name="connsiteX604" fmla="*/ 2224936 w 5032666"/>
              <a:gd name="connsiteY604" fmla="*/ 419100 h 419100"/>
              <a:gd name="connsiteX605" fmla="*/ 2223726 w 5032666"/>
              <a:gd name="connsiteY605" fmla="*/ 419100 h 419100"/>
              <a:gd name="connsiteX606" fmla="*/ 2218879 w 5032666"/>
              <a:gd name="connsiteY606" fmla="*/ 419100 h 419100"/>
              <a:gd name="connsiteX607" fmla="*/ 2213265 w 5032666"/>
              <a:gd name="connsiteY607" fmla="*/ 419100 h 419100"/>
              <a:gd name="connsiteX608" fmla="*/ 2209354 w 5032666"/>
              <a:gd name="connsiteY608" fmla="*/ 419100 h 419100"/>
              <a:gd name="connsiteX609" fmla="*/ 2208143 w 5032666"/>
              <a:gd name="connsiteY609" fmla="*/ 419100 h 419100"/>
              <a:gd name="connsiteX610" fmla="*/ 2202529 w 5032666"/>
              <a:gd name="connsiteY610" fmla="*/ 419100 h 419100"/>
              <a:gd name="connsiteX611" fmla="*/ 2188157 w 5032666"/>
              <a:gd name="connsiteY611" fmla="*/ 419100 h 419100"/>
              <a:gd name="connsiteX612" fmla="*/ 2177759 w 5032666"/>
              <a:gd name="connsiteY612" fmla="*/ 419100 h 419100"/>
              <a:gd name="connsiteX613" fmla="*/ 2175653 w 5032666"/>
              <a:gd name="connsiteY613" fmla="*/ 419100 h 419100"/>
              <a:gd name="connsiteX614" fmla="*/ 2168233 w 5032666"/>
              <a:gd name="connsiteY614" fmla="*/ 419100 h 419100"/>
              <a:gd name="connsiteX615" fmla="*/ 2162176 w 5032666"/>
              <a:gd name="connsiteY615" fmla="*/ 419100 h 419100"/>
              <a:gd name="connsiteX616" fmla="*/ 2160071 w 5032666"/>
              <a:gd name="connsiteY616" fmla="*/ 419100 h 419100"/>
              <a:gd name="connsiteX617" fmla="*/ 2156562 w 5032666"/>
              <a:gd name="connsiteY617" fmla="*/ 419100 h 419100"/>
              <a:gd name="connsiteX618" fmla="*/ 2152651 w 5032666"/>
              <a:gd name="connsiteY618" fmla="*/ 419100 h 419100"/>
              <a:gd name="connsiteX619" fmla="*/ 2138874 w 5032666"/>
              <a:gd name="connsiteY619" fmla="*/ 419100 h 419100"/>
              <a:gd name="connsiteX620" fmla="*/ 2131454 w 5032666"/>
              <a:gd name="connsiteY620" fmla="*/ 419100 h 419100"/>
              <a:gd name="connsiteX621" fmla="*/ 2129686 w 5032666"/>
              <a:gd name="connsiteY621" fmla="*/ 419100 h 419100"/>
              <a:gd name="connsiteX622" fmla="*/ 2120161 w 5032666"/>
              <a:gd name="connsiteY622" fmla="*/ 419100 h 419100"/>
              <a:gd name="connsiteX623" fmla="*/ 2118950 w 5032666"/>
              <a:gd name="connsiteY623" fmla="*/ 419100 h 419100"/>
              <a:gd name="connsiteX624" fmla="*/ 2114104 w 5032666"/>
              <a:gd name="connsiteY624" fmla="*/ 419100 h 419100"/>
              <a:gd name="connsiteX625" fmla="*/ 2104578 w 5032666"/>
              <a:gd name="connsiteY625" fmla="*/ 419100 h 419100"/>
              <a:gd name="connsiteX626" fmla="*/ 2103368 w 5032666"/>
              <a:gd name="connsiteY626" fmla="*/ 419100 h 419100"/>
              <a:gd name="connsiteX627" fmla="*/ 2092907 w 5032666"/>
              <a:gd name="connsiteY627" fmla="*/ 419100 h 419100"/>
              <a:gd name="connsiteX628" fmla="*/ 2082171 w 5032666"/>
              <a:gd name="connsiteY628" fmla="*/ 419100 h 419100"/>
              <a:gd name="connsiteX629" fmla="*/ 2072983 w 5032666"/>
              <a:gd name="connsiteY629" fmla="*/ 419100 h 419100"/>
              <a:gd name="connsiteX630" fmla="*/ 2070878 w 5032666"/>
              <a:gd name="connsiteY630" fmla="*/ 419100 h 419100"/>
              <a:gd name="connsiteX631" fmla="*/ 2063458 w 5032666"/>
              <a:gd name="connsiteY631" fmla="*/ 419100 h 419100"/>
              <a:gd name="connsiteX632" fmla="*/ 2057401 w 5032666"/>
              <a:gd name="connsiteY632" fmla="*/ 419100 h 419100"/>
              <a:gd name="connsiteX633" fmla="*/ 2055295 w 5032666"/>
              <a:gd name="connsiteY633" fmla="*/ 419100 h 419100"/>
              <a:gd name="connsiteX634" fmla="*/ 2047875 w 5032666"/>
              <a:gd name="connsiteY634" fmla="*/ 419100 h 419100"/>
              <a:gd name="connsiteX635" fmla="*/ 2036204 w 5032666"/>
              <a:gd name="connsiteY635" fmla="*/ 419100 h 419100"/>
              <a:gd name="connsiteX636" fmla="*/ 2024911 w 5032666"/>
              <a:gd name="connsiteY636" fmla="*/ 419100 h 419100"/>
              <a:gd name="connsiteX637" fmla="*/ 2014175 w 5032666"/>
              <a:gd name="connsiteY637" fmla="*/ 419100 h 419100"/>
              <a:gd name="connsiteX638" fmla="*/ 2009328 w 5032666"/>
              <a:gd name="connsiteY638" fmla="*/ 419100 h 419100"/>
              <a:gd name="connsiteX639" fmla="*/ 1999803 w 5032666"/>
              <a:gd name="connsiteY639" fmla="*/ 419100 h 419100"/>
              <a:gd name="connsiteX640" fmla="*/ 1998592 w 5032666"/>
              <a:gd name="connsiteY640" fmla="*/ 419100 h 419100"/>
              <a:gd name="connsiteX641" fmla="*/ 1968208 w 5032666"/>
              <a:gd name="connsiteY641" fmla="*/ 419100 h 419100"/>
              <a:gd name="connsiteX642" fmla="*/ 1952625 w 5032666"/>
              <a:gd name="connsiteY642" fmla="*/ 419100 h 419100"/>
              <a:gd name="connsiteX643" fmla="*/ 1950520 w 5032666"/>
              <a:gd name="connsiteY643" fmla="*/ 419100 h 419100"/>
              <a:gd name="connsiteX644" fmla="*/ 1943100 w 5032666"/>
              <a:gd name="connsiteY644" fmla="*/ 419100 h 419100"/>
              <a:gd name="connsiteX645" fmla="*/ 1904553 w 5032666"/>
              <a:gd name="connsiteY645" fmla="*/ 419100 h 419100"/>
              <a:gd name="connsiteX646" fmla="*/ 1893817 w 5032666"/>
              <a:gd name="connsiteY646" fmla="*/ 419100 h 419100"/>
              <a:gd name="connsiteX647" fmla="*/ 1872512 w 5032666"/>
              <a:gd name="connsiteY647" fmla="*/ 419100 h 419100"/>
              <a:gd name="connsiteX648" fmla="*/ 1847850 w 5032666"/>
              <a:gd name="connsiteY648" fmla="*/ 419100 h 419100"/>
              <a:gd name="connsiteX649" fmla="*/ 1823229 w 5032666"/>
              <a:gd name="connsiteY649" fmla="*/ 419100 h 419100"/>
              <a:gd name="connsiteX650" fmla="*/ 1815809 w 5032666"/>
              <a:gd name="connsiteY650" fmla="*/ 419100 h 419100"/>
              <a:gd name="connsiteX651" fmla="*/ 1777262 w 5032666"/>
              <a:gd name="connsiteY651" fmla="*/ 419100 h 419100"/>
              <a:gd name="connsiteX652" fmla="*/ 1766526 w 5032666"/>
              <a:gd name="connsiteY652" fmla="*/ 419100 h 419100"/>
              <a:gd name="connsiteX653" fmla="*/ 1752154 w 5032666"/>
              <a:gd name="connsiteY653" fmla="*/ 419100 h 419100"/>
              <a:gd name="connsiteX654" fmla="*/ 1720559 w 5032666"/>
              <a:gd name="connsiteY654" fmla="*/ 419100 h 419100"/>
              <a:gd name="connsiteX655" fmla="*/ 1702871 w 5032666"/>
              <a:gd name="connsiteY655" fmla="*/ 419100 h 419100"/>
              <a:gd name="connsiteX656" fmla="*/ 1695451 w 5032666"/>
              <a:gd name="connsiteY656" fmla="*/ 419100 h 419100"/>
              <a:gd name="connsiteX657" fmla="*/ 1662961 w 5032666"/>
              <a:gd name="connsiteY657" fmla="*/ 419100 h 419100"/>
              <a:gd name="connsiteX658" fmla="*/ 1656904 w 5032666"/>
              <a:gd name="connsiteY658" fmla="*/ 419100 h 419100"/>
              <a:gd name="connsiteX659" fmla="*/ 1646168 w 5032666"/>
              <a:gd name="connsiteY659" fmla="*/ 419100 h 419100"/>
              <a:gd name="connsiteX660" fmla="*/ 1613678 w 5032666"/>
              <a:gd name="connsiteY660" fmla="*/ 419100 h 419100"/>
              <a:gd name="connsiteX661" fmla="*/ 1606258 w 5032666"/>
              <a:gd name="connsiteY661" fmla="*/ 419100 h 419100"/>
              <a:gd name="connsiteX662" fmla="*/ 1600201 w 5032666"/>
              <a:gd name="connsiteY662" fmla="*/ 419100 h 419100"/>
              <a:gd name="connsiteX663" fmla="*/ 1584616 w 5032666"/>
              <a:gd name="connsiteY663" fmla="*/ 419100 h 419100"/>
              <a:gd name="connsiteX664" fmla="*/ 1567711 w 5032666"/>
              <a:gd name="connsiteY664" fmla="*/ 419100 h 419100"/>
              <a:gd name="connsiteX665" fmla="*/ 1556975 w 5032666"/>
              <a:gd name="connsiteY665" fmla="*/ 419100 h 419100"/>
              <a:gd name="connsiteX666" fmla="*/ 1542603 w 5032666"/>
              <a:gd name="connsiteY666" fmla="*/ 419100 h 419100"/>
              <a:gd name="connsiteX667" fmla="*/ 1535333 w 5032666"/>
              <a:gd name="connsiteY667" fmla="*/ 419100 h 419100"/>
              <a:gd name="connsiteX668" fmla="*/ 1527913 w 5032666"/>
              <a:gd name="connsiteY668" fmla="*/ 419100 h 419100"/>
              <a:gd name="connsiteX669" fmla="*/ 1511008 w 5032666"/>
              <a:gd name="connsiteY669" fmla="*/ 419100 h 419100"/>
              <a:gd name="connsiteX670" fmla="*/ 1493320 w 5032666"/>
              <a:gd name="connsiteY670" fmla="*/ 419100 h 419100"/>
              <a:gd name="connsiteX671" fmla="*/ 1489366 w 5032666"/>
              <a:gd name="connsiteY671" fmla="*/ 419100 h 419100"/>
              <a:gd name="connsiteX672" fmla="*/ 1485900 w 5032666"/>
              <a:gd name="connsiteY672" fmla="*/ 419100 h 419100"/>
              <a:gd name="connsiteX673" fmla="*/ 1478630 w 5032666"/>
              <a:gd name="connsiteY673" fmla="*/ 419100 h 419100"/>
              <a:gd name="connsiteX674" fmla="*/ 1464258 w 5032666"/>
              <a:gd name="connsiteY674" fmla="*/ 419100 h 419100"/>
              <a:gd name="connsiteX675" fmla="*/ 1447353 w 5032666"/>
              <a:gd name="connsiteY675" fmla="*/ 419100 h 419100"/>
              <a:gd name="connsiteX676" fmla="*/ 1436617 w 5032666"/>
              <a:gd name="connsiteY676" fmla="*/ 419100 h 419100"/>
              <a:gd name="connsiteX677" fmla="*/ 1432663 w 5032666"/>
              <a:gd name="connsiteY677" fmla="*/ 419100 h 419100"/>
              <a:gd name="connsiteX678" fmla="*/ 1414975 w 5032666"/>
              <a:gd name="connsiteY678" fmla="*/ 419100 h 419100"/>
              <a:gd name="connsiteX679" fmla="*/ 1407555 w 5032666"/>
              <a:gd name="connsiteY679" fmla="*/ 419100 h 419100"/>
              <a:gd name="connsiteX680" fmla="*/ 1390650 w 5032666"/>
              <a:gd name="connsiteY680" fmla="*/ 419100 h 419100"/>
              <a:gd name="connsiteX681" fmla="*/ 1375065 w 5032666"/>
              <a:gd name="connsiteY681" fmla="*/ 419100 h 419100"/>
              <a:gd name="connsiteX682" fmla="*/ 1369008 w 5032666"/>
              <a:gd name="connsiteY682" fmla="*/ 419100 h 419100"/>
              <a:gd name="connsiteX683" fmla="*/ 1358272 w 5032666"/>
              <a:gd name="connsiteY683" fmla="*/ 419100 h 419100"/>
              <a:gd name="connsiteX684" fmla="*/ 1325782 w 5032666"/>
              <a:gd name="connsiteY684" fmla="*/ 419100 h 419100"/>
              <a:gd name="connsiteX685" fmla="*/ 1318362 w 5032666"/>
              <a:gd name="connsiteY685" fmla="*/ 419100 h 419100"/>
              <a:gd name="connsiteX686" fmla="*/ 1312305 w 5032666"/>
              <a:gd name="connsiteY686" fmla="*/ 419100 h 419100"/>
              <a:gd name="connsiteX687" fmla="*/ 1279815 w 5032666"/>
              <a:gd name="connsiteY687" fmla="*/ 419100 h 419100"/>
              <a:gd name="connsiteX688" fmla="*/ 1269079 w 5032666"/>
              <a:gd name="connsiteY688" fmla="*/ 419100 h 419100"/>
              <a:gd name="connsiteX689" fmla="*/ 1254707 w 5032666"/>
              <a:gd name="connsiteY689" fmla="*/ 419100 h 419100"/>
              <a:gd name="connsiteX690" fmla="*/ 1223112 w 5032666"/>
              <a:gd name="connsiteY690" fmla="*/ 419100 h 419100"/>
              <a:gd name="connsiteX691" fmla="*/ 1205424 w 5032666"/>
              <a:gd name="connsiteY691" fmla="*/ 419100 h 419100"/>
              <a:gd name="connsiteX692" fmla="*/ 1198004 w 5032666"/>
              <a:gd name="connsiteY692" fmla="*/ 419100 h 419100"/>
              <a:gd name="connsiteX693" fmla="*/ 1159457 w 5032666"/>
              <a:gd name="connsiteY693" fmla="*/ 419100 h 419100"/>
              <a:gd name="connsiteX694" fmla="*/ 1148721 w 5032666"/>
              <a:gd name="connsiteY694" fmla="*/ 419100 h 419100"/>
              <a:gd name="connsiteX695" fmla="*/ 1127416 w 5032666"/>
              <a:gd name="connsiteY695" fmla="*/ 419100 h 419100"/>
              <a:gd name="connsiteX696" fmla="*/ 1102754 w 5032666"/>
              <a:gd name="connsiteY696" fmla="*/ 419100 h 419100"/>
              <a:gd name="connsiteX697" fmla="*/ 1078133 w 5032666"/>
              <a:gd name="connsiteY697" fmla="*/ 419100 h 419100"/>
              <a:gd name="connsiteX698" fmla="*/ 1070713 w 5032666"/>
              <a:gd name="connsiteY698" fmla="*/ 419100 h 419100"/>
              <a:gd name="connsiteX699" fmla="*/ 1032166 w 5032666"/>
              <a:gd name="connsiteY699" fmla="*/ 419100 h 419100"/>
              <a:gd name="connsiteX700" fmla="*/ 1021430 w 5032666"/>
              <a:gd name="connsiteY700" fmla="*/ 419100 h 419100"/>
              <a:gd name="connsiteX701" fmla="*/ 1007058 w 5032666"/>
              <a:gd name="connsiteY701" fmla="*/ 419100 h 419100"/>
              <a:gd name="connsiteX702" fmla="*/ 975463 w 5032666"/>
              <a:gd name="connsiteY702" fmla="*/ 419100 h 419100"/>
              <a:gd name="connsiteX703" fmla="*/ 957775 w 5032666"/>
              <a:gd name="connsiteY703" fmla="*/ 419100 h 419100"/>
              <a:gd name="connsiteX704" fmla="*/ 950355 w 5032666"/>
              <a:gd name="connsiteY704" fmla="*/ 419100 h 419100"/>
              <a:gd name="connsiteX705" fmla="*/ 939062 w 5032666"/>
              <a:gd name="connsiteY705" fmla="*/ 419100 h 419100"/>
              <a:gd name="connsiteX706" fmla="*/ 917865 w 5032666"/>
              <a:gd name="connsiteY706" fmla="*/ 419100 h 419100"/>
              <a:gd name="connsiteX707" fmla="*/ 911808 w 5032666"/>
              <a:gd name="connsiteY707" fmla="*/ 419100 h 419100"/>
              <a:gd name="connsiteX708" fmla="*/ 901072 w 5032666"/>
              <a:gd name="connsiteY708" fmla="*/ 419100 h 419100"/>
              <a:gd name="connsiteX709" fmla="*/ 889779 w 5032666"/>
              <a:gd name="connsiteY709" fmla="*/ 419100 h 419100"/>
              <a:gd name="connsiteX710" fmla="*/ 882359 w 5032666"/>
              <a:gd name="connsiteY710" fmla="*/ 419100 h 419100"/>
              <a:gd name="connsiteX711" fmla="*/ 868582 w 5032666"/>
              <a:gd name="connsiteY711" fmla="*/ 419100 h 419100"/>
              <a:gd name="connsiteX712" fmla="*/ 861162 w 5032666"/>
              <a:gd name="connsiteY712" fmla="*/ 419100 h 419100"/>
              <a:gd name="connsiteX713" fmla="*/ 855105 w 5032666"/>
              <a:gd name="connsiteY713" fmla="*/ 419100 h 419100"/>
              <a:gd name="connsiteX714" fmla="*/ 843812 w 5032666"/>
              <a:gd name="connsiteY714" fmla="*/ 419100 h 419100"/>
              <a:gd name="connsiteX715" fmla="*/ 833076 w 5032666"/>
              <a:gd name="connsiteY715" fmla="*/ 419100 h 419100"/>
              <a:gd name="connsiteX716" fmla="*/ 822615 w 5032666"/>
              <a:gd name="connsiteY716" fmla="*/ 419100 h 419100"/>
              <a:gd name="connsiteX717" fmla="*/ 818704 w 5032666"/>
              <a:gd name="connsiteY717" fmla="*/ 419100 h 419100"/>
              <a:gd name="connsiteX718" fmla="*/ 811879 w 5032666"/>
              <a:gd name="connsiteY718" fmla="*/ 419100 h 419100"/>
              <a:gd name="connsiteX719" fmla="*/ 797507 w 5032666"/>
              <a:gd name="connsiteY719" fmla="*/ 419100 h 419100"/>
              <a:gd name="connsiteX720" fmla="*/ 787109 w 5032666"/>
              <a:gd name="connsiteY720" fmla="*/ 419100 h 419100"/>
              <a:gd name="connsiteX721" fmla="*/ 769421 w 5032666"/>
              <a:gd name="connsiteY721" fmla="*/ 419100 h 419100"/>
              <a:gd name="connsiteX722" fmla="*/ 765912 w 5032666"/>
              <a:gd name="connsiteY722" fmla="*/ 419100 h 419100"/>
              <a:gd name="connsiteX723" fmla="*/ 762001 w 5032666"/>
              <a:gd name="connsiteY723" fmla="*/ 419100 h 419100"/>
              <a:gd name="connsiteX724" fmla="*/ 748224 w 5032666"/>
              <a:gd name="connsiteY724" fmla="*/ 419100 h 419100"/>
              <a:gd name="connsiteX725" fmla="*/ 740804 w 5032666"/>
              <a:gd name="connsiteY725" fmla="*/ 419100 h 419100"/>
              <a:gd name="connsiteX726" fmla="*/ 729511 w 5032666"/>
              <a:gd name="connsiteY726" fmla="*/ 419100 h 419100"/>
              <a:gd name="connsiteX727" fmla="*/ 723454 w 5032666"/>
              <a:gd name="connsiteY727" fmla="*/ 419100 h 419100"/>
              <a:gd name="connsiteX728" fmla="*/ 712718 w 5032666"/>
              <a:gd name="connsiteY728" fmla="*/ 419100 h 419100"/>
              <a:gd name="connsiteX729" fmla="*/ 702257 w 5032666"/>
              <a:gd name="connsiteY729" fmla="*/ 419100 h 419100"/>
              <a:gd name="connsiteX730" fmla="*/ 691521 w 5032666"/>
              <a:gd name="connsiteY730" fmla="*/ 419100 h 419100"/>
              <a:gd name="connsiteX731" fmla="*/ 680228 w 5032666"/>
              <a:gd name="connsiteY731" fmla="*/ 419100 h 419100"/>
              <a:gd name="connsiteX732" fmla="*/ 672808 w 5032666"/>
              <a:gd name="connsiteY732" fmla="*/ 419100 h 419100"/>
              <a:gd name="connsiteX733" fmla="*/ 666751 w 5032666"/>
              <a:gd name="connsiteY733" fmla="*/ 419100 h 419100"/>
              <a:gd name="connsiteX734" fmla="*/ 645554 w 5032666"/>
              <a:gd name="connsiteY734" fmla="*/ 419100 h 419100"/>
              <a:gd name="connsiteX735" fmla="*/ 634261 w 5032666"/>
              <a:gd name="connsiteY735" fmla="*/ 419100 h 419100"/>
              <a:gd name="connsiteX736" fmla="*/ 623525 w 5032666"/>
              <a:gd name="connsiteY736" fmla="*/ 419100 h 419100"/>
              <a:gd name="connsiteX737" fmla="*/ 609153 w 5032666"/>
              <a:gd name="connsiteY737" fmla="*/ 419100 h 419100"/>
              <a:gd name="connsiteX738" fmla="*/ 577558 w 5032666"/>
              <a:gd name="connsiteY738" fmla="*/ 419100 h 419100"/>
              <a:gd name="connsiteX739" fmla="*/ 559870 w 5032666"/>
              <a:gd name="connsiteY739" fmla="*/ 419100 h 419100"/>
              <a:gd name="connsiteX740" fmla="*/ 552450 w 5032666"/>
              <a:gd name="connsiteY740" fmla="*/ 419100 h 419100"/>
              <a:gd name="connsiteX741" fmla="*/ 513903 w 5032666"/>
              <a:gd name="connsiteY741" fmla="*/ 419100 h 419100"/>
              <a:gd name="connsiteX742" fmla="*/ 503167 w 5032666"/>
              <a:gd name="connsiteY742" fmla="*/ 419100 h 419100"/>
              <a:gd name="connsiteX743" fmla="*/ 481862 w 5032666"/>
              <a:gd name="connsiteY743" fmla="*/ 419100 h 419100"/>
              <a:gd name="connsiteX744" fmla="*/ 457200 w 5032666"/>
              <a:gd name="connsiteY744" fmla="*/ 419100 h 419100"/>
              <a:gd name="connsiteX745" fmla="*/ 432579 w 5032666"/>
              <a:gd name="connsiteY745" fmla="*/ 419100 h 419100"/>
              <a:gd name="connsiteX746" fmla="*/ 425159 w 5032666"/>
              <a:gd name="connsiteY746" fmla="*/ 419100 h 419100"/>
              <a:gd name="connsiteX747" fmla="*/ 386612 w 5032666"/>
              <a:gd name="connsiteY747" fmla="*/ 419100 h 419100"/>
              <a:gd name="connsiteX748" fmla="*/ 375876 w 5032666"/>
              <a:gd name="connsiteY748" fmla="*/ 419100 h 419100"/>
              <a:gd name="connsiteX749" fmla="*/ 361504 w 5032666"/>
              <a:gd name="connsiteY749" fmla="*/ 419100 h 419100"/>
              <a:gd name="connsiteX750" fmla="*/ 329909 w 5032666"/>
              <a:gd name="connsiteY750" fmla="*/ 419100 h 419100"/>
              <a:gd name="connsiteX751" fmla="*/ 312221 w 5032666"/>
              <a:gd name="connsiteY751" fmla="*/ 419100 h 419100"/>
              <a:gd name="connsiteX752" fmla="*/ 304801 w 5032666"/>
              <a:gd name="connsiteY752" fmla="*/ 419100 h 419100"/>
              <a:gd name="connsiteX753" fmla="*/ 272311 w 5032666"/>
              <a:gd name="connsiteY753" fmla="*/ 419100 h 419100"/>
              <a:gd name="connsiteX754" fmla="*/ 266254 w 5032666"/>
              <a:gd name="connsiteY754" fmla="*/ 419100 h 419100"/>
              <a:gd name="connsiteX755" fmla="*/ 255518 w 5032666"/>
              <a:gd name="connsiteY755" fmla="*/ 419100 h 419100"/>
              <a:gd name="connsiteX756" fmla="*/ 223028 w 5032666"/>
              <a:gd name="connsiteY756" fmla="*/ 419100 h 419100"/>
              <a:gd name="connsiteX757" fmla="*/ 215608 w 5032666"/>
              <a:gd name="connsiteY757" fmla="*/ 419100 h 419100"/>
              <a:gd name="connsiteX758" fmla="*/ 209551 w 5032666"/>
              <a:gd name="connsiteY758" fmla="*/ 419100 h 419100"/>
              <a:gd name="connsiteX759" fmla="*/ 177061 w 5032666"/>
              <a:gd name="connsiteY759" fmla="*/ 419100 h 419100"/>
              <a:gd name="connsiteX760" fmla="*/ 166325 w 5032666"/>
              <a:gd name="connsiteY760" fmla="*/ 419100 h 419100"/>
              <a:gd name="connsiteX761" fmla="*/ 151953 w 5032666"/>
              <a:gd name="connsiteY761" fmla="*/ 419100 h 419100"/>
              <a:gd name="connsiteX762" fmla="*/ 120358 w 5032666"/>
              <a:gd name="connsiteY762" fmla="*/ 419100 h 419100"/>
              <a:gd name="connsiteX763" fmla="*/ 102670 w 5032666"/>
              <a:gd name="connsiteY763" fmla="*/ 419100 h 419100"/>
              <a:gd name="connsiteX764" fmla="*/ 95250 w 5032666"/>
              <a:gd name="connsiteY764" fmla="*/ 419100 h 419100"/>
              <a:gd name="connsiteX765" fmla="*/ 56703 w 5032666"/>
              <a:gd name="connsiteY765" fmla="*/ 419100 h 419100"/>
              <a:gd name="connsiteX766" fmla="*/ 45967 w 5032666"/>
              <a:gd name="connsiteY766" fmla="*/ 419100 h 419100"/>
              <a:gd name="connsiteX767" fmla="*/ 0 w 5032666"/>
              <a:gd name="connsiteY767" fmla="*/ 419100 h 419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</a:cxnLst>
            <a:rect l="l" t="t" r="r" b="b"/>
            <a:pathLst>
              <a:path w="5032666" h="419100">
                <a:moveTo>
                  <a:pt x="104775" y="0"/>
                </a:moveTo>
                <a:lnTo>
                  <a:pt x="150742" y="0"/>
                </a:lnTo>
                <a:lnTo>
                  <a:pt x="161478" y="0"/>
                </a:lnTo>
                <a:lnTo>
                  <a:pt x="200025" y="0"/>
                </a:lnTo>
                <a:lnTo>
                  <a:pt x="207445" y="0"/>
                </a:lnTo>
                <a:lnTo>
                  <a:pt x="225133" y="0"/>
                </a:lnTo>
                <a:lnTo>
                  <a:pt x="256728" y="0"/>
                </a:lnTo>
                <a:lnTo>
                  <a:pt x="271100" y="0"/>
                </a:lnTo>
                <a:lnTo>
                  <a:pt x="281836" y="0"/>
                </a:lnTo>
                <a:lnTo>
                  <a:pt x="314326" y="0"/>
                </a:lnTo>
                <a:lnTo>
                  <a:pt x="320383" y="0"/>
                </a:lnTo>
                <a:lnTo>
                  <a:pt x="327803" y="0"/>
                </a:lnTo>
                <a:lnTo>
                  <a:pt x="360293" y="0"/>
                </a:lnTo>
                <a:lnTo>
                  <a:pt x="371029" y="0"/>
                </a:lnTo>
                <a:lnTo>
                  <a:pt x="377086" y="0"/>
                </a:lnTo>
                <a:lnTo>
                  <a:pt x="409576" y="0"/>
                </a:lnTo>
                <a:lnTo>
                  <a:pt x="416996" y="0"/>
                </a:lnTo>
                <a:lnTo>
                  <a:pt x="434684" y="0"/>
                </a:lnTo>
                <a:lnTo>
                  <a:pt x="466279" y="0"/>
                </a:lnTo>
                <a:lnTo>
                  <a:pt x="480651" y="0"/>
                </a:lnTo>
                <a:lnTo>
                  <a:pt x="491387" y="0"/>
                </a:lnTo>
                <a:lnTo>
                  <a:pt x="529934" y="0"/>
                </a:lnTo>
                <a:lnTo>
                  <a:pt x="537354" y="0"/>
                </a:lnTo>
                <a:lnTo>
                  <a:pt x="561975" y="0"/>
                </a:lnTo>
                <a:lnTo>
                  <a:pt x="586637" y="0"/>
                </a:lnTo>
                <a:lnTo>
                  <a:pt x="607942" y="0"/>
                </a:lnTo>
                <a:lnTo>
                  <a:pt x="618678" y="0"/>
                </a:lnTo>
                <a:lnTo>
                  <a:pt x="657225" y="0"/>
                </a:lnTo>
                <a:lnTo>
                  <a:pt x="664645" y="0"/>
                </a:lnTo>
                <a:lnTo>
                  <a:pt x="682333" y="0"/>
                </a:lnTo>
                <a:lnTo>
                  <a:pt x="713928" y="0"/>
                </a:lnTo>
                <a:lnTo>
                  <a:pt x="728300" y="0"/>
                </a:lnTo>
                <a:lnTo>
                  <a:pt x="739036" y="0"/>
                </a:lnTo>
                <a:lnTo>
                  <a:pt x="750329" y="0"/>
                </a:lnTo>
                <a:lnTo>
                  <a:pt x="771526" y="0"/>
                </a:lnTo>
                <a:lnTo>
                  <a:pt x="777583" y="0"/>
                </a:lnTo>
                <a:lnTo>
                  <a:pt x="785003" y="0"/>
                </a:lnTo>
                <a:lnTo>
                  <a:pt x="796296" y="0"/>
                </a:lnTo>
                <a:lnTo>
                  <a:pt x="807032" y="0"/>
                </a:lnTo>
                <a:lnTo>
                  <a:pt x="817493" y="0"/>
                </a:lnTo>
                <a:lnTo>
                  <a:pt x="828229" y="0"/>
                </a:lnTo>
                <a:lnTo>
                  <a:pt x="834286" y="0"/>
                </a:lnTo>
                <a:lnTo>
                  <a:pt x="845579" y="0"/>
                </a:lnTo>
                <a:lnTo>
                  <a:pt x="852999" y="0"/>
                </a:lnTo>
                <a:lnTo>
                  <a:pt x="866776" y="0"/>
                </a:lnTo>
                <a:lnTo>
                  <a:pt x="870687" y="0"/>
                </a:lnTo>
                <a:lnTo>
                  <a:pt x="874196" y="0"/>
                </a:lnTo>
                <a:lnTo>
                  <a:pt x="891884" y="0"/>
                </a:lnTo>
                <a:lnTo>
                  <a:pt x="902282" y="0"/>
                </a:lnTo>
                <a:lnTo>
                  <a:pt x="916654" y="0"/>
                </a:lnTo>
                <a:lnTo>
                  <a:pt x="923479" y="0"/>
                </a:lnTo>
                <a:lnTo>
                  <a:pt x="927390" y="0"/>
                </a:lnTo>
                <a:lnTo>
                  <a:pt x="937851" y="0"/>
                </a:lnTo>
                <a:lnTo>
                  <a:pt x="948587" y="0"/>
                </a:lnTo>
                <a:lnTo>
                  <a:pt x="959880" y="0"/>
                </a:lnTo>
                <a:lnTo>
                  <a:pt x="965937" y="0"/>
                </a:lnTo>
                <a:lnTo>
                  <a:pt x="973357" y="0"/>
                </a:lnTo>
                <a:lnTo>
                  <a:pt x="987134" y="0"/>
                </a:lnTo>
                <a:lnTo>
                  <a:pt x="994554" y="0"/>
                </a:lnTo>
                <a:lnTo>
                  <a:pt x="1005847" y="0"/>
                </a:lnTo>
                <a:lnTo>
                  <a:pt x="1016583" y="0"/>
                </a:lnTo>
                <a:lnTo>
                  <a:pt x="1022640" y="0"/>
                </a:lnTo>
                <a:lnTo>
                  <a:pt x="1043837" y="0"/>
                </a:lnTo>
                <a:lnTo>
                  <a:pt x="1055130" y="0"/>
                </a:lnTo>
                <a:lnTo>
                  <a:pt x="1062550" y="0"/>
                </a:lnTo>
                <a:lnTo>
                  <a:pt x="1080238" y="0"/>
                </a:lnTo>
                <a:lnTo>
                  <a:pt x="1111833" y="0"/>
                </a:lnTo>
                <a:lnTo>
                  <a:pt x="1126205" y="0"/>
                </a:lnTo>
                <a:lnTo>
                  <a:pt x="1136941" y="0"/>
                </a:lnTo>
                <a:lnTo>
                  <a:pt x="1175488" y="0"/>
                </a:lnTo>
                <a:lnTo>
                  <a:pt x="1182908" y="0"/>
                </a:lnTo>
                <a:lnTo>
                  <a:pt x="1207529" y="0"/>
                </a:lnTo>
                <a:lnTo>
                  <a:pt x="1232191" y="0"/>
                </a:lnTo>
                <a:lnTo>
                  <a:pt x="1253496" y="0"/>
                </a:lnTo>
                <a:lnTo>
                  <a:pt x="1264232" y="0"/>
                </a:lnTo>
                <a:lnTo>
                  <a:pt x="1302779" y="0"/>
                </a:lnTo>
                <a:lnTo>
                  <a:pt x="1310199" y="0"/>
                </a:lnTo>
                <a:lnTo>
                  <a:pt x="1327887" y="0"/>
                </a:lnTo>
                <a:lnTo>
                  <a:pt x="1359482" y="0"/>
                </a:lnTo>
                <a:lnTo>
                  <a:pt x="1373854" y="0"/>
                </a:lnTo>
                <a:lnTo>
                  <a:pt x="1384590" y="0"/>
                </a:lnTo>
                <a:lnTo>
                  <a:pt x="1417080" y="0"/>
                </a:lnTo>
                <a:lnTo>
                  <a:pt x="1423137" y="0"/>
                </a:lnTo>
                <a:lnTo>
                  <a:pt x="1430557" y="0"/>
                </a:lnTo>
                <a:lnTo>
                  <a:pt x="1463047" y="0"/>
                </a:lnTo>
                <a:lnTo>
                  <a:pt x="1473783" y="0"/>
                </a:lnTo>
                <a:lnTo>
                  <a:pt x="1479840" y="0"/>
                </a:lnTo>
                <a:lnTo>
                  <a:pt x="1495425" y="0"/>
                </a:lnTo>
                <a:lnTo>
                  <a:pt x="1512330" y="0"/>
                </a:lnTo>
                <a:lnTo>
                  <a:pt x="1519750" y="0"/>
                </a:lnTo>
                <a:lnTo>
                  <a:pt x="1537438" y="0"/>
                </a:lnTo>
                <a:lnTo>
                  <a:pt x="1541392" y="0"/>
                </a:lnTo>
                <a:lnTo>
                  <a:pt x="1552128" y="0"/>
                </a:lnTo>
                <a:lnTo>
                  <a:pt x="1569033" y="0"/>
                </a:lnTo>
                <a:lnTo>
                  <a:pt x="1583405" y="0"/>
                </a:lnTo>
                <a:lnTo>
                  <a:pt x="1590675" y="0"/>
                </a:lnTo>
                <a:lnTo>
                  <a:pt x="1594141" y="0"/>
                </a:lnTo>
                <a:lnTo>
                  <a:pt x="1598095" y="0"/>
                </a:lnTo>
                <a:lnTo>
                  <a:pt x="1615783" y="0"/>
                </a:lnTo>
                <a:lnTo>
                  <a:pt x="1632688" y="0"/>
                </a:lnTo>
                <a:lnTo>
                  <a:pt x="1640108" y="0"/>
                </a:lnTo>
                <a:lnTo>
                  <a:pt x="1647378" y="0"/>
                </a:lnTo>
                <a:lnTo>
                  <a:pt x="1661750" y="0"/>
                </a:lnTo>
                <a:lnTo>
                  <a:pt x="1672486" y="0"/>
                </a:lnTo>
                <a:lnTo>
                  <a:pt x="1689391" y="0"/>
                </a:lnTo>
                <a:lnTo>
                  <a:pt x="1704976" y="0"/>
                </a:lnTo>
                <a:lnTo>
                  <a:pt x="1711033" y="0"/>
                </a:lnTo>
                <a:lnTo>
                  <a:pt x="1718453" y="0"/>
                </a:lnTo>
                <a:lnTo>
                  <a:pt x="1750943" y="0"/>
                </a:lnTo>
                <a:lnTo>
                  <a:pt x="1761679" y="0"/>
                </a:lnTo>
                <a:lnTo>
                  <a:pt x="1767736" y="0"/>
                </a:lnTo>
                <a:lnTo>
                  <a:pt x="1800226" y="0"/>
                </a:lnTo>
                <a:lnTo>
                  <a:pt x="1807646" y="0"/>
                </a:lnTo>
                <a:lnTo>
                  <a:pt x="1825334" y="0"/>
                </a:lnTo>
                <a:lnTo>
                  <a:pt x="1856929" y="0"/>
                </a:lnTo>
                <a:lnTo>
                  <a:pt x="1871301" y="0"/>
                </a:lnTo>
                <a:lnTo>
                  <a:pt x="1882037" y="0"/>
                </a:lnTo>
                <a:lnTo>
                  <a:pt x="1920584" y="0"/>
                </a:lnTo>
                <a:lnTo>
                  <a:pt x="1928004" y="0"/>
                </a:lnTo>
                <a:lnTo>
                  <a:pt x="1952625" y="0"/>
                </a:lnTo>
                <a:lnTo>
                  <a:pt x="1977287" y="0"/>
                </a:lnTo>
                <a:lnTo>
                  <a:pt x="1998592" y="0"/>
                </a:lnTo>
                <a:lnTo>
                  <a:pt x="2009328" y="0"/>
                </a:lnTo>
                <a:lnTo>
                  <a:pt x="2047875" y="0"/>
                </a:lnTo>
                <a:lnTo>
                  <a:pt x="2055295" y="0"/>
                </a:lnTo>
                <a:lnTo>
                  <a:pt x="2057400" y="0"/>
                </a:lnTo>
                <a:lnTo>
                  <a:pt x="2072983" y="0"/>
                </a:lnTo>
                <a:lnTo>
                  <a:pt x="2103367" y="0"/>
                </a:lnTo>
                <a:lnTo>
                  <a:pt x="2104578" y="0"/>
                </a:lnTo>
                <a:lnTo>
                  <a:pt x="2114103" y="0"/>
                </a:lnTo>
                <a:lnTo>
                  <a:pt x="2118950" y="0"/>
                </a:lnTo>
                <a:lnTo>
                  <a:pt x="2129686" y="0"/>
                </a:lnTo>
                <a:lnTo>
                  <a:pt x="2140979" y="0"/>
                </a:lnTo>
                <a:lnTo>
                  <a:pt x="2152650" y="0"/>
                </a:lnTo>
                <a:lnTo>
                  <a:pt x="2160070" y="0"/>
                </a:lnTo>
                <a:lnTo>
                  <a:pt x="2162176" y="0"/>
                </a:lnTo>
                <a:lnTo>
                  <a:pt x="2168233" y="0"/>
                </a:lnTo>
                <a:lnTo>
                  <a:pt x="2175653" y="0"/>
                </a:lnTo>
                <a:lnTo>
                  <a:pt x="2177758" y="0"/>
                </a:lnTo>
                <a:lnTo>
                  <a:pt x="2186946" y="0"/>
                </a:lnTo>
                <a:lnTo>
                  <a:pt x="2197682" y="0"/>
                </a:lnTo>
                <a:lnTo>
                  <a:pt x="2208143" y="0"/>
                </a:lnTo>
                <a:lnTo>
                  <a:pt x="2209353" y="0"/>
                </a:lnTo>
                <a:lnTo>
                  <a:pt x="2218879" y="0"/>
                </a:lnTo>
                <a:lnTo>
                  <a:pt x="2223725" y="0"/>
                </a:lnTo>
                <a:lnTo>
                  <a:pt x="2224936" y="0"/>
                </a:lnTo>
                <a:lnTo>
                  <a:pt x="2234461" y="0"/>
                </a:lnTo>
                <a:lnTo>
                  <a:pt x="2236229" y="0"/>
                </a:lnTo>
                <a:lnTo>
                  <a:pt x="2243649" y="0"/>
                </a:lnTo>
                <a:lnTo>
                  <a:pt x="2257426" y="0"/>
                </a:lnTo>
                <a:lnTo>
                  <a:pt x="2261337" y="0"/>
                </a:lnTo>
                <a:lnTo>
                  <a:pt x="2264846" y="0"/>
                </a:lnTo>
                <a:lnTo>
                  <a:pt x="2266951" y="0"/>
                </a:lnTo>
                <a:lnTo>
                  <a:pt x="2273008" y="0"/>
                </a:lnTo>
                <a:lnTo>
                  <a:pt x="2280428" y="0"/>
                </a:lnTo>
                <a:lnTo>
                  <a:pt x="2282534" y="0"/>
                </a:lnTo>
                <a:lnTo>
                  <a:pt x="2292932" y="0"/>
                </a:lnTo>
                <a:lnTo>
                  <a:pt x="2307304" y="0"/>
                </a:lnTo>
                <a:lnTo>
                  <a:pt x="2312918" y="0"/>
                </a:lnTo>
                <a:lnTo>
                  <a:pt x="2314129" y="0"/>
                </a:lnTo>
                <a:lnTo>
                  <a:pt x="2318040" y="0"/>
                </a:lnTo>
                <a:lnTo>
                  <a:pt x="2323654" y="0"/>
                </a:lnTo>
                <a:lnTo>
                  <a:pt x="2328501" y="0"/>
                </a:lnTo>
                <a:lnTo>
                  <a:pt x="2329711" y="0"/>
                </a:lnTo>
                <a:lnTo>
                  <a:pt x="2339237" y="0"/>
                </a:lnTo>
                <a:lnTo>
                  <a:pt x="2350530" y="0"/>
                </a:lnTo>
                <a:lnTo>
                  <a:pt x="2356587" y="0"/>
                </a:lnTo>
                <a:lnTo>
                  <a:pt x="2362201" y="0"/>
                </a:lnTo>
                <a:lnTo>
                  <a:pt x="2364007" y="0"/>
                </a:lnTo>
                <a:lnTo>
                  <a:pt x="2369621" y="0"/>
                </a:lnTo>
                <a:lnTo>
                  <a:pt x="2377784" y="0"/>
                </a:lnTo>
                <a:lnTo>
                  <a:pt x="2385204" y="0"/>
                </a:lnTo>
                <a:lnTo>
                  <a:pt x="2387309" y="0"/>
                </a:lnTo>
                <a:lnTo>
                  <a:pt x="2396497" y="0"/>
                </a:lnTo>
                <a:lnTo>
                  <a:pt x="2407233" y="0"/>
                </a:lnTo>
                <a:lnTo>
                  <a:pt x="2413290" y="0"/>
                </a:lnTo>
                <a:lnTo>
                  <a:pt x="2418904" y="0"/>
                </a:lnTo>
                <a:lnTo>
                  <a:pt x="2433276" y="0"/>
                </a:lnTo>
                <a:lnTo>
                  <a:pt x="2434487" y="0"/>
                </a:lnTo>
                <a:lnTo>
                  <a:pt x="2444012" y="0"/>
                </a:lnTo>
                <a:lnTo>
                  <a:pt x="2445780" y="0"/>
                </a:lnTo>
                <a:lnTo>
                  <a:pt x="2453200" y="0"/>
                </a:lnTo>
                <a:lnTo>
                  <a:pt x="2470888" y="0"/>
                </a:lnTo>
                <a:lnTo>
                  <a:pt x="2482559" y="0"/>
                </a:lnTo>
                <a:lnTo>
                  <a:pt x="2489979" y="0"/>
                </a:lnTo>
                <a:lnTo>
                  <a:pt x="2502483" y="0"/>
                </a:lnTo>
                <a:lnTo>
                  <a:pt x="2514600" y="0"/>
                </a:lnTo>
                <a:lnTo>
                  <a:pt x="2516855" y="0"/>
                </a:lnTo>
                <a:lnTo>
                  <a:pt x="2527591" y="0"/>
                </a:lnTo>
                <a:lnTo>
                  <a:pt x="2539262" y="0"/>
                </a:lnTo>
                <a:lnTo>
                  <a:pt x="2560567" y="0"/>
                </a:lnTo>
                <a:lnTo>
                  <a:pt x="2566138" y="0"/>
                </a:lnTo>
                <a:lnTo>
                  <a:pt x="2571303" y="0"/>
                </a:lnTo>
                <a:lnTo>
                  <a:pt x="2573558" y="0"/>
                </a:lnTo>
                <a:lnTo>
                  <a:pt x="2598179" y="0"/>
                </a:lnTo>
                <a:lnTo>
                  <a:pt x="2609850" y="0"/>
                </a:lnTo>
                <a:lnTo>
                  <a:pt x="2617270" y="0"/>
                </a:lnTo>
                <a:lnTo>
                  <a:pt x="2622841" y="0"/>
                </a:lnTo>
                <a:lnTo>
                  <a:pt x="2634958" y="0"/>
                </a:lnTo>
                <a:lnTo>
                  <a:pt x="2644146" y="0"/>
                </a:lnTo>
                <a:lnTo>
                  <a:pt x="2654882" y="0"/>
                </a:lnTo>
                <a:lnTo>
                  <a:pt x="2666553" y="0"/>
                </a:lnTo>
                <a:lnTo>
                  <a:pt x="2680925" y="0"/>
                </a:lnTo>
                <a:lnTo>
                  <a:pt x="2691661" y="0"/>
                </a:lnTo>
                <a:lnTo>
                  <a:pt x="2693429" y="0"/>
                </a:lnTo>
                <a:lnTo>
                  <a:pt x="2700849" y="0"/>
                </a:lnTo>
                <a:lnTo>
                  <a:pt x="2702954" y="0"/>
                </a:lnTo>
                <a:lnTo>
                  <a:pt x="2718537" y="0"/>
                </a:lnTo>
                <a:lnTo>
                  <a:pt x="2724151" y="0"/>
                </a:lnTo>
                <a:lnTo>
                  <a:pt x="2730208" y="0"/>
                </a:lnTo>
                <a:lnTo>
                  <a:pt x="2737628" y="0"/>
                </a:lnTo>
                <a:lnTo>
                  <a:pt x="2748921" y="0"/>
                </a:lnTo>
                <a:lnTo>
                  <a:pt x="2750132" y="0"/>
                </a:lnTo>
                <a:lnTo>
                  <a:pt x="2759657" y="0"/>
                </a:lnTo>
                <a:lnTo>
                  <a:pt x="2764504" y="0"/>
                </a:lnTo>
                <a:lnTo>
                  <a:pt x="2770118" y="0"/>
                </a:lnTo>
                <a:lnTo>
                  <a:pt x="2775240" y="0"/>
                </a:lnTo>
                <a:lnTo>
                  <a:pt x="2780854" y="0"/>
                </a:lnTo>
                <a:lnTo>
                  <a:pt x="2786911" y="0"/>
                </a:lnTo>
                <a:lnTo>
                  <a:pt x="2798204" y="0"/>
                </a:lnTo>
                <a:lnTo>
                  <a:pt x="2805624" y="0"/>
                </a:lnTo>
                <a:lnTo>
                  <a:pt x="2807730" y="0"/>
                </a:lnTo>
                <a:lnTo>
                  <a:pt x="2813787" y="0"/>
                </a:lnTo>
                <a:lnTo>
                  <a:pt x="2819401" y="0"/>
                </a:lnTo>
                <a:lnTo>
                  <a:pt x="2821207" y="0"/>
                </a:lnTo>
                <a:lnTo>
                  <a:pt x="2823312" y="0"/>
                </a:lnTo>
                <a:lnTo>
                  <a:pt x="2826821" y="0"/>
                </a:lnTo>
                <a:lnTo>
                  <a:pt x="2844509" y="0"/>
                </a:lnTo>
                <a:lnTo>
                  <a:pt x="2853697" y="0"/>
                </a:lnTo>
                <a:lnTo>
                  <a:pt x="2854907" y="0"/>
                </a:lnTo>
                <a:lnTo>
                  <a:pt x="2864433" y="0"/>
                </a:lnTo>
                <a:lnTo>
                  <a:pt x="2869279" y="0"/>
                </a:lnTo>
                <a:lnTo>
                  <a:pt x="2870490" y="0"/>
                </a:lnTo>
                <a:lnTo>
                  <a:pt x="2876104" y="0"/>
                </a:lnTo>
                <a:lnTo>
                  <a:pt x="2880015" y="0"/>
                </a:lnTo>
                <a:lnTo>
                  <a:pt x="2890476" y="0"/>
                </a:lnTo>
                <a:lnTo>
                  <a:pt x="2901212" y="0"/>
                </a:lnTo>
                <a:lnTo>
                  <a:pt x="2902980" y="0"/>
                </a:lnTo>
                <a:lnTo>
                  <a:pt x="2910400" y="0"/>
                </a:lnTo>
                <a:lnTo>
                  <a:pt x="2912505" y="0"/>
                </a:lnTo>
                <a:lnTo>
                  <a:pt x="2918562" y="0"/>
                </a:lnTo>
                <a:lnTo>
                  <a:pt x="2925982" y="0"/>
                </a:lnTo>
                <a:lnTo>
                  <a:pt x="2928088" y="0"/>
                </a:lnTo>
                <a:lnTo>
                  <a:pt x="2939759" y="0"/>
                </a:lnTo>
                <a:lnTo>
                  <a:pt x="2947179" y="0"/>
                </a:lnTo>
                <a:lnTo>
                  <a:pt x="2958472" y="0"/>
                </a:lnTo>
                <a:lnTo>
                  <a:pt x="2959683" y="0"/>
                </a:lnTo>
                <a:lnTo>
                  <a:pt x="2969208" y="0"/>
                </a:lnTo>
                <a:lnTo>
                  <a:pt x="2974055" y="0"/>
                </a:lnTo>
                <a:lnTo>
                  <a:pt x="2975265" y="0"/>
                </a:lnTo>
                <a:lnTo>
                  <a:pt x="2984791" y="0"/>
                </a:lnTo>
                <a:lnTo>
                  <a:pt x="2996462" y="0"/>
                </a:lnTo>
                <a:lnTo>
                  <a:pt x="3007755" y="0"/>
                </a:lnTo>
                <a:lnTo>
                  <a:pt x="3015175" y="0"/>
                </a:lnTo>
                <a:lnTo>
                  <a:pt x="3023338" y="0"/>
                </a:lnTo>
                <a:lnTo>
                  <a:pt x="3030758" y="0"/>
                </a:lnTo>
                <a:lnTo>
                  <a:pt x="3032863" y="0"/>
                </a:lnTo>
                <a:lnTo>
                  <a:pt x="3064458" y="0"/>
                </a:lnTo>
                <a:lnTo>
                  <a:pt x="3078830" y="0"/>
                </a:lnTo>
                <a:lnTo>
                  <a:pt x="3080041" y="0"/>
                </a:lnTo>
                <a:lnTo>
                  <a:pt x="3089566" y="0"/>
                </a:lnTo>
                <a:lnTo>
                  <a:pt x="3128113" y="0"/>
                </a:lnTo>
                <a:lnTo>
                  <a:pt x="3135533" y="0"/>
                </a:lnTo>
                <a:lnTo>
                  <a:pt x="3160154" y="0"/>
                </a:lnTo>
                <a:lnTo>
                  <a:pt x="3184816" y="0"/>
                </a:lnTo>
                <a:lnTo>
                  <a:pt x="3206121" y="0"/>
                </a:lnTo>
                <a:lnTo>
                  <a:pt x="3216857" y="0"/>
                </a:lnTo>
                <a:lnTo>
                  <a:pt x="3255404" y="0"/>
                </a:lnTo>
                <a:lnTo>
                  <a:pt x="3262824" y="0"/>
                </a:lnTo>
                <a:lnTo>
                  <a:pt x="3280512" y="0"/>
                </a:lnTo>
                <a:lnTo>
                  <a:pt x="3312107" y="0"/>
                </a:lnTo>
                <a:lnTo>
                  <a:pt x="3326479" y="0"/>
                </a:lnTo>
                <a:lnTo>
                  <a:pt x="3337215" y="0"/>
                </a:lnTo>
                <a:lnTo>
                  <a:pt x="3369705" y="0"/>
                </a:lnTo>
                <a:lnTo>
                  <a:pt x="3375762" y="0"/>
                </a:lnTo>
                <a:lnTo>
                  <a:pt x="3383182" y="0"/>
                </a:lnTo>
                <a:lnTo>
                  <a:pt x="3415672" y="0"/>
                </a:lnTo>
                <a:lnTo>
                  <a:pt x="3426408" y="0"/>
                </a:lnTo>
                <a:lnTo>
                  <a:pt x="3432465" y="0"/>
                </a:lnTo>
                <a:lnTo>
                  <a:pt x="3448050" y="0"/>
                </a:lnTo>
                <a:lnTo>
                  <a:pt x="3464955" y="0"/>
                </a:lnTo>
                <a:lnTo>
                  <a:pt x="3472375" y="0"/>
                </a:lnTo>
                <a:lnTo>
                  <a:pt x="3490063" y="0"/>
                </a:lnTo>
                <a:lnTo>
                  <a:pt x="3494017" y="0"/>
                </a:lnTo>
                <a:lnTo>
                  <a:pt x="3504753" y="0"/>
                </a:lnTo>
                <a:lnTo>
                  <a:pt x="3521658" y="0"/>
                </a:lnTo>
                <a:lnTo>
                  <a:pt x="3536030" y="0"/>
                </a:lnTo>
                <a:lnTo>
                  <a:pt x="3543300" y="0"/>
                </a:lnTo>
                <a:lnTo>
                  <a:pt x="3546766" y="0"/>
                </a:lnTo>
                <a:lnTo>
                  <a:pt x="3550720" y="0"/>
                </a:lnTo>
                <a:lnTo>
                  <a:pt x="3568408" y="0"/>
                </a:lnTo>
                <a:lnTo>
                  <a:pt x="3585313" y="0"/>
                </a:lnTo>
                <a:lnTo>
                  <a:pt x="3592733" y="0"/>
                </a:lnTo>
                <a:lnTo>
                  <a:pt x="3600003" y="0"/>
                </a:lnTo>
                <a:lnTo>
                  <a:pt x="3614375" y="0"/>
                </a:lnTo>
                <a:lnTo>
                  <a:pt x="3625111" y="0"/>
                </a:lnTo>
                <a:lnTo>
                  <a:pt x="3642016" y="0"/>
                </a:lnTo>
                <a:lnTo>
                  <a:pt x="3657601" y="0"/>
                </a:lnTo>
                <a:lnTo>
                  <a:pt x="3663658" y="0"/>
                </a:lnTo>
                <a:lnTo>
                  <a:pt x="3671078" y="0"/>
                </a:lnTo>
                <a:lnTo>
                  <a:pt x="3703568" y="0"/>
                </a:lnTo>
                <a:lnTo>
                  <a:pt x="3714304" y="0"/>
                </a:lnTo>
                <a:lnTo>
                  <a:pt x="3720361" y="0"/>
                </a:lnTo>
                <a:lnTo>
                  <a:pt x="3752851" y="0"/>
                </a:lnTo>
                <a:lnTo>
                  <a:pt x="3760271" y="0"/>
                </a:lnTo>
                <a:lnTo>
                  <a:pt x="3777959" y="0"/>
                </a:lnTo>
                <a:lnTo>
                  <a:pt x="3809554" y="0"/>
                </a:lnTo>
                <a:lnTo>
                  <a:pt x="3823926" y="0"/>
                </a:lnTo>
                <a:lnTo>
                  <a:pt x="3834662" y="0"/>
                </a:lnTo>
                <a:lnTo>
                  <a:pt x="3873209" y="0"/>
                </a:lnTo>
                <a:lnTo>
                  <a:pt x="3880629" y="0"/>
                </a:lnTo>
                <a:lnTo>
                  <a:pt x="3905250" y="0"/>
                </a:lnTo>
                <a:lnTo>
                  <a:pt x="3929912" y="0"/>
                </a:lnTo>
                <a:lnTo>
                  <a:pt x="3951217" y="0"/>
                </a:lnTo>
                <a:lnTo>
                  <a:pt x="3961953" y="0"/>
                </a:lnTo>
                <a:lnTo>
                  <a:pt x="4000500" y="0"/>
                </a:lnTo>
                <a:lnTo>
                  <a:pt x="4007920" y="0"/>
                </a:lnTo>
                <a:lnTo>
                  <a:pt x="4025608" y="0"/>
                </a:lnTo>
                <a:lnTo>
                  <a:pt x="4057203" y="0"/>
                </a:lnTo>
                <a:lnTo>
                  <a:pt x="4071575" y="0"/>
                </a:lnTo>
                <a:lnTo>
                  <a:pt x="4082311" y="0"/>
                </a:lnTo>
                <a:lnTo>
                  <a:pt x="4093604" y="0"/>
                </a:lnTo>
                <a:lnTo>
                  <a:pt x="4114801" y="0"/>
                </a:lnTo>
                <a:lnTo>
                  <a:pt x="4120858" y="0"/>
                </a:lnTo>
                <a:lnTo>
                  <a:pt x="4128278" y="0"/>
                </a:lnTo>
                <a:lnTo>
                  <a:pt x="4139571" y="0"/>
                </a:lnTo>
                <a:lnTo>
                  <a:pt x="4150307" y="0"/>
                </a:lnTo>
                <a:lnTo>
                  <a:pt x="4160768" y="0"/>
                </a:lnTo>
                <a:lnTo>
                  <a:pt x="4171504" y="0"/>
                </a:lnTo>
                <a:lnTo>
                  <a:pt x="4177561" y="0"/>
                </a:lnTo>
                <a:lnTo>
                  <a:pt x="4188854" y="0"/>
                </a:lnTo>
                <a:lnTo>
                  <a:pt x="4196274" y="0"/>
                </a:lnTo>
                <a:lnTo>
                  <a:pt x="4210051" y="0"/>
                </a:lnTo>
                <a:lnTo>
                  <a:pt x="4213962" y="0"/>
                </a:lnTo>
                <a:lnTo>
                  <a:pt x="4217471" y="0"/>
                </a:lnTo>
                <a:lnTo>
                  <a:pt x="4235159" y="0"/>
                </a:lnTo>
                <a:lnTo>
                  <a:pt x="4245557" y="0"/>
                </a:lnTo>
                <a:lnTo>
                  <a:pt x="4259929" y="0"/>
                </a:lnTo>
                <a:lnTo>
                  <a:pt x="4266754" y="0"/>
                </a:lnTo>
                <a:lnTo>
                  <a:pt x="4270665" y="0"/>
                </a:lnTo>
                <a:lnTo>
                  <a:pt x="4281126" y="0"/>
                </a:lnTo>
                <a:lnTo>
                  <a:pt x="4291862" y="0"/>
                </a:lnTo>
                <a:lnTo>
                  <a:pt x="4303155" y="0"/>
                </a:lnTo>
                <a:lnTo>
                  <a:pt x="4309212" y="0"/>
                </a:lnTo>
                <a:lnTo>
                  <a:pt x="4316632" y="0"/>
                </a:lnTo>
                <a:lnTo>
                  <a:pt x="4330409" y="0"/>
                </a:lnTo>
                <a:lnTo>
                  <a:pt x="4337829" y="0"/>
                </a:lnTo>
                <a:lnTo>
                  <a:pt x="4349122" y="0"/>
                </a:lnTo>
                <a:lnTo>
                  <a:pt x="4359858" y="0"/>
                </a:lnTo>
                <a:lnTo>
                  <a:pt x="4365915" y="0"/>
                </a:lnTo>
                <a:lnTo>
                  <a:pt x="4387112" y="0"/>
                </a:lnTo>
                <a:lnTo>
                  <a:pt x="4398405" y="0"/>
                </a:lnTo>
                <a:lnTo>
                  <a:pt x="4405825" y="0"/>
                </a:lnTo>
                <a:lnTo>
                  <a:pt x="4423513" y="0"/>
                </a:lnTo>
                <a:lnTo>
                  <a:pt x="4455108" y="0"/>
                </a:lnTo>
                <a:lnTo>
                  <a:pt x="4469480" y="0"/>
                </a:lnTo>
                <a:lnTo>
                  <a:pt x="4480216" y="0"/>
                </a:lnTo>
                <a:lnTo>
                  <a:pt x="4518763" y="0"/>
                </a:lnTo>
                <a:lnTo>
                  <a:pt x="4526183" y="0"/>
                </a:lnTo>
                <a:lnTo>
                  <a:pt x="4550804" y="0"/>
                </a:lnTo>
                <a:lnTo>
                  <a:pt x="4575466" y="0"/>
                </a:lnTo>
                <a:lnTo>
                  <a:pt x="4596771" y="0"/>
                </a:lnTo>
                <a:lnTo>
                  <a:pt x="4607507" y="0"/>
                </a:lnTo>
                <a:lnTo>
                  <a:pt x="4646054" y="0"/>
                </a:lnTo>
                <a:lnTo>
                  <a:pt x="4653474" y="0"/>
                </a:lnTo>
                <a:lnTo>
                  <a:pt x="4671162" y="0"/>
                </a:lnTo>
                <a:lnTo>
                  <a:pt x="4702757" y="0"/>
                </a:lnTo>
                <a:lnTo>
                  <a:pt x="4717129" y="0"/>
                </a:lnTo>
                <a:lnTo>
                  <a:pt x="4727865" y="0"/>
                </a:lnTo>
                <a:lnTo>
                  <a:pt x="4760355" y="0"/>
                </a:lnTo>
                <a:lnTo>
                  <a:pt x="4766412" y="0"/>
                </a:lnTo>
                <a:lnTo>
                  <a:pt x="4773832" y="0"/>
                </a:lnTo>
                <a:lnTo>
                  <a:pt x="4806322" y="0"/>
                </a:lnTo>
                <a:lnTo>
                  <a:pt x="4817058" y="0"/>
                </a:lnTo>
                <a:lnTo>
                  <a:pt x="4823115" y="0"/>
                </a:lnTo>
                <a:lnTo>
                  <a:pt x="4855605" y="0"/>
                </a:lnTo>
                <a:lnTo>
                  <a:pt x="4863025" y="0"/>
                </a:lnTo>
                <a:lnTo>
                  <a:pt x="4880713" y="0"/>
                </a:lnTo>
                <a:lnTo>
                  <a:pt x="4912308" y="0"/>
                </a:lnTo>
                <a:lnTo>
                  <a:pt x="4926680" y="0"/>
                </a:lnTo>
                <a:lnTo>
                  <a:pt x="4937416" y="0"/>
                </a:lnTo>
                <a:lnTo>
                  <a:pt x="4975963" y="0"/>
                </a:lnTo>
                <a:lnTo>
                  <a:pt x="4983383" y="0"/>
                </a:lnTo>
                <a:lnTo>
                  <a:pt x="5032666" y="0"/>
                </a:lnTo>
                <a:lnTo>
                  <a:pt x="4927891" y="419100"/>
                </a:lnTo>
                <a:lnTo>
                  <a:pt x="4878608" y="419100"/>
                </a:lnTo>
                <a:lnTo>
                  <a:pt x="4871188" y="419100"/>
                </a:lnTo>
                <a:lnTo>
                  <a:pt x="4832641" y="419100"/>
                </a:lnTo>
                <a:lnTo>
                  <a:pt x="4821905" y="419100"/>
                </a:lnTo>
                <a:lnTo>
                  <a:pt x="4807533" y="419100"/>
                </a:lnTo>
                <a:lnTo>
                  <a:pt x="4775938" y="419100"/>
                </a:lnTo>
                <a:lnTo>
                  <a:pt x="4758250" y="419100"/>
                </a:lnTo>
                <a:lnTo>
                  <a:pt x="4750830" y="419100"/>
                </a:lnTo>
                <a:lnTo>
                  <a:pt x="4718340" y="419100"/>
                </a:lnTo>
                <a:lnTo>
                  <a:pt x="4712283" y="419100"/>
                </a:lnTo>
                <a:lnTo>
                  <a:pt x="4701547" y="419100"/>
                </a:lnTo>
                <a:lnTo>
                  <a:pt x="4669057" y="419100"/>
                </a:lnTo>
                <a:lnTo>
                  <a:pt x="4661637" y="419100"/>
                </a:lnTo>
                <a:lnTo>
                  <a:pt x="4655580" y="419100"/>
                </a:lnTo>
                <a:lnTo>
                  <a:pt x="4623090" y="419100"/>
                </a:lnTo>
                <a:lnTo>
                  <a:pt x="4612354" y="419100"/>
                </a:lnTo>
                <a:lnTo>
                  <a:pt x="4597982" y="419100"/>
                </a:lnTo>
                <a:lnTo>
                  <a:pt x="4566387" y="419100"/>
                </a:lnTo>
                <a:lnTo>
                  <a:pt x="4548699" y="419100"/>
                </a:lnTo>
                <a:lnTo>
                  <a:pt x="4541279" y="419100"/>
                </a:lnTo>
                <a:lnTo>
                  <a:pt x="4502732" y="419100"/>
                </a:lnTo>
                <a:lnTo>
                  <a:pt x="4491996" y="419100"/>
                </a:lnTo>
                <a:lnTo>
                  <a:pt x="4470691" y="419100"/>
                </a:lnTo>
                <a:lnTo>
                  <a:pt x="4446029" y="419100"/>
                </a:lnTo>
                <a:lnTo>
                  <a:pt x="4421408" y="419100"/>
                </a:lnTo>
                <a:lnTo>
                  <a:pt x="4413988" y="419100"/>
                </a:lnTo>
                <a:lnTo>
                  <a:pt x="4375441" y="419100"/>
                </a:lnTo>
                <a:lnTo>
                  <a:pt x="4364705" y="419100"/>
                </a:lnTo>
                <a:lnTo>
                  <a:pt x="4350333" y="419100"/>
                </a:lnTo>
                <a:lnTo>
                  <a:pt x="4318738" y="419100"/>
                </a:lnTo>
                <a:lnTo>
                  <a:pt x="4301050" y="419100"/>
                </a:lnTo>
                <a:lnTo>
                  <a:pt x="4293630" y="419100"/>
                </a:lnTo>
                <a:lnTo>
                  <a:pt x="4282337" y="419100"/>
                </a:lnTo>
                <a:lnTo>
                  <a:pt x="4261140" y="419100"/>
                </a:lnTo>
                <a:lnTo>
                  <a:pt x="4255083" y="419100"/>
                </a:lnTo>
                <a:lnTo>
                  <a:pt x="4244347" y="419100"/>
                </a:lnTo>
                <a:lnTo>
                  <a:pt x="4233054" y="419100"/>
                </a:lnTo>
                <a:lnTo>
                  <a:pt x="4225634" y="419100"/>
                </a:lnTo>
                <a:lnTo>
                  <a:pt x="4211857" y="419100"/>
                </a:lnTo>
                <a:lnTo>
                  <a:pt x="4204437" y="419100"/>
                </a:lnTo>
                <a:lnTo>
                  <a:pt x="4198380" y="419100"/>
                </a:lnTo>
                <a:lnTo>
                  <a:pt x="4187087" y="419100"/>
                </a:lnTo>
                <a:lnTo>
                  <a:pt x="4176351" y="419100"/>
                </a:lnTo>
                <a:lnTo>
                  <a:pt x="4165890" y="419100"/>
                </a:lnTo>
                <a:lnTo>
                  <a:pt x="4161979" y="419100"/>
                </a:lnTo>
                <a:lnTo>
                  <a:pt x="4155154" y="419100"/>
                </a:lnTo>
                <a:lnTo>
                  <a:pt x="4140782" y="419100"/>
                </a:lnTo>
                <a:lnTo>
                  <a:pt x="4130384" y="419100"/>
                </a:lnTo>
                <a:lnTo>
                  <a:pt x="4112696" y="419100"/>
                </a:lnTo>
                <a:lnTo>
                  <a:pt x="4109187" y="419100"/>
                </a:lnTo>
                <a:lnTo>
                  <a:pt x="4105276" y="419100"/>
                </a:lnTo>
                <a:lnTo>
                  <a:pt x="4091499" y="419100"/>
                </a:lnTo>
                <a:lnTo>
                  <a:pt x="4084079" y="419100"/>
                </a:lnTo>
                <a:lnTo>
                  <a:pt x="4072786" y="419100"/>
                </a:lnTo>
                <a:lnTo>
                  <a:pt x="4066729" y="419100"/>
                </a:lnTo>
                <a:lnTo>
                  <a:pt x="4055993" y="419100"/>
                </a:lnTo>
                <a:lnTo>
                  <a:pt x="4045532" y="419100"/>
                </a:lnTo>
                <a:lnTo>
                  <a:pt x="4034796" y="419100"/>
                </a:lnTo>
                <a:lnTo>
                  <a:pt x="4023503" y="419100"/>
                </a:lnTo>
                <a:lnTo>
                  <a:pt x="4016083" y="419100"/>
                </a:lnTo>
                <a:lnTo>
                  <a:pt x="4010026" y="419100"/>
                </a:lnTo>
                <a:lnTo>
                  <a:pt x="3988829" y="419100"/>
                </a:lnTo>
                <a:lnTo>
                  <a:pt x="3977536" y="419100"/>
                </a:lnTo>
                <a:lnTo>
                  <a:pt x="3966800" y="419100"/>
                </a:lnTo>
                <a:lnTo>
                  <a:pt x="3952428" y="419100"/>
                </a:lnTo>
                <a:lnTo>
                  <a:pt x="3920833" y="419100"/>
                </a:lnTo>
                <a:lnTo>
                  <a:pt x="3903145" y="419100"/>
                </a:lnTo>
                <a:lnTo>
                  <a:pt x="3895725" y="419100"/>
                </a:lnTo>
                <a:lnTo>
                  <a:pt x="3857178" y="419100"/>
                </a:lnTo>
                <a:lnTo>
                  <a:pt x="3846442" y="419100"/>
                </a:lnTo>
                <a:lnTo>
                  <a:pt x="3825137" y="419100"/>
                </a:lnTo>
                <a:lnTo>
                  <a:pt x="3800475" y="419100"/>
                </a:lnTo>
                <a:lnTo>
                  <a:pt x="3775854" y="419100"/>
                </a:lnTo>
                <a:lnTo>
                  <a:pt x="3768434" y="419100"/>
                </a:lnTo>
                <a:lnTo>
                  <a:pt x="3729887" y="419100"/>
                </a:lnTo>
                <a:lnTo>
                  <a:pt x="3719151" y="419100"/>
                </a:lnTo>
                <a:lnTo>
                  <a:pt x="3704779" y="419100"/>
                </a:lnTo>
                <a:lnTo>
                  <a:pt x="3673184" y="419100"/>
                </a:lnTo>
                <a:lnTo>
                  <a:pt x="3655496" y="419100"/>
                </a:lnTo>
                <a:lnTo>
                  <a:pt x="3648076" y="419100"/>
                </a:lnTo>
                <a:lnTo>
                  <a:pt x="3615586" y="419100"/>
                </a:lnTo>
                <a:lnTo>
                  <a:pt x="3609529" y="419100"/>
                </a:lnTo>
                <a:lnTo>
                  <a:pt x="3598793" y="419100"/>
                </a:lnTo>
                <a:lnTo>
                  <a:pt x="3566303" y="419100"/>
                </a:lnTo>
                <a:lnTo>
                  <a:pt x="3558883" y="419100"/>
                </a:lnTo>
                <a:lnTo>
                  <a:pt x="3552826" y="419100"/>
                </a:lnTo>
                <a:lnTo>
                  <a:pt x="3537241" y="419100"/>
                </a:lnTo>
                <a:lnTo>
                  <a:pt x="3520336" y="419100"/>
                </a:lnTo>
                <a:lnTo>
                  <a:pt x="3509600" y="419100"/>
                </a:lnTo>
                <a:lnTo>
                  <a:pt x="3495228" y="419100"/>
                </a:lnTo>
                <a:lnTo>
                  <a:pt x="3487958" y="419100"/>
                </a:lnTo>
                <a:lnTo>
                  <a:pt x="3480538" y="419100"/>
                </a:lnTo>
                <a:lnTo>
                  <a:pt x="3463633" y="419100"/>
                </a:lnTo>
                <a:lnTo>
                  <a:pt x="3445945" y="419100"/>
                </a:lnTo>
                <a:lnTo>
                  <a:pt x="3441991" y="419100"/>
                </a:lnTo>
                <a:lnTo>
                  <a:pt x="3438525" y="419100"/>
                </a:lnTo>
                <a:lnTo>
                  <a:pt x="3431255" y="419100"/>
                </a:lnTo>
                <a:lnTo>
                  <a:pt x="3416883" y="419100"/>
                </a:lnTo>
                <a:lnTo>
                  <a:pt x="3399978" y="419100"/>
                </a:lnTo>
                <a:lnTo>
                  <a:pt x="3389242" y="419100"/>
                </a:lnTo>
                <a:lnTo>
                  <a:pt x="3385288" y="419100"/>
                </a:lnTo>
                <a:lnTo>
                  <a:pt x="3367600" y="419100"/>
                </a:lnTo>
                <a:lnTo>
                  <a:pt x="3360180" y="419100"/>
                </a:lnTo>
                <a:lnTo>
                  <a:pt x="3343275" y="419100"/>
                </a:lnTo>
                <a:lnTo>
                  <a:pt x="3327690" y="419100"/>
                </a:lnTo>
                <a:lnTo>
                  <a:pt x="3321633" y="419100"/>
                </a:lnTo>
                <a:lnTo>
                  <a:pt x="3310897" y="419100"/>
                </a:lnTo>
                <a:lnTo>
                  <a:pt x="3278407" y="419100"/>
                </a:lnTo>
                <a:lnTo>
                  <a:pt x="3270987" y="419100"/>
                </a:lnTo>
                <a:lnTo>
                  <a:pt x="3264930" y="419100"/>
                </a:lnTo>
                <a:lnTo>
                  <a:pt x="3232440" y="419100"/>
                </a:lnTo>
                <a:lnTo>
                  <a:pt x="3221704" y="419100"/>
                </a:lnTo>
                <a:lnTo>
                  <a:pt x="3207332" y="419100"/>
                </a:lnTo>
                <a:lnTo>
                  <a:pt x="3175737" y="419100"/>
                </a:lnTo>
                <a:lnTo>
                  <a:pt x="3158049" y="419100"/>
                </a:lnTo>
                <a:lnTo>
                  <a:pt x="3150629" y="419100"/>
                </a:lnTo>
                <a:lnTo>
                  <a:pt x="3112082" y="419100"/>
                </a:lnTo>
                <a:lnTo>
                  <a:pt x="3101346" y="419100"/>
                </a:lnTo>
                <a:lnTo>
                  <a:pt x="3080041" y="419100"/>
                </a:lnTo>
                <a:lnTo>
                  <a:pt x="3055379" y="419100"/>
                </a:lnTo>
                <a:lnTo>
                  <a:pt x="3030758" y="419100"/>
                </a:lnTo>
                <a:lnTo>
                  <a:pt x="3023338" y="419100"/>
                </a:lnTo>
                <a:lnTo>
                  <a:pt x="2984791" y="419100"/>
                </a:lnTo>
                <a:lnTo>
                  <a:pt x="2975266" y="419100"/>
                </a:lnTo>
                <a:lnTo>
                  <a:pt x="2974055" y="419100"/>
                </a:lnTo>
                <a:lnTo>
                  <a:pt x="2959683" y="419100"/>
                </a:lnTo>
                <a:lnTo>
                  <a:pt x="2928088" y="419100"/>
                </a:lnTo>
                <a:lnTo>
                  <a:pt x="2925983" y="419100"/>
                </a:lnTo>
                <a:lnTo>
                  <a:pt x="2918563" y="419100"/>
                </a:lnTo>
                <a:lnTo>
                  <a:pt x="2910400" y="419100"/>
                </a:lnTo>
                <a:lnTo>
                  <a:pt x="2902980" y="419100"/>
                </a:lnTo>
                <a:lnTo>
                  <a:pt x="2891687" y="419100"/>
                </a:lnTo>
                <a:lnTo>
                  <a:pt x="2880016" y="419100"/>
                </a:lnTo>
                <a:lnTo>
                  <a:pt x="2870490" y="419100"/>
                </a:lnTo>
                <a:lnTo>
                  <a:pt x="2869280" y="419100"/>
                </a:lnTo>
                <a:lnTo>
                  <a:pt x="2864433" y="419100"/>
                </a:lnTo>
                <a:lnTo>
                  <a:pt x="2854908" y="419100"/>
                </a:lnTo>
                <a:lnTo>
                  <a:pt x="2853697" y="419100"/>
                </a:lnTo>
                <a:lnTo>
                  <a:pt x="2842404" y="419100"/>
                </a:lnTo>
                <a:lnTo>
                  <a:pt x="2834984" y="419100"/>
                </a:lnTo>
                <a:lnTo>
                  <a:pt x="2823313" y="419100"/>
                </a:lnTo>
                <a:lnTo>
                  <a:pt x="2821207" y="419100"/>
                </a:lnTo>
                <a:lnTo>
                  <a:pt x="2813787" y="419100"/>
                </a:lnTo>
                <a:lnTo>
                  <a:pt x="2807730" y="419100"/>
                </a:lnTo>
                <a:lnTo>
                  <a:pt x="2805625" y="419100"/>
                </a:lnTo>
                <a:lnTo>
                  <a:pt x="2798205" y="419100"/>
                </a:lnTo>
                <a:lnTo>
                  <a:pt x="2796437" y="419100"/>
                </a:lnTo>
                <a:lnTo>
                  <a:pt x="2785701" y="419100"/>
                </a:lnTo>
                <a:lnTo>
                  <a:pt x="2775240" y="419100"/>
                </a:lnTo>
                <a:lnTo>
                  <a:pt x="2771329" y="419100"/>
                </a:lnTo>
                <a:lnTo>
                  <a:pt x="2765715" y="419100"/>
                </a:lnTo>
                <a:lnTo>
                  <a:pt x="2764504" y="419100"/>
                </a:lnTo>
                <a:lnTo>
                  <a:pt x="2759658" y="419100"/>
                </a:lnTo>
                <a:lnTo>
                  <a:pt x="2750132" y="419100"/>
                </a:lnTo>
                <a:lnTo>
                  <a:pt x="2748922" y="419100"/>
                </a:lnTo>
                <a:lnTo>
                  <a:pt x="2739734" y="419100"/>
                </a:lnTo>
                <a:lnTo>
                  <a:pt x="2722046" y="419100"/>
                </a:lnTo>
                <a:lnTo>
                  <a:pt x="2718537" y="419100"/>
                </a:lnTo>
                <a:lnTo>
                  <a:pt x="2716432" y="419100"/>
                </a:lnTo>
                <a:lnTo>
                  <a:pt x="2714626" y="419100"/>
                </a:lnTo>
                <a:lnTo>
                  <a:pt x="2709012" y="419100"/>
                </a:lnTo>
                <a:lnTo>
                  <a:pt x="2702955" y="419100"/>
                </a:lnTo>
                <a:lnTo>
                  <a:pt x="2700849" y="419100"/>
                </a:lnTo>
                <a:lnTo>
                  <a:pt x="2693429" y="419100"/>
                </a:lnTo>
                <a:lnTo>
                  <a:pt x="2682136" y="419100"/>
                </a:lnTo>
                <a:lnTo>
                  <a:pt x="2676079" y="419100"/>
                </a:lnTo>
                <a:lnTo>
                  <a:pt x="2670465" y="419100"/>
                </a:lnTo>
                <a:lnTo>
                  <a:pt x="2665343" y="419100"/>
                </a:lnTo>
                <a:lnTo>
                  <a:pt x="2659729" y="419100"/>
                </a:lnTo>
                <a:lnTo>
                  <a:pt x="2654882" y="419100"/>
                </a:lnTo>
                <a:lnTo>
                  <a:pt x="2645357" y="419100"/>
                </a:lnTo>
                <a:lnTo>
                  <a:pt x="2644146" y="419100"/>
                </a:lnTo>
                <a:lnTo>
                  <a:pt x="2632853" y="419100"/>
                </a:lnTo>
                <a:lnTo>
                  <a:pt x="2625433" y="419100"/>
                </a:lnTo>
                <a:lnTo>
                  <a:pt x="2619376" y="419100"/>
                </a:lnTo>
                <a:lnTo>
                  <a:pt x="2613762" y="419100"/>
                </a:lnTo>
                <a:lnTo>
                  <a:pt x="2598179" y="419100"/>
                </a:lnTo>
                <a:lnTo>
                  <a:pt x="2596074" y="419100"/>
                </a:lnTo>
                <a:lnTo>
                  <a:pt x="2588654" y="419100"/>
                </a:lnTo>
                <a:lnTo>
                  <a:pt x="2586886" y="419100"/>
                </a:lnTo>
                <a:lnTo>
                  <a:pt x="2576150" y="419100"/>
                </a:lnTo>
                <a:lnTo>
                  <a:pt x="2561778" y="419100"/>
                </a:lnTo>
                <a:lnTo>
                  <a:pt x="2550107" y="419100"/>
                </a:lnTo>
                <a:lnTo>
                  <a:pt x="2539371" y="419100"/>
                </a:lnTo>
                <a:lnTo>
                  <a:pt x="2530183" y="419100"/>
                </a:lnTo>
                <a:lnTo>
                  <a:pt x="2518066" y="419100"/>
                </a:lnTo>
                <a:lnTo>
                  <a:pt x="2512495" y="419100"/>
                </a:lnTo>
                <a:lnTo>
                  <a:pt x="2505075" y="419100"/>
                </a:lnTo>
                <a:lnTo>
                  <a:pt x="2493404" y="419100"/>
                </a:lnTo>
                <a:lnTo>
                  <a:pt x="2468783" y="419100"/>
                </a:lnTo>
                <a:lnTo>
                  <a:pt x="2466528" y="419100"/>
                </a:lnTo>
                <a:lnTo>
                  <a:pt x="2461363" y="419100"/>
                </a:lnTo>
                <a:lnTo>
                  <a:pt x="2455792" y="419100"/>
                </a:lnTo>
                <a:lnTo>
                  <a:pt x="2434487" y="419100"/>
                </a:lnTo>
                <a:lnTo>
                  <a:pt x="2422816" y="419100"/>
                </a:lnTo>
                <a:lnTo>
                  <a:pt x="2412080" y="419100"/>
                </a:lnTo>
                <a:lnTo>
                  <a:pt x="2409825" y="419100"/>
                </a:lnTo>
                <a:lnTo>
                  <a:pt x="2397708" y="419100"/>
                </a:lnTo>
                <a:lnTo>
                  <a:pt x="2385204" y="419100"/>
                </a:lnTo>
                <a:lnTo>
                  <a:pt x="2377784" y="419100"/>
                </a:lnTo>
                <a:lnTo>
                  <a:pt x="2366113" y="419100"/>
                </a:lnTo>
                <a:lnTo>
                  <a:pt x="2348425" y="419100"/>
                </a:lnTo>
                <a:lnTo>
                  <a:pt x="2341005" y="419100"/>
                </a:lnTo>
                <a:lnTo>
                  <a:pt x="2339237" y="419100"/>
                </a:lnTo>
                <a:lnTo>
                  <a:pt x="2329712" y="419100"/>
                </a:lnTo>
                <a:lnTo>
                  <a:pt x="2328501" y="419100"/>
                </a:lnTo>
                <a:lnTo>
                  <a:pt x="2314129" y="419100"/>
                </a:lnTo>
                <a:lnTo>
                  <a:pt x="2308515" y="419100"/>
                </a:lnTo>
                <a:lnTo>
                  <a:pt x="2302458" y="419100"/>
                </a:lnTo>
                <a:lnTo>
                  <a:pt x="2291722" y="419100"/>
                </a:lnTo>
                <a:lnTo>
                  <a:pt x="2282534" y="419100"/>
                </a:lnTo>
                <a:lnTo>
                  <a:pt x="2280429" y="419100"/>
                </a:lnTo>
                <a:lnTo>
                  <a:pt x="2273009" y="419100"/>
                </a:lnTo>
                <a:lnTo>
                  <a:pt x="2264846" y="419100"/>
                </a:lnTo>
                <a:lnTo>
                  <a:pt x="2259232" y="419100"/>
                </a:lnTo>
                <a:lnTo>
                  <a:pt x="2257426" y="419100"/>
                </a:lnTo>
                <a:lnTo>
                  <a:pt x="2251812" y="419100"/>
                </a:lnTo>
                <a:lnTo>
                  <a:pt x="2245755" y="419100"/>
                </a:lnTo>
                <a:lnTo>
                  <a:pt x="2234462" y="419100"/>
                </a:lnTo>
                <a:lnTo>
                  <a:pt x="2224936" y="419100"/>
                </a:lnTo>
                <a:lnTo>
                  <a:pt x="2223726" y="419100"/>
                </a:lnTo>
                <a:lnTo>
                  <a:pt x="2218879" y="419100"/>
                </a:lnTo>
                <a:lnTo>
                  <a:pt x="2213265" y="419100"/>
                </a:lnTo>
                <a:lnTo>
                  <a:pt x="2209354" y="419100"/>
                </a:lnTo>
                <a:lnTo>
                  <a:pt x="2208143" y="419100"/>
                </a:lnTo>
                <a:lnTo>
                  <a:pt x="2202529" y="419100"/>
                </a:lnTo>
                <a:lnTo>
                  <a:pt x="2188157" y="419100"/>
                </a:lnTo>
                <a:lnTo>
                  <a:pt x="2177759" y="419100"/>
                </a:lnTo>
                <a:lnTo>
                  <a:pt x="2175653" y="419100"/>
                </a:lnTo>
                <a:lnTo>
                  <a:pt x="2168233" y="419100"/>
                </a:lnTo>
                <a:lnTo>
                  <a:pt x="2162176" y="419100"/>
                </a:lnTo>
                <a:lnTo>
                  <a:pt x="2160071" y="419100"/>
                </a:lnTo>
                <a:lnTo>
                  <a:pt x="2156562" y="419100"/>
                </a:lnTo>
                <a:lnTo>
                  <a:pt x="2152651" y="419100"/>
                </a:lnTo>
                <a:lnTo>
                  <a:pt x="2138874" y="419100"/>
                </a:lnTo>
                <a:lnTo>
                  <a:pt x="2131454" y="419100"/>
                </a:lnTo>
                <a:lnTo>
                  <a:pt x="2129686" y="419100"/>
                </a:lnTo>
                <a:lnTo>
                  <a:pt x="2120161" y="419100"/>
                </a:lnTo>
                <a:lnTo>
                  <a:pt x="2118950" y="419100"/>
                </a:lnTo>
                <a:lnTo>
                  <a:pt x="2114104" y="419100"/>
                </a:lnTo>
                <a:lnTo>
                  <a:pt x="2104578" y="419100"/>
                </a:lnTo>
                <a:lnTo>
                  <a:pt x="2103368" y="419100"/>
                </a:lnTo>
                <a:lnTo>
                  <a:pt x="2092907" y="419100"/>
                </a:lnTo>
                <a:lnTo>
                  <a:pt x="2082171" y="419100"/>
                </a:lnTo>
                <a:lnTo>
                  <a:pt x="2072983" y="419100"/>
                </a:lnTo>
                <a:lnTo>
                  <a:pt x="2070878" y="419100"/>
                </a:lnTo>
                <a:lnTo>
                  <a:pt x="2063458" y="419100"/>
                </a:lnTo>
                <a:lnTo>
                  <a:pt x="2057401" y="419100"/>
                </a:lnTo>
                <a:lnTo>
                  <a:pt x="2055295" y="419100"/>
                </a:lnTo>
                <a:lnTo>
                  <a:pt x="2047875" y="419100"/>
                </a:lnTo>
                <a:lnTo>
                  <a:pt x="2036204" y="419100"/>
                </a:lnTo>
                <a:lnTo>
                  <a:pt x="2024911" y="419100"/>
                </a:lnTo>
                <a:lnTo>
                  <a:pt x="2014175" y="419100"/>
                </a:lnTo>
                <a:lnTo>
                  <a:pt x="2009328" y="419100"/>
                </a:lnTo>
                <a:lnTo>
                  <a:pt x="1999803" y="419100"/>
                </a:lnTo>
                <a:lnTo>
                  <a:pt x="1998592" y="419100"/>
                </a:lnTo>
                <a:lnTo>
                  <a:pt x="1968208" y="419100"/>
                </a:lnTo>
                <a:lnTo>
                  <a:pt x="1952625" y="419100"/>
                </a:lnTo>
                <a:lnTo>
                  <a:pt x="1950520" y="419100"/>
                </a:lnTo>
                <a:lnTo>
                  <a:pt x="1943100" y="419100"/>
                </a:lnTo>
                <a:lnTo>
                  <a:pt x="1904553" y="419100"/>
                </a:lnTo>
                <a:lnTo>
                  <a:pt x="1893817" y="419100"/>
                </a:lnTo>
                <a:lnTo>
                  <a:pt x="1872512" y="419100"/>
                </a:lnTo>
                <a:lnTo>
                  <a:pt x="1847850" y="419100"/>
                </a:lnTo>
                <a:lnTo>
                  <a:pt x="1823229" y="419100"/>
                </a:lnTo>
                <a:lnTo>
                  <a:pt x="1815809" y="419100"/>
                </a:lnTo>
                <a:lnTo>
                  <a:pt x="1777262" y="419100"/>
                </a:lnTo>
                <a:lnTo>
                  <a:pt x="1766526" y="419100"/>
                </a:lnTo>
                <a:lnTo>
                  <a:pt x="1752154" y="419100"/>
                </a:lnTo>
                <a:lnTo>
                  <a:pt x="1720559" y="419100"/>
                </a:lnTo>
                <a:lnTo>
                  <a:pt x="1702871" y="419100"/>
                </a:lnTo>
                <a:lnTo>
                  <a:pt x="1695451" y="419100"/>
                </a:lnTo>
                <a:lnTo>
                  <a:pt x="1662961" y="419100"/>
                </a:lnTo>
                <a:lnTo>
                  <a:pt x="1656904" y="419100"/>
                </a:lnTo>
                <a:lnTo>
                  <a:pt x="1646168" y="419100"/>
                </a:lnTo>
                <a:lnTo>
                  <a:pt x="1613678" y="419100"/>
                </a:lnTo>
                <a:lnTo>
                  <a:pt x="1606258" y="419100"/>
                </a:lnTo>
                <a:lnTo>
                  <a:pt x="1600201" y="419100"/>
                </a:lnTo>
                <a:lnTo>
                  <a:pt x="1584616" y="419100"/>
                </a:lnTo>
                <a:lnTo>
                  <a:pt x="1567711" y="419100"/>
                </a:lnTo>
                <a:lnTo>
                  <a:pt x="1556975" y="419100"/>
                </a:lnTo>
                <a:lnTo>
                  <a:pt x="1542603" y="419100"/>
                </a:lnTo>
                <a:lnTo>
                  <a:pt x="1535333" y="419100"/>
                </a:lnTo>
                <a:lnTo>
                  <a:pt x="1527913" y="419100"/>
                </a:lnTo>
                <a:lnTo>
                  <a:pt x="1511008" y="419100"/>
                </a:lnTo>
                <a:lnTo>
                  <a:pt x="1493320" y="419100"/>
                </a:lnTo>
                <a:lnTo>
                  <a:pt x="1489366" y="419100"/>
                </a:lnTo>
                <a:lnTo>
                  <a:pt x="1485900" y="419100"/>
                </a:lnTo>
                <a:lnTo>
                  <a:pt x="1478630" y="419100"/>
                </a:lnTo>
                <a:lnTo>
                  <a:pt x="1464258" y="419100"/>
                </a:lnTo>
                <a:lnTo>
                  <a:pt x="1447353" y="419100"/>
                </a:lnTo>
                <a:lnTo>
                  <a:pt x="1436617" y="419100"/>
                </a:lnTo>
                <a:lnTo>
                  <a:pt x="1432663" y="419100"/>
                </a:lnTo>
                <a:lnTo>
                  <a:pt x="1414975" y="419100"/>
                </a:lnTo>
                <a:lnTo>
                  <a:pt x="1407555" y="419100"/>
                </a:lnTo>
                <a:lnTo>
                  <a:pt x="1390650" y="419100"/>
                </a:lnTo>
                <a:lnTo>
                  <a:pt x="1375065" y="419100"/>
                </a:lnTo>
                <a:lnTo>
                  <a:pt x="1369008" y="419100"/>
                </a:lnTo>
                <a:lnTo>
                  <a:pt x="1358272" y="419100"/>
                </a:lnTo>
                <a:lnTo>
                  <a:pt x="1325782" y="419100"/>
                </a:lnTo>
                <a:lnTo>
                  <a:pt x="1318362" y="419100"/>
                </a:lnTo>
                <a:lnTo>
                  <a:pt x="1312305" y="419100"/>
                </a:lnTo>
                <a:lnTo>
                  <a:pt x="1279815" y="419100"/>
                </a:lnTo>
                <a:lnTo>
                  <a:pt x="1269079" y="419100"/>
                </a:lnTo>
                <a:lnTo>
                  <a:pt x="1254707" y="419100"/>
                </a:lnTo>
                <a:lnTo>
                  <a:pt x="1223112" y="419100"/>
                </a:lnTo>
                <a:lnTo>
                  <a:pt x="1205424" y="419100"/>
                </a:lnTo>
                <a:lnTo>
                  <a:pt x="1198004" y="419100"/>
                </a:lnTo>
                <a:lnTo>
                  <a:pt x="1159457" y="419100"/>
                </a:lnTo>
                <a:lnTo>
                  <a:pt x="1148721" y="419100"/>
                </a:lnTo>
                <a:lnTo>
                  <a:pt x="1127416" y="419100"/>
                </a:lnTo>
                <a:lnTo>
                  <a:pt x="1102754" y="419100"/>
                </a:lnTo>
                <a:lnTo>
                  <a:pt x="1078133" y="419100"/>
                </a:lnTo>
                <a:lnTo>
                  <a:pt x="1070713" y="419100"/>
                </a:lnTo>
                <a:lnTo>
                  <a:pt x="1032166" y="419100"/>
                </a:lnTo>
                <a:lnTo>
                  <a:pt x="1021430" y="419100"/>
                </a:lnTo>
                <a:lnTo>
                  <a:pt x="1007058" y="419100"/>
                </a:lnTo>
                <a:lnTo>
                  <a:pt x="975463" y="419100"/>
                </a:lnTo>
                <a:lnTo>
                  <a:pt x="957775" y="419100"/>
                </a:lnTo>
                <a:lnTo>
                  <a:pt x="950355" y="419100"/>
                </a:lnTo>
                <a:lnTo>
                  <a:pt x="939062" y="419100"/>
                </a:lnTo>
                <a:lnTo>
                  <a:pt x="917865" y="419100"/>
                </a:lnTo>
                <a:lnTo>
                  <a:pt x="911808" y="419100"/>
                </a:lnTo>
                <a:lnTo>
                  <a:pt x="901072" y="419100"/>
                </a:lnTo>
                <a:lnTo>
                  <a:pt x="889779" y="419100"/>
                </a:lnTo>
                <a:lnTo>
                  <a:pt x="882359" y="419100"/>
                </a:lnTo>
                <a:lnTo>
                  <a:pt x="868582" y="419100"/>
                </a:lnTo>
                <a:lnTo>
                  <a:pt x="861162" y="419100"/>
                </a:lnTo>
                <a:lnTo>
                  <a:pt x="855105" y="419100"/>
                </a:lnTo>
                <a:lnTo>
                  <a:pt x="843812" y="419100"/>
                </a:lnTo>
                <a:lnTo>
                  <a:pt x="833076" y="419100"/>
                </a:lnTo>
                <a:lnTo>
                  <a:pt x="822615" y="419100"/>
                </a:lnTo>
                <a:lnTo>
                  <a:pt x="818704" y="419100"/>
                </a:lnTo>
                <a:lnTo>
                  <a:pt x="811879" y="419100"/>
                </a:lnTo>
                <a:lnTo>
                  <a:pt x="797507" y="419100"/>
                </a:lnTo>
                <a:lnTo>
                  <a:pt x="787109" y="419100"/>
                </a:lnTo>
                <a:lnTo>
                  <a:pt x="769421" y="419100"/>
                </a:lnTo>
                <a:lnTo>
                  <a:pt x="765912" y="419100"/>
                </a:lnTo>
                <a:lnTo>
                  <a:pt x="762001" y="419100"/>
                </a:lnTo>
                <a:lnTo>
                  <a:pt x="748224" y="419100"/>
                </a:lnTo>
                <a:lnTo>
                  <a:pt x="740804" y="419100"/>
                </a:lnTo>
                <a:lnTo>
                  <a:pt x="729511" y="419100"/>
                </a:lnTo>
                <a:lnTo>
                  <a:pt x="723454" y="419100"/>
                </a:lnTo>
                <a:lnTo>
                  <a:pt x="712718" y="419100"/>
                </a:lnTo>
                <a:lnTo>
                  <a:pt x="702257" y="419100"/>
                </a:lnTo>
                <a:lnTo>
                  <a:pt x="691521" y="419100"/>
                </a:lnTo>
                <a:lnTo>
                  <a:pt x="680228" y="419100"/>
                </a:lnTo>
                <a:lnTo>
                  <a:pt x="672808" y="419100"/>
                </a:lnTo>
                <a:lnTo>
                  <a:pt x="666751" y="419100"/>
                </a:lnTo>
                <a:lnTo>
                  <a:pt x="645554" y="419100"/>
                </a:lnTo>
                <a:lnTo>
                  <a:pt x="634261" y="419100"/>
                </a:lnTo>
                <a:lnTo>
                  <a:pt x="623525" y="419100"/>
                </a:lnTo>
                <a:lnTo>
                  <a:pt x="609153" y="419100"/>
                </a:lnTo>
                <a:lnTo>
                  <a:pt x="577558" y="419100"/>
                </a:lnTo>
                <a:lnTo>
                  <a:pt x="559870" y="419100"/>
                </a:lnTo>
                <a:lnTo>
                  <a:pt x="552450" y="419100"/>
                </a:lnTo>
                <a:lnTo>
                  <a:pt x="513903" y="419100"/>
                </a:lnTo>
                <a:lnTo>
                  <a:pt x="503167" y="419100"/>
                </a:lnTo>
                <a:lnTo>
                  <a:pt x="481862" y="419100"/>
                </a:lnTo>
                <a:lnTo>
                  <a:pt x="457200" y="419100"/>
                </a:lnTo>
                <a:lnTo>
                  <a:pt x="432579" y="419100"/>
                </a:lnTo>
                <a:lnTo>
                  <a:pt x="425159" y="419100"/>
                </a:lnTo>
                <a:lnTo>
                  <a:pt x="386612" y="419100"/>
                </a:lnTo>
                <a:lnTo>
                  <a:pt x="375876" y="419100"/>
                </a:lnTo>
                <a:lnTo>
                  <a:pt x="361504" y="419100"/>
                </a:lnTo>
                <a:lnTo>
                  <a:pt x="329909" y="419100"/>
                </a:lnTo>
                <a:lnTo>
                  <a:pt x="312221" y="419100"/>
                </a:lnTo>
                <a:lnTo>
                  <a:pt x="304801" y="419100"/>
                </a:lnTo>
                <a:lnTo>
                  <a:pt x="272311" y="419100"/>
                </a:lnTo>
                <a:lnTo>
                  <a:pt x="266254" y="419100"/>
                </a:lnTo>
                <a:lnTo>
                  <a:pt x="255518" y="419100"/>
                </a:lnTo>
                <a:lnTo>
                  <a:pt x="223028" y="419100"/>
                </a:lnTo>
                <a:lnTo>
                  <a:pt x="215608" y="419100"/>
                </a:lnTo>
                <a:lnTo>
                  <a:pt x="209551" y="419100"/>
                </a:lnTo>
                <a:lnTo>
                  <a:pt x="177061" y="419100"/>
                </a:lnTo>
                <a:lnTo>
                  <a:pt x="166325" y="419100"/>
                </a:lnTo>
                <a:lnTo>
                  <a:pt x="151953" y="419100"/>
                </a:lnTo>
                <a:lnTo>
                  <a:pt x="120358" y="419100"/>
                </a:lnTo>
                <a:lnTo>
                  <a:pt x="102670" y="419100"/>
                </a:lnTo>
                <a:lnTo>
                  <a:pt x="95250" y="419100"/>
                </a:lnTo>
                <a:lnTo>
                  <a:pt x="56703" y="419100"/>
                </a:lnTo>
                <a:lnTo>
                  <a:pt x="45967" y="419100"/>
                </a:lnTo>
                <a:lnTo>
                  <a:pt x="0" y="419100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2" name="组合 67"/>
          <p:cNvGrpSpPr/>
          <p:nvPr/>
        </p:nvGrpSpPr>
        <p:grpSpPr>
          <a:xfrm>
            <a:off x="-391195" y="-1"/>
            <a:ext cx="1417774" cy="723901"/>
            <a:chOff x="-391195" y="-1"/>
            <a:chExt cx="1697596" cy="866775"/>
          </a:xfrm>
        </p:grpSpPr>
        <p:sp>
          <p:nvSpPr>
            <p:cNvPr id="69" name="任意多边形 68"/>
            <p:cNvSpPr/>
            <p:nvPr/>
          </p:nvSpPr>
          <p:spPr>
            <a:xfrm>
              <a:off x="238265" y="-1"/>
              <a:ext cx="333967" cy="866775"/>
            </a:xfrm>
            <a:custGeom>
              <a:avLst/>
              <a:gdLst>
                <a:gd name="connsiteX0" fmla="*/ 895550 w 1380209"/>
                <a:gd name="connsiteY0" fmla="*/ 0 h 3582188"/>
                <a:gd name="connsiteX1" fmla="*/ 1380209 w 1380209"/>
                <a:gd name="connsiteY1" fmla="*/ 0 h 3582188"/>
                <a:gd name="connsiteX2" fmla="*/ 484659 w 1380209"/>
                <a:gd name="connsiteY2" fmla="*/ 3582188 h 3582188"/>
                <a:gd name="connsiteX3" fmla="*/ 0 w 1380209"/>
                <a:gd name="connsiteY3" fmla="*/ 3582188 h 35821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80209" h="3582188">
                  <a:moveTo>
                    <a:pt x="895550" y="0"/>
                  </a:moveTo>
                  <a:lnTo>
                    <a:pt x="1380209" y="0"/>
                  </a:lnTo>
                  <a:lnTo>
                    <a:pt x="484659" y="3582188"/>
                  </a:lnTo>
                  <a:lnTo>
                    <a:pt x="0" y="3582188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70" name="任意多边形 69"/>
            <p:cNvSpPr/>
            <p:nvPr/>
          </p:nvSpPr>
          <p:spPr>
            <a:xfrm>
              <a:off x="421807" y="-1"/>
              <a:ext cx="333967" cy="866775"/>
            </a:xfrm>
            <a:custGeom>
              <a:avLst/>
              <a:gdLst>
                <a:gd name="connsiteX0" fmla="*/ 895550 w 1380209"/>
                <a:gd name="connsiteY0" fmla="*/ 0 h 3582188"/>
                <a:gd name="connsiteX1" fmla="*/ 1380209 w 1380209"/>
                <a:gd name="connsiteY1" fmla="*/ 0 h 3582188"/>
                <a:gd name="connsiteX2" fmla="*/ 484659 w 1380209"/>
                <a:gd name="connsiteY2" fmla="*/ 3582188 h 3582188"/>
                <a:gd name="connsiteX3" fmla="*/ 0 w 1380209"/>
                <a:gd name="connsiteY3" fmla="*/ 3582188 h 35821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80209" h="3582188">
                  <a:moveTo>
                    <a:pt x="895550" y="0"/>
                  </a:moveTo>
                  <a:lnTo>
                    <a:pt x="1380209" y="0"/>
                  </a:lnTo>
                  <a:lnTo>
                    <a:pt x="484659" y="3582188"/>
                  </a:lnTo>
                  <a:lnTo>
                    <a:pt x="0" y="3582188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71" name="任意多边形 70"/>
            <p:cNvSpPr/>
            <p:nvPr/>
          </p:nvSpPr>
          <p:spPr>
            <a:xfrm>
              <a:off x="605349" y="-1"/>
              <a:ext cx="333967" cy="866775"/>
            </a:xfrm>
            <a:custGeom>
              <a:avLst/>
              <a:gdLst>
                <a:gd name="connsiteX0" fmla="*/ 895550 w 1380209"/>
                <a:gd name="connsiteY0" fmla="*/ 0 h 3582188"/>
                <a:gd name="connsiteX1" fmla="*/ 1380209 w 1380209"/>
                <a:gd name="connsiteY1" fmla="*/ 0 h 3582188"/>
                <a:gd name="connsiteX2" fmla="*/ 484659 w 1380209"/>
                <a:gd name="connsiteY2" fmla="*/ 3582188 h 3582188"/>
                <a:gd name="connsiteX3" fmla="*/ 0 w 1380209"/>
                <a:gd name="connsiteY3" fmla="*/ 3582188 h 35821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80209" h="3582188">
                  <a:moveTo>
                    <a:pt x="895550" y="0"/>
                  </a:moveTo>
                  <a:lnTo>
                    <a:pt x="1380209" y="0"/>
                  </a:lnTo>
                  <a:lnTo>
                    <a:pt x="484659" y="3582188"/>
                  </a:lnTo>
                  <a:lnTo>
                    <a:pt x="0" y="3582188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72" name="任意多边形 71"/>
            <p:cNvSpPr/>
            <p:nvPr/>
          </p:nvSpPr>
          <p:spPr>
            <a:xfrm>
              <a:off x="788891" y="-1"/>
              <a:ext cx="333967" cy="866775"/>
            </a:xfrm>
            <a:custGeom>
              <a:avLst/>
              <a:gdLst>
                <a:gd name="connsiteX0" fmla="*/ 895550 w 1380209"/>
                <a:gd name="connsiteY0" fmla="*/ 0 h 3582188"/>
                <a:gd name="connsiteX1" fmla="*/ 1380209 w 1380209"/>
                <a:gd name="connsiteY1" fmla="*/ 0 h 3582188"/>
                <a:gd name="connsiteX2" fmla="*/ 484659 w 1380209"/>
                <a:gd name="connsiteY2" fmla="*/ 3582188 h 3582188"/>
                <a:gd name="connsiteX3" fmla="*/ 0 w 1380209"/>
                <a:gd name="connsiteY3" fmla="*/ 3582188 h 35821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80209" h="3582188">
                  <a:moveTo>
                    <a:pt x="895550" y="0"/>
                  </a:moveTo>
                  <a:lnTo>
                    <a:pt x="1380209" y="0"/>
                  </a:lnTo>
                  <a:lnTo>
                    <a:pt x="484659" y="3582188"/>
                  </a:lnTo>
                  <a:lnTo>
                    <a:pt x="0" y="3582188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73" name="任意多边形 72"/>
            <p:cNvSpPr/>
            <p:nvPr/>
          </p:nvSpPr>
          <p:spPr>
            <a:xfrm>
              <a:off x="972434" y="-1"/>
              <a:ext cx="333967" cy="866775"/>
            </a:xfrm>
            <a:custGeom>
              <a:avLst/>
              <a:gdLst>
                <a:gd name="connsiteX0" fmla="*/ 895550 w 1380209"/>
                <a:gd name="connsiteY0" fmla="*/ 0 h 3582188"/>
                <a:gd name="connsiteX1" fmla="*/ 1380209 w 1380209"/>
                <a:gd name="connsiteY1" fmla="*/ 0 h 3582188"/>
                <a:gd name="connsiteX2" fmla="*/ 484659 w 1380209"/>
                <a:gd name="connsiteY2" fmla="*/ 3582188 h 3582188"/>
                <a:gd name="connsiteX3" fmla="*/ 0 w 1380209"/>
                <a:gd name="connsiteY3" fmla="*/ 3582188 h 35821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80209" h="3582188">
                  <a:moveTo>
                    <a:pt x="895550" y="0"/>
                  </a:moveTo>
                  <a:lnTo>
                    <a:pt x="1380209" y="0"/>
                  </a:lnTo>
                  <a:lnTo>
                    <a:pt x="484659" y="3582188"/>
                  </a:lnTo>
                  <a:lnTo>
                    <a:pt x="0" y="3582188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74" name="任意多边形 73"/>
            <p:cNvSpPr/>
            <p:nvPr/>
          </p:nvSpPr>
          <p:spPr>
            <a:xfrm>
              <a:off x="-391195" y="-1"/>
              <a:ext cx="779885" cy="866775"/>
            </a:xfrm>
            <a:custGeom>
              <a:avLst/>
              <a:gdLst>
                <a:gd name="connsiteX0" fmla="*/ 167467 w 602715"/>
                <a:gd name="connsiteY0" fmla="*/ 0 h 669866"/>
                <a:gd name="connsiteX1" fmla="*/ 240938 w 602715"/>
                <a:gd name="connsiteY1" fmla="*/ 0 h 669866"/>
                <a:gd name="connsiteX2" fmla="*/ 258098 w 602715"/>
                <a:gd name="connsiteY2" fmla="*/ 0 h 669866"/>
                <a:gd name="connsiteX3" fmla="*/ 319710 w 602715"/>
                <a:gd name="connsiteY3" fmla="*/ 0 h 669866"/>
                <a:gd name="connsiteX4" fmla="*/ 331569 w 602715"/>
                <a:gd name="connsiteY4" fmla="*/ 0 h 669866"/>
                <a:gd name="connsiteX5" fmla="*/ 359841 w 602715"/>
                <a:gd name="connsiteY5" fmla="*/ 0 h 669866"/>
                <a:gd name="connsiteX6" fmla="*/ 410341 w 602715"/>
                <a:gd name="connsiteY6" fmla="*/ 0 h 669866"/>
                <a:gd name="connsiteX7" fmla="*/ 433312 w 602715"/>
                <a:gd name="connsiteY7" fmla="*/ 0 h 669866"/>
                <a:gd name="connsiteX8" fmla="*/ 450472 w 602715"/>
                <a:gd name="connsiteY8" fmla="*/ 0 h 669866"/>
                <a:gd name="connsiteX9" fmla="*/ 512084 w 602715"/>
                <a:gd name="connsiteY9" fmla="*/ 0 h 669866"/>
                <a:gd name="connsiteX10" fmla="*/ 523943 w 602715"/>
                <a:gd name="connsiteY10" fmla="*/ 0 h 669866"/>
                <a:gd name="connsiteX11" fmla="*/ 602715 w 602715"/>
                <a:gd name="connsiteY11" fmla="*/ 0 h 669866"/>
                <a:gd name="connsiteX12" fmla="*/ 435248 w 602715"/>
                <a:gd name="connsiteY12" fmla="*/ 669866 h 669866"/>
                <a:gd name="connsiteX13" fmla="*/ 356476 w 602715"/>
                <a:gd name="connsiteY13" fmla="*/ 669866 h 669866"/>
                <a:gd name="connsiteX14" fmla="*/ 344617 w 602715"/>
                <a:gd name="connsiteY14" fmla="*/ 669866 h 669866"/>
                <a:gd name="connsiteX15" fmla="*/ 283005 w 602715"/>
                <a:gd name="connsiteY15" fmla="*/ 669866 h 669866"/>
                <a:gd name="connsiteX16" fmla="*/ 265845 w 602715"/>
                <a:gd name="connsiteY16" fmla="*/ 669866 h 669866"/>
                <a:gd name="connsiteX17" fmla="*/ 242874 w 602715"/>
                <a:gd name="connsiteY17" fmla="*/ 669866 h 669866"/>
                <a:gd name="connsiteX18" fmla="*/ 192374 w 602715"/>
                <a:gd name="connsiteY18" fmla="*/ 669866 h 669866"/>
                <a:gd name="connsiteX19" fmla="*/ 164102 w 602715"/>
                <a:gd name="connsiteY19" fmla="*/ 669866 h 669866"/>
                <a:gd name="connsiteX20" fmla="*/ 152243 w 602715"/>
                <a:gd name="connsiteY20" fmla="*/ 669866 h 669866"/>
                <a:gd name="connsiteX21" fmla="*/ 90631 w 602715"/>
                <a:gd name="connsiteY21" fmla="*/ 669866 h 669866"/>
                <a:gd name="connsiteX22" fmla="*/ 73471 w 602715"/>
                <a:gd name="connsiteY22" fmla="*/ 669866 h 669866"/>
                <a:gd name="connsiteX23" fmla="*/ 0 w 602715"/>
                <a:gd name="connsiteY23" fmla="*/ 669866 h 669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2715" h="669866">
                  <a:moveTo>
                    <a:pt x="167467" y="0"/>
                  </a:moveTo>
                  <a:lnTo>
                    <a:pt x="240938" y="0"/>
                  </a:lnTo>
                  <a:lnTo>
                    <a:pt x="258098" y="0"/>
                  </a:lnTo>
                  <a:lnTo>
                    <a:pt x="319710" y="0"/>
                  </a:lnTo>
                  <a:lnTo>
                    <a:pt x="331569" y="0"/>
                  </a:lnTo>
                  <a:lnTo>
                    <a:pt x="359841" y="0"/>
                  </a:lnTo>
                  <a:lnTo>
                    <a:pt x="410341" y="0"/>
                  </a:lnTo>
                  <a:lnTo>
                    <a:pt x="433312" y="0"/>
                  </a:lnTo>
                  <a:lnTo>
                    <a:pt x="450472" y="0"/>
                  </a:lnTo>
                  <a:lnTo>
                    <a:pt x="512084" y="0"/>
                  </a:lnTo>
                  <a:lnTo>
                    <a:pt x="523943" y="0"/>
                  </a:lnTo>
                  <a:lnTo>
                    <a:pt x="602715" y="0"/>
                  </a:lnTo>
                  <a:lnTo>
                    <a:pt x="435248" y="669866"/>
                  </a:lnTo>
                  <a:lnTo>
                    <a:pt x="356476" y="669866"/>
                  </a:lnTo>
                  <a:lnTo>
                    <a:pt x="344617" y="669866"/>
                  </a:lnTo>
                  <a:lnTo>
                    <a:pt x="283005" y="669866"/>
                  </a:lnTo>
                  <a:lnTo>
                    <a:pt x="265845" y="669866"/>
                  </a:lnTo>
                  <a:lnTo>
                    <a:pt x="242874" y="669866"/>
                  </a:lnTo>
                  <a:lnTo>
                    <a:pt x="192374" y="669866"/>
                  </a:lnTo>
                  <a:lnTo>
                    <a:pt x="164102" y="669866"/>
                  </a:lnTo>
                  <a:lnTo>
                    <a:pt x="152243" y="669866"/>
                  </a:lnTo>
                  <a:lnTo>
                    <a:pt x="90631" y="669866"/>
                  </a:lnTo>
                  <a:lnTo>
                    <a:pt x="73471" y="669866"/>
                  </a:lnTo>
                  <a:lnTo>
                    <a:pt x="0" y="66986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</p:grpSp>
      <p:cxnSp>
        <p:nvCxnSpPr>
          <p:cNvPr id="75" name="直接连接符 74"/>
          <p:cNvCxnSpPr/>
          <p:nvPr/>
        </p:nvCxnSpPr>
        <p:spPr>
          <a:xfrm>
            <a:off x="1026579" y="549329"/>
            <a:ext cx="11165421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6" name="表格 25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163138" y="936339"/>
          <a:ext cx="11880004" cy="4622408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4261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1115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7899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7658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4375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9462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69714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898548">
                <a:tc gridSpan="7">
                  <a:txBody>
                    <a:bodyPr/>
                    <a:lstStyle/>
                    <a:p>
                      <a:pPr algn="ctr"/>
                      <a:r>
                        <a:rPr lang="en-US" altLang="zh-TW" sz="4400" dirty="0" smtClean="0">
                          <a:solidFill>
                            <a:srgbClr val="0070C0"/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CSSCI </a:t>
                      </a:r>
                      <a:r>
                        <a:rPr lang="zh-TW" altLang="en-US" sz="4400" dirty="0" smtClean="0">
                          <a:solidFill>
                            <a:srgbClr val="0070C0"/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其他台</a:t>
                      </a:r>
                      <a:r>
                        <a:rPr lang="zh-TW" altLang="en-US" sz="4400" dirty="0">
                          <a:solidFill>
                            <a:srgbClr val="0070C0"/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湾刊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4961"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defRPr/>
                      </a:pPr>
                      <a:r>
                        <a:rPr lang="zh-CN" altLang="zh-TW" sz="1800" b="1" kern="0" cap="none" spc="0" dirty="0">
                          <a:ln>
                            <a:noFill/>
                          </a:ln>
                          <a:effectLst/>
                        </a:rPr>
                        <a:t>管理学</a:t>
                      </a:r>
                      <a:endParaRPr lang="zh-CN" altLang="zh-TW" sz="1800" b="1" kern="0" cap="none" spc="0" dirty="0">
                        <a:ln>
                          <a:noFill/>
                        </a:ln>
                        <a:effectLst/>
                        <a:ea typeface="+mn-ea"/>
                      </a:endParaRPr>
                    </a:p>
                  </a:txBody>
                  <a:tcPr>
                    <a:solidFill>
                      <a:srgbClr val="FFE18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defRPr/>
                      </a:pPr>
                      <a:r>
                        <a:rPr lang="zh-CN" altLang="zh-TW" sz="1800" b="1" kern="0" cap="none" spc="0" dirty="0">
                          <a:ln>
                            <a:noFill/>
                          </a:ln>
                          <a:effectLst/>
                        </a:rPr>
                        <a:t>经济学</a:t>
                      </a:r>
                      <a:endParaRPr lang="zh-CN" altLang="zh-TW" sz="1800" b="1" kern="0" cap="none" spc="0" dirty="0">
                        <a:ln>
                          <a:noFill/>
                        </a:ln>
                        <a:effectLst/>
                        <a:ea typeface="+mn-ea"/>
                      </a:endParaRPr>
                    </a:p>
                  </a:txBody>
                  <a:tcPr>
                    <a:solidFill>
                      <a:srgbClr val="FFE18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zh-TW" sz="1800" b="1" u="none" strike="noStrike" kern="0" cap="none" spc="0" dirty="0">
                          <a:ln>
                            <a:noFill/>
                          </a:ln>
                          <a:effectLst/>
                        </a:rPr>
                        <a:t>艺术学</a:t>
                      </a:r>
                      <a:r>
                        <a:rPr lang="zh-TW" altLang="en-US" sz="1800" b="1" u="none" strike="noStrike" kern="0" cap="none" spc="0" dirty="0">
                          <a:ln>
                            <a:noFill/>
                          </a:ln>
                          <a:effectLst/>
                        </a:rPr>
                        <a:t>／</a:t>
                      </a:r>
                      <a:r>
                        <a:rPr lang="zh-CN" altLang="en-US" sz="1800" b="1" cap="none" spc="0" dirty="0">
                          <a:ln>
                            <a:noFill/>
                          </a:ln>
                          <a:effectLst/>
                        </a:rPr>
                        <a:t>政法类</a:t>
                      </a:r>
                      <a:endParaRPr lang="zh-TW" altLang="zh-TW" sz="1800" b="1" u="none" strike="noStrike" kern="0" cap="none" spc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800" b="1" cap="none" spc="0" dirty="0">
                          <a:ln>
                            <a:noFill/>
                          </a:ln>
                          <a:effectLst/>
                        </a:rPr>
                        <a:t>文史哲</a:t>
                      </a:r>
                      <a:endParaRPr lang="zh-TW" altLang="en-US" sz="1800" b="1" cap="none" spc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800" b="1" cap="none" spc="0" dirty="0">
                          <a:ln>
                            <a:noFill/>
                          </a:ln>
                          <a:effectLst/>
                        </a:rPr>
                        <a:t>其他人社类</a:t>
                      </a:r>
                      <a:endParaRPr lang="zh-TW" altLang="en-US" sz="1800" b="1" cap="none" spc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04930">
                <a:tc>
                  <a:txBody>
                    <a:bodyPr/>
                    <a:lstStyle/>
                    <a:p>
                      <a:pPr algn="l"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defRPr/>
                      </a:pPr>
                      <a:r>
                        <a:rPr lang="zh-CN" altLang="zh-TW" sz="1400" b="1" kern="0" cap="none" spc="0" dirty="0">
                          <a:ln>
                            <a:noFill/>
                          </a:ln>
                          <a:effectLst/>
                        </a:rPr>
                        <a:t>会计评论</a:t>
                      </a:r>
                      <a:endParaRPr lang="zh-CN" altLang="zh-TW" sz="1400" b="1" kern="0" cap="none" spc="0" dirty="0">
                        <a:ln>
                          <a:noFill/>
                        </a:ln>
                        <a:effectLst/>
                        <a:ea typeface="+mn-ea"/>
                      </a:endParaRPr>
                    </a:p>
                  </a:txBody>
                  <a:tcPr anchor="ctr">
                    <a:solidFill>
                      <a:srgbClr val="FFE18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defRPr/>
                      </a:pPr>
                      <a:r>
                        <a:rPr lang="zh-CN" altLang="zh-TW" sz="1400" b="1" kern="0" cap="none" spc="0" dirty="0">
                          <a:ln>
                            <a:noFill/>
                          </a:ln>
                          <a:effectLst/>
                        </a:rPr>
                        <a:t>台湾经济</a:t>
                      </a:r>
                      <a:br>
                        <a:rPr lang="zh-CN" altLang="zh-TW" sz="1400" b="1" kern="0" cap="none" spc="0" dirty="0">
                          <a:ln>
                            <a:noFill/>
                          </a:ln>
                          <a:effectLst/>
                        </a:rPr>
                      </a:br>
                      <a:r>
                        <a:rPr lang="zh-CN" altLang="zh-TW" sz="1400" b="1" kern="0" cap="none" spc="0" dirty="0">
                          <a:ln>
                            <a:noFill/>
                          </a:ln>
                          <a:effectLst/>
                        </a:rPr>
                        <a:t>预测与政策</a:t>
                      </a:r>
                      <a:endParaRPr lang="zh-CN" altLang="zh-TW" sz="1400" b="1" kern="0" cap="none" spc="0" dirty="0">
                        <a:ln>
                          <a:noFill/>
                        </a:ln>
                        <a:effectLst/>
                        <a:ea typeface="+mn-ea"/>
                      </a:endParaRPr>
                    </a:p>
                  </a:txBody>
                  <a:tcPr anchor="ctr">
                    <a:solidFill>
                      <a:srgbClr val="FFE18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CN" altLang="zh-TW" sz="1400" b="1" u="none" strike="noStrike" kern="0" cap="none" spc="0" dirty="0">
                          <a:ln>
                            <a:noFill/>
                          </a:ln>
                          <a:effectLst/>
                        </a:rPr>
                        <a:t>设计学报</a:t>
                      </a:r>
                      <a:endParaRPr lang="en-US" altLang="zh-CN" sz="1400" b="1" u="none" strike="noStrike" kern="0" cap="none" spc="0" dirty="0">
                        <a:ln>
                          <a:noFill/>
                        </a:ln>
                        <a:effectLst/>
                      </a:endParaRPr>
                    </a:p>
                    <a:p>
                      <a:r>
                        <a:rPr lang="zh-TW" altLang="en-US" sz="1400" b="1" u="none" strike="noStrike" kern="0" cap="none" spc="0" dirty="0">
                          <a:ln>
                            <a:noFill/>
                          </a:ln>
                          <a:effectLst/>
                        </a:rPr>
                        <a:t>（</a:t>
                      </a:r>
                      <a:r>
                        <a:rPr lang="zh-CN" altLang="zh-TW" sz="1400" b="1" u="none" strike="noStrike" kern="0" cap="none" spc="0" dirty="0">
                          <a:ln>
                            <a:noFill/>
                          </a:ln>
                          <a:effectLst/>
                        </a:rPr>
                        <a:t>艺术学</a:t>
                      </a:r>
                      <a:r>
                        <a:rPr lang="zh-TW" altLang="en-US" sz="1400" b="1" u="none" strike="noStrike" kern="0" cap="none" spc="0" dirty="0">
                          <a:ln>
                            <a:noFill/>
                          </a:ln>
                          <a:effectLst/>
                        </a:rPr>
                        <a:t>）</a:t>
                      </a:r>
                      <a:endParaRPr lang="zh-TW" altLang="en-US" sz="1400" b="1" cap="none" spc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zh-TW" sz="1400" b="1" u="none" strike="noStrike" kern="0" cap="none" spc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中国文哲研究集刊</a:t>
                      </a:r>
                      <a:endParaRPr lang="en-US" altLang="zh-CN" sz="1400" b="1" u="none" strike="noStrike" kern="0" cap="none" spc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TW" altLang="en-US" sz="1400" b="1" u="none" strike="noStrike" kern="0" cap="none" spc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（</a:t>
                      </a:r>
                      <a:r>
                        <a:rPr lang="zh-CN" altLang="zh-TW" sz="1400" b="1" u="none" strike="noStrike" kern="0" cap="none" spc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哲学</a:t>
                      </a:r>
                      <a:r>
                        <a:rPr lang="zh-TW" altLang="en-US" sz="1400" b="1" u="none" strike="noStrike" kern="0" cap="none" spc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）</a:t>
                      </a:r>
                      <a:endParaRPr lang="zh-TW" altLang="en-US" sz="1400" b="1" u="none" strike="noStrike" kern="0" cap="none" spc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zh-TW" sz="1400" b="1" u="none" strike="noStrike" kern="0" cap="none" spc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台大中文学报</a:t>
                      </a:r>
                      <a:endParaRPr lang="en-US" altLang="zh-CN" sz="1400" b="1" u="none" strike="noStrike" kern="0" cap="none" spc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TW" altLang="en-US" sz="1400" b="1" u="none" strike="noStrike" kern="0" cap="none" spc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（</a:t>
                      </a:r>
                      <a:r>
                        <a:rPr lang="zh-CN" altLang="zh-TW" sz="1400" b="1" u="none" strike="noStrike" kern="0" cap="none" spc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中国文学</a:t>
                      </a:r>
                      <a:r>
                        <a:rPr lang="zh-TW" altLang="en-US" sz="1400" b="1" u="none" strike="noStrike" kern="0" cap="none" spc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）</a:t>
                      </a:r>
                      <a:endParaRPr lang="zh-TW" altLang="en-US" sz="1400" b="1" u="none" strike="noStrike" kern="0" cap="none" spc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zh-TW" sz="1400" b="1" u="none" strike="noStrike" kern="0" cap="none" spc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</a:rPr>
                        <a:t>中华传播学刊</a:t>
                      </a:r>
                      <a:endParaRPr lang="en-US" altLang="zh-CN" sz="1400" b="1" u="none" strike="noStrike" kern="0" cap="none" spc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TW" altLang="en-US" sz="1400" b="1" u="none" strike="noStrike" kern="0" cap="none" spc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</a:rPr>
                        <a:t>（</a:t>
                      </a:r>
                      <a:r>
                        <a:rPr lang="zh-CN" altLang="zh-TW" sz="1400" b="1" u="none" strike="noStrike" kern="0" cap="none" spc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</a:rPr>
                        <a:t>新闻学与传播学</a:t>
                      </a:r>
                      <a:r>
                        <a:rPr lang="zh-TW" altLang="en-US" sz="1400" b="1" u="none" strike="noStrike" kern="0" cap="none" spc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</a:rPr>
                        <a:t>）</a:t>
                      </a:r>
                      <a:endParaRPr lang="zh-TW" altLang="en-US" sz="1400" b="1" u="none" strike="noStrike" kern="0" cap="none" spc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zh-TW" sz="1400" b="1" u="none" strike="noStrike" kern="0" cap="none" spc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</a:rPr>
                        <a:t>特殊教育研究学刊</a:t>
                      </a:r>
                      <a:r>
                        <a:rPr lang="en-US" altLang="zh-CN" sz="1400" b="1" u="none" strike="noStrike" kern="0" cap="none" spc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</a:rPr>
                        <a:t/>
                      </a:r>
                      <a:br>
                        <a:rPr lang="en-US" altLang="zh-CN" sz="1400" b="1" u="none" strike="noStrike" kern="0" cap="none" spc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</a:rPr>
                      </a:br>
                      <a:r>
                        <a:rPr lang="zh-TW" altLang="en-US" sz="1400" b="1" u="none" strike="noStrike" kern="0" cap="none" spc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</a:rPr>
                        <a:t>（</a:t>
                      </a:r>
                      <a:r>
                        <a:rPr lang="zh-CN" altLang="zh-TW" sz="1400" b="1" u="none" strike="noStrike" kern="0" cap="none" spc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</a:rPr>
                        <a:t>教育学</a:t>
                      </a:r>
                      <a:r>
                        <a:rPr lang="zh-TW" altLang="en-US" sz="1400" b="1" u="none" strike="noStrike" kern="0" cap="none" spc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</a:rPr>
                        <a:t>）</a:t>
                      </a:r>
                      <a:endParaRPr lang="zh-TW" altLang="en-US" sz="1400" b="1" u="none" strike="noStrike" kern="0" cap="none" spc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39927">
                <a:tc>
                  <a:txBody>
                    <a:bodyPr/>
                    <a:lstStyle/>
                    <a:p>
                      <a:pPr algn="l"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defRPr/>
                      </a:pPr>
                      <a:r>
                        <a:rPr lang="zh-CN" altLang="zh-TW" sz="1400" b="1" kern="0" cap="none" spc="0" dirty="0">
                          <a:ln>
                            <a:noFill/>
                          </a:ln>
                          <a:effectLst/>
                        </a:rPr>
                        <a:t>管理学报</a:t>
                      </a:r>
                      <a:endParaRPr lang="zh-CN" altLang="zh-TW" sz="1400" b="1" kern="0" cap="none" spc="0" dirty="0">
                        <a:ln>
                          <a:noFill/>
                        </a:ln>
                        <a:effectLst/>
                        <a:ea typeface="+mn-ea"/>
                      </a:endParaRPr>
                    </a:p>
                  </a:txBody>
                  <a:tcPr anchor="ctr">
                    <a:solidFill>
                      <a:srgbClr val="FFE18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defRPr/>
                      </a:pPr>
                      <a:r>
                        <a:rPr lang="zh-CN" altLang="zh-TW" sz="1400" b="1" kern="0" cap="none" spc="0" dirty="0">
                          <a:ln>
                            <a:noFill/>
                          </a:ln>
                          <a:effectLst/>
                        </a:rPr>
                        <a:t>经济论文丛刊</a:t>
                      </a:r>
                      <a:endParaRPr lang="zh-CN" altLang="zh-TW" sz="1400" b="1" kern="0" cap="none" spc="0" dirty="0">
                        <a:ln>
                          <a:noFill/>
                        </a:ln>
                        <a:effectLst/>
                        <a:ea typeface="+mn-ea"/>
                      </a:endParaRPr>
                    </a:p>
                  </a:txBody>
                  <a:tcPr anchor="ctr">
                    <a:solidFill>
                      <a:srgbClr val="FFE18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CN" altLang="zh-TW" sz="1400" b="1" u="none" strike="noStrike" kern="0" cap="none" spc="0" dirty="0">
                          <a:ln>
                            <a:noFill/>
                          </a:ln>
                          <a:effectLst/>
                        </a:rPr>
                        <a:t>台湾大学美术史研究集刊</a:t>
                      </a:r>
                      <a:endParaRPr lang="en-US" altLang="zh-CN" sz="1400" b="1" u="none" strike="noStrike" kern="0" cap="none" spc="0" dirty="0">
                        <a:ln>
                          <a:noFill/>
                        </a:ln>
                        <a:effectLst/>
                      </a:endParaRPr>
                    </a:p>
                    <a:p>
                      <a:r>
                        <a:rPr lang="zh-TW" altLang="en-US" sz="1400" b="1" u="none" strike="noStrike" kern="0" cap="none" spc="0" dirty="0">
                          <a:ln>
                            <a:noFill/>
                          </a:ln>
                          <a:effectLst/>
                        </a:rPr>
                        <a:t>（</a:t>
                      </a:r>
                      <a:r>
                        <a:rPr lang="zh-CN" altLang="zh-TW" sz="1400" b="1" u="none" strike="noStrike" kern="0" cap="none" spc="0" dirty="0">
                          <a:ln>
                            <a:noFill/>
                          </a:ln>
                          <a:effectLst/>
                        </a:rPr>
                        <a:t>艺术学</a:t>
                      </a:r>
                      <a:r>
                        <a:rPr lang="zh-TW" altLang="en-US" sz="1400" b="1" u="none" strike="noStrike" kern="0" cap="none" spc="0" dirty="0">
                          <a:ln>
                            <a:noFill/>
                          </a:ln>
                          <a:effectLst/>
                        </a:rPr>
                        <a:t>）</a:t>
                      </a:r>
                      <a:endParaRPr lang="zh-TW" altLang="en-US" sz="1400" b="1" cap="none" spc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zh-TW" sz="1400" b="1" u="none" strike="noStrike" kern="0" cap="none" spc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政治大学哲学学报</a:t>
                      </a:r>
                      <a:endParaRPr lang="en-US" altLang="zh-CN" sz="1400" b="1" u="none" strike="noStrike" kern="0" cap="none" spc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r>
                        <a:rPr lang="zh-TW" altLang="en-US" sz="1400" b="1" u="none" strike="noStrike" kern="0" cap="none" spc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（</a:t>
                      </a:r>
                      <a:r>
                        <a:rPr lang="zh-CN" altLang="zh-TW" sz="1400" b="1" u="none" strike="noStrike" kern="0" cap="none" spc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哲学</a:t>
                      </a:r>
                      <a:r>
                        <a:rPr lang="zh-TW" altLang="en-US" sz="1400" b="1" u="none" strike="noStrike" kern="0" cap="none" spc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）</a:t>
                      </a:r>
                      <a:endParaRPr lang="zh-TW" altLang="en-US" sz="1400" b="1" u="none" strike="noStrike" kern="0" cap="none" spc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zh-TW" sz="1400" b="1" u="none" strike="noStrike" kern="0" cap="none" spc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清华中文学报</a:t>
                      </a:r>
                      <a:endParaRPr lang="en-US" altLang="zh-CN" sz="1400" b="1" u="none" strike="noStrike" kern="0" cap="none" spc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TW" altLang="en-US" sz="1400" b="1" u="none" strike="noStrike" kern="0" cap="none" spc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（</a:t>
                      </a:r>
                      <a:r>
                        <a:rPr lang="zh-CN" altLang="zh-TW" sz="1400" b="1" u="none" strike="noStrike" kern="0" cap="none" spc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中国文学</a:t>
                      </a:r>
                      <a:r>
                        <a:rPr lang="zh-TW" altLang="en-US" sz="1400" b="1" u="none" strike="noStrike" kern="0" cap="none" spc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）</a:t>
                      </a:r>
                      <a:endParaRPr lang="zh-TW" altLang="en-US" sz="1400" b="1" u="none" strike="noStrike" kern="0" cap="none" spc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zh-TW" sz="1400" b="1" u="none" strike="noStrike" kern="0" cap="none" spc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</a:rPr>
                        <a:t>图书资讯学刊</a:t>
                      </a:r>
                      <a:r>
                        <a:rPr lang="en-US" altLang="zh-CN" sz="1400" b="1" u="none" strike="noStrike" kern="0" cap="none" spc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</a:rPr>
                        <a:t/>
                      </a:r>
                      <a:br>
                        <a:rPr lang="en-US" altLang="zh-CN" sz="1400" b="1" u="none" strike="noStrike" kern="0" cap="none" spc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</a:rPr>
                      </a:br>
                      <a:r>
                        <a:rPr lang="en-US" altLang="zh-CN" sz="1400" b="1" u="none" strike="noStrike" kern="0" cap="none" spc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</a:rPr>
                        <a:t>(</a:t>
                      </a:r>
                      <a:r>
                        <a:rPr lang="zh-CN" altLang="zh-TW" sz="1400" b="1" u="none" strike="noStrike" kern="0" cap="none" spc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</a:rPr>
                        <a:t>图书馆情报与文献学</a:t>
                      </a:r>
                      <a:r>
                        <a:rPr lang="en-US" altLang="zh-CN" sz="1400" b="1" u="none" strike="noStrike" kern="0" cap="none" spc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</a:rPr>
                        <a:t>)</a:t>
                      </a:r>
                      <a:endParaRPr lang="en-US" altLang="zh-CN" sz="1400" b="1" u="none" strike="noStrike" kern="0" cap="none" spc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zh-TW" sz="1400" b="1" u="none" strike="noStrike" kern="0" cap="none" spc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</a:rPr>
                        <a:t>教育心理学报</a:t>
                      </a:r>
                      <a:endParaRPr lang="en-US" altLang="zh-CN" sz="1400" b="1" u="none" strike="noStrike" kern="0" cap="none" spc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TW" altLang="en-US" sz="1400" b="1" u="none" strike="noStrike" kern="0" cap="none" spc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</a:rPr>
                        <a:t>（</a:t>
                      </a:r>
                      <a:r>
                        <a:rPr lang="zh-CN" altLang="zh-TW" sz="1400" b="1" u="none" strike="noStrike" kern="0" cap="none" spc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</a:rPr>
                        <a:t>心理学</a:t>
                      </a:r>
                      <a:r>
                        <a:rPr lang="zh-TW" altLang="en-US" sz="1400" b="1" u="none" strike="noStrike" kern="0" cap="none" spc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</a:rPr>
                        <a:t>）</a:t>
                      </a:r>
                      <a:endParaRPr lang="zh-TW" altLang="en-US" sz="1400" b="1" u="none" strike="noStrike" kern="0" cap="none" spc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39927">
                <a:tc>
                  <a:txBody>
                    <a:bodyPr/>
                    <a:lstStyle/>
                    <a:p>
                      <a:pPr algn="l"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defRPr/>
                      </a:pPr>
                      <a:r>
                        <a:rPr lang="zh-CN" altLang="zh-TW" sz="1400" b="1" kern="0" cap="none" spc="0" dirty="0">
                          <a:ln>
                            <a:noFill/>
                          </a:ln>
                          <a:effectLst/>
                        </a:rPr>
                        <a:t>证券市场发展</a:t>
                      </a:r>
                      <a:endParaRPr lang="zh-CN" altLang="zh-TW" sz="1400" b="1" kern="0" cap="none" spc="0" dirty="0">
                        <a:ln>
                          <a:noFill/>
                        </a:ln>
                        <a:effectLst/>
                        <a:ea typeface="+mn-ea"/>
                      </a:endParaRPr>
                    </a:p>
                  </a:txBody>
                  <a:tcPr anchor="ctr">
                    <a:solidFill>
                      <a:srgbClr val="FFE18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defRPr/>
                      </a:pPr>
                      <a:r>
                        <a:rPr lang="zh-CN" altLang="zh-TW" sz="1400" b="1" kern="0" cap="none" spc="0" dirty="0">
                          <a:ln>
                            <a:noFill/>
                          </a:ln>
                          <a:effectLst/>
                        </a:rPr>
                        <a:t>经济论文</a:t>
                      </a:r>
                      <a:endParaRPr lang="zh-CN" altLang="zh-TW" sz="1400" b="1" kern="0" cap="none" spc="0" dirty="0">
                        <a:ln>
                          <a:noFill/>
                        </a:ln>
                        <a:effectLst/>
                        <a:ea typeface="+mn-ea"/>
                      </a:endParaRPr>
                    </a:p>
                  </a:txBody>
                  <a:tcPr anchor="ctr">
                    <a:solidFill>
                      <a:srgbClr val="FFE18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zh-TW" sz="1400" b="1" u="none" strike="noStrike" kern="0" cap="none" spc="0" dirty="0">
                          <a:ln>
                            <a:noFill/>
                          </a:ln>
                          <a:effectLst/>
                        </a:rPr>
                        <a:t>公共行政学报</a:t>
                      </a:r>
                      <a:r>
                        <a:rPr lang="en-US" altLang="zh-CN" sz="1400" b="1" u="none" strike="noStrike" kern="0" cap="none" spc="0" dirty="0">
                          <a:ln>
                            <a:noFill/>
                          </a:ln>
                          <a:effectLst/>
                        </a:rPr>
                        <a:t/>
                      </a:r>
                      <a:br>
                        <a:rPr lang="en-US" altLang="zh-CN" sz="1400" b="1" u="none" strike="noStrike" kern="0" cap="none" spc="0" dirty="0">
                          <a:ln>
                            <a:noFill/>
                          </a:ln>
                          <a:effectLst/>
                        </a:rPr>
                      </a:br>
                      <a:r>
                        <a:rPr lang="zh-TW" altLang="en-US" sz="1400" b="1" u="none" strike="noStrike" kern="0" cap="none" spc="0" dirty="0">
                          <a:ln>
                            <a:noFill/>
                          </a:ln>
                          <a:effectLst/>
                        </a:rPr>
                        <a:t>（</a:t>
                      </a:r>
                      <a:r>
                        <a:rPr lang="zh-CN" altLang="zh-TW" sz="1400" b="1" u="none" strike="noStrike" kern="0" cap="none" spc="0" dirty="0">
                          <a:ln>
                            <a:noFill/>
                          </a:ln>
                          <a:effectLst/>
                        </a:rPr>
                        <a:t>政治学</a:t>
                      </a:r>
                      <a:r>
                        <a:rPr lang="zh-TW" altLang="en-US" sz="1400" b="1" u="none" strike="noStrike" kern="0" cap="none" spc="0" dirty="0">
                          <a:ln>
                            <a:noFill/>
                          </a:ln>
                          <a:effectLst/>
                        </a:rPr>
                        <a:t>）</a:t>
                      </a:r>
                      <a:endParaRPr lang="zh-TW" altLang="en-US" sz="1400" b="1" cap="none" spc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zh-TW" sz="1400" b="1" u="none" strike="noStrike" kern="0" cap="none" spc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哲学与文化</a:t>
                      </a:r>
                      <a:endParaRPr lang="en-US" altLang="zh-CN" sz="1400" b="1" u="none" strike="noStrike" kern="0" cap="none" spc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r>
                        <a:rPr lang="zh-TW" altLang="en-US" sz="1400" b="1" u="none" strike="noStrike" kern="0" cap="none" spc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（</a:t>
                      </a:r>
                      <a:r>
                        <a:rPr lang="zh-CN" altLang="zh-TW" sz="1400" b="1" u="none" strike="noStrike" kern="0" cap="none" spc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哲学</a:t>
                      </a:r>
                      <a:r>
                        <a:rPr lang="zh-TW" altLang="en-US" sz="1400" b="1" u="none" strike="noStrike" kern="0" cap="none" spc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）</a:t>
                      </a:r>
                      <a:endParaRPr lang="zh-TW" altLang="en-US" sz="1400" b="1" u="none" strike="noStrike" kern="0" cap="none" spc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zh-TW" sz="1400" b="1" u="none" strike="noStrike" kern="0" cap="none" spc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历史语言</a:t>
                      </a:r>
                      <a:r>
                        <a:rPr lang="en-US" altLang="zh-CN" sz="1400" b="1" u="none" strike="noStrike" kern="0" cap="none" spc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/>
                      </a:r>
                      <a:br>
                        <a:rPr lang="en-US" altLang="zh-CN" sz="1400" b="1" u="none" strike="noStrike" kern="0" cap="none" spc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zh-CN" altLang="zh-TW" sz="1400" b="1" u="none" strike="noStrike" kern="0" cap="none" spc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研究所集刊</a:t>
                      </a:r>
                      <a:endParaRPr lang="en-US" altLang="zh-CN" sz="1400" b="1" u="none" strike="noStrike" kern="0" cap="none" spc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TW" altLang="en-US" sz="1400" b="1" u="none" strike="noStrike" kern="0" cap="none" spc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（</a:t>
                      </a:r>
                      <a:r>
                        <a:rPr lang="zh-CN" altLang="zh-TW" sz="1400" b="1" u="none" strike="noStrike" kern="0" cap="none" spc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历史学</a:t>
                      </a:r>
                      <a:r>
                        <a:rPr lang="zh-TW" altLang="en-US" sz="1400" b="1" u="none" strike="noStrike" kern="0" cap="none" spc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）</a:t>
                      </a:r>
                      <a:endParaRPr lang="zh-TW" altLang="en-US" sz="1400" b="1" u="none" strike="noStrike" kern="0" cap="none" spc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zh-TW" sz="1400" b="1" u="none" strike="noStrike" kern="0" cap="none" spc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</a:rPr>
                        <a:t>教育科学研究期刊</a:t>
                      </a:r>
                      <a:r>
                        <a:rPr lang="en-US" altLang="zh-CN" sz="1400" b="1" u="none" strike="noStrike" kern="0" cap="none" spc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</a:rPr>
                        <a:t/>
                      </a:r>
                      <a:br>
                        <a:rPr lang="en-US" altLang="zh-CN" sz="1400" b="1" u="none" strike="noStrike" kern="0" cap="none" spc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</a:rPr>
                      </a:br>
                      <a:r>
                        <a:rPr lang="zh-TW" altLang="en-US" sz="1400" b="1" u="none" strike="noStrike" kern="0" cap="none" spc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</a:rPr>
                        <a:t>（</a:t>
                      </a:r>
                      <a:r>
                        <a:rPr lang="zh-CN" altLang="zh-TW" sz="1400" b="1" u="none" strike="noStrike" kern="0" cap="none" spc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</a:rPr>
                        <a:t>教育学</a:t>
                      </a:r>
                      <a:r>
                        <a:rPr lang="zh-TW" altLang="en-US" sz="1400" b="1" u="none" strike="noStrike" kern="0" cap="none" spc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</a:rPr>
                        <a:t>）</a:t>
                      </a:r>
                      <a:endParaRPr lang="zh-TW" altLang="en-US" sz="1400" b="1" u="none" strike="noStrike" kern="0" cap="none" spc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zh-TW" sz="1400" b="1" u="none" strike="noStrike" kern="0" cap="none" spc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</a:rPr>
                        <a:t>地理学报</a:t>
                      </a:r>
                      <a:endParaRPr lang="en-US" altLang="zh-CN" sz="1400" b="1" u="none" strike="noStrike" kern="0" cap="none" spc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TW" altLang="en-US" sz="1400" b="1" u="none" strike="noStrike" kern="0" cap="none" spc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</a:rPr>
                        <a:t>（</a:t>
                      </a:r>
                      <a:r>
                        <a:rPr lang="zh-CN" altLang="zh-TW" sz="1400" b="1" u="none" strike="noStrike" kern="0" cap="none" spc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</a:rPr>
                        <a:t>人文经济地理</a:t>
                      </a:r>
                      <a:r>
                        <a:rPr lang="zh-TW" altLang="en-US" sz="1400" b="1" u="none" strike="noStrike" kern="0" cap="none" spc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</a:rPr>
                        <a:t>）</a:t>
                      </a:r>
                      <a:endParaRPr lang="zh-TW" altLang="en-US" sz="1400" b="1" u="none" strike="noStrike" kern="0" cap="none" spc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81876">
                <a:tc>
                  <a:txBody>
                    <a:bodyPr/>
                    <a:lstStyle/>
                    <a:p>
                      <a:endParaRPr lang="zh-TW" altLang="en-US" sz="1400" b="1" cap="none" spc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zh-TW" altLang="en-US" sz="1400" b="1" cap="none" spc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zh-TW" sz="1400" b="1" u="none" strike="noStrike" kern="0" cap="none" spc="0" dirty="0">
                          <a:ln>
                            <a:noFill/>
                          </a:ln>
                          <a:effectLst/>
                        </a:rPr>
                        <a:t>政大法学评论</a:t>
                      </a:r>
                      <a:r>
                        <a:rPr lang="en-US" altLang="zh-CN" sz="1400" b="1" u="none" strike="noStrike" kern="0" cap="none" spc="0" dirty="0">
                          <a:ln>
                            <a:noFill/>
                          </a:ln>
                          <a:effectLst/>
                        </a:rPr>
                        <a:t/>
                      </a:r>
                      <a:br>
                        <a:rPr lang="en-US" altLang="zh-CN" sz="1400" b="1" u="none" strike="noStrike" kern="0" cap="none" spc="0" dirty="0">
                          <a:ln>
                            <a:noFill/>
                          </a:ln>
                          <a:effectLst/>
                        </a:rPr>
                      </a:br>
                      <a:r>
                        <a:rPr lang="zh-TW" altLang="en-US" sz="1400" b="1" u="none" strike="noStrike" kern="0" cap="none" spc="0" dirty="0">
                          <a:ln>
                            <a:noFill/>
                          </a:ln>
                          <a:effectLst/>
                        </a:rPr>
                        <a:t>（</a:t>
                      </a:r>
                      <a:r>
                        <a:rPr lang="zh-CN" altLang="zh-TW" sz="1400" b="1" u="none" strike="noStrike" kern="0" cap="none" spc="0" dirty="0">
                          <a:ln>
                            <a:noFill/>
                          </a:ln>
                          <a:effectLst/>
                        </a:rPr>
                        <a:t>法学</a:t>
                      </a:r>
                      <a:r>
                        <a:rPr lang="zh-TW" altLang="en-US" sz="1400" b="1" u="none" strike="noStrike" kern="0" cap="none" spc="0" dirty="0">
                          <a:ln>
                            <a:noFill/>
                          </a:ln>
                          <a:effectLst/>
                        </a:rPr>
                        <a:t>）</a:t>
                      </a:r>
                      <a:endParaRPr lang="zh-TW" altLang="en-US" sz="1400" b="1" u="none" strike="noStrike" kern="0" cap="none" spc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zh-TW" altLang="en-US" sz="1400" b="1" cap="none" spc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zh-TW" sz="1400" b="1" u="none" strike="noStrike" kern="0" cap="none" spc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台大历史学报</a:t>
                      </a:r>
                      <a:endParaRPr lang="en-US" altLang="zh-CN" sz="1400" b="1" u="none" strike="noStrike" kern="0" cap="none" spc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TW" altLang="en-US" sz="1400" b="1" u="none" strike="noStrike" kern="0" cap="none" spc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（</a:t>
                      </a:r>
                      <a:r>
                        <a:rPr lang="zh-CN" altLang="zh-TW" sz="1400" b="1" u="none" strike="noStrike" kern="0" cap="none" spc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历史学</a:t>
                      </a:r>
                      <a:r>
                        <a:rPr lang="zh-TW" altLang="en-US" sz="1400" b="1" u="none" strike="noStrike" kern="0" cap="none" spc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）</a:t>
                      </a:r>
                      <a:endParaRPr lang="zh-TW" altLang="en-US" sz="1400" b="1" u="none" strike="noStrike" kern="0" cap="none" spc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zh-TW" sz="1400" b="1" u="none" strike="noStrike" kern="0" cap="none" spc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</a:rPr>
                        <a:t>教育实践与研究</a:t>
                      </a:r>
                      <a:r>
                        <a:rPr lang="en-US" altLang="zh-CN" sz="1400" b="1" u="none" strike="noStrike" kern="0" cap="none" spc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</a:rPr>
                        <a:t/>
                      </a:r>
                      <a:br>
                        <a:rPr lang="en-US" altLang="zh-CN" sz="1400" b="1" u="none" strike="noStrike" kern="0" cap="none" spc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</a:rPr>
                      </a:br>
                      <a:r>
                        <a:rPr lang="zh-TW" altLang="en-US" sz="1400" b="1" u="none" strike="noStrike" kern="0" cap="none" spc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</a:rPr>
                        <a:t>（</a:t>
                      </a:r>
                      <a:r>
                        <a:rPr lang="zh-CN" altLang="zh-TW" sz="1400" b="1" u="none" strike="noStrike" kern="0" cap="none" spc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</a:rPr>
                        <a:t>教育学</a:t>
                      </a:r>
                      <a:r>
                        <a:rPr lang="zh-TW" altLang="en-US" sz="1400" b="1" u="none" strike="noStrike" kern="0" cap="none" spc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</a:rPr>
                        <a:t>）</a:t>
                      </a:r>
                      <a:endParaRPr lang="zh-TW" altLang="en-US" sz="1400" b="1" u="none" strike="noStrike" kern="0" cap="none" spc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zh-TW" altLang="en-US" sz="1400" b="1" cap="none" spc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3" name="矩形 12"/>
          <p:cNvSpPr/>
          <p:nvPr/>
        </p:nvSpPr>
        <p:spPr>
          <a:xfrm>
            <a:off x="441084" y="6398174"/>
            <a:ext cx="10895510" cy="276999"/>
          </a:xfrm>
          <a:prstGeom prst="rect">
            <a:avLst/>
          </a:prstGeom>
          <a:noFill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TW" sz="1200" b="0" i="0" u="none" strike="noStrike" kern="1200" cap="none" spc="0" normalizeH="0" baseline="0" noProof="0" dirty="0"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  <a:hlinkClick r:id="rId4"/>
              </a:rPr>
              <a:t>http://www.airitilibrary.cn/Search/JournalDissertation?FirstID=3&amp;SecondID=04&amp;type=IndicatorsesSubject&amp;changeColor=C04&amp;publicationTypeID=</a:t>
            </a:r>
          </a:p>
        </p:txBody>
      </p:sp>
      <p:sp>
        <p:nvSpPr>
          <p:cNvPr id="14" name="文本框 16"/>
          <p:cNvSpPr txBox="1"/>
          <p:nvPr/>
        </p:nvSpPr>
        <p:spPr>
          <a:xfrm>
            <a:off x="441084" y="5861307"/>
            <a:ext cx="95854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可点选网址前往数据</a:t>
            </a:r>
            <a:r>
              <a:rPr kumimoji="0" lang="zh-CN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库</a:t>
            </a:r>
            <a:r>
              <a:rPr kumimoji="0" lang="en-US" altLang="zh-CN" sz="24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zh-CN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浏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览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CSSCI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台湾刊列表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！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3054720" y="2222339"/>
            <a:ext cx="717630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b="1" dirty="0" smtClean="0">
                <a:solidFill>
                  <a:srgbClr val="002060"/>
                </a:solidFill>
              </a:rPr>
              <a:t>除了</a:t>
            </a:r>
            <a:r>
              <a:rPr lang="en-US" altLang="zh-CN" sz="4800" b="1" dirty="0" smtClean="0">
                <a:solidFill>
                  <a:srgbClr val="002060"/>
                </a:solidFill>
              </a:rPr>
              <a:t>CSSCI</a:t>
            </a:r>
            <a:r>
              <a:rPr lang="zh-CN" altLang="en-US" sz="4800" b="1" dirty="0" smtClean="0">
                <a:solidFill>
                  <a:srgbClr val="002060"/>
                </a:solidFill>
              </a:rPr>
              <a:t>，</a:t>
            </a:r>
            <a:endParaRPr lang="en-US" altLang="zh-CN" sz="4800" b="1" dirty="0" smtClean="0">
              <a:solidFill>
                <a:srgbClr val="002060"/>
              </a:solidFill>
            </a:endParaRPr>
          </a:p>
          <a:p>
            <a:r>
              <a:rPr lang="zh-CN" altLang="en-US" sz="4800" b="1" dirty="0" smtClean="0">
                <a:solidFill>
                  <a:srgbClr val="002060"/>
                </a:solidFill>
              </a:rPr>
              <a:t>还有什么刊值得投？</a:t>
            </a:r>
            <a:endParaRPr lang="zh-TW" altLang="en-US" sz="48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5625" y="500380"/>
            <a:ext cx="9068435" cy="6337300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1399557" y="1133920"/>
            <a:ext cx="732175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b="1" dirty="0" smtClean="0">
                <a:solidFill>
                  <a:srgbClr val="0070C0"/>
                </a:solidFill>
              </a:rPr>
              <a:t>当然是核心刊</a:t>
            </a:r>
            <a:endParaRPr lang="en-US" altLang="zh-CN" sz="4000" b="1" dirty="0" smtClean="0">
              <a:solidFill>
                <a:srgbClr val="0070C0"/>
              </a:solidFill>
            </a:endParaRPr>
          </a:p>
          <a:p>
            <a:r>
              <a:rPr lang="zh-CN" altLang="en-US" sz="4000" b="1" dirty="0" smtClean="0">
                <a:solidFill>
                  <a:srgbClr val="0070C0"/>
                </a:solidFill>
              </a:rPr>
              <a:t>！</a:t>
            </a:r>
            <a:endParaRPr lang="zh-TW" altLang="en-US" sz="4000" b="1" dirty="0">
              <a:solidFill>
                <a:srgbClr val="0070C0"/>
              </a:solidFill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2256806" y="1087120"/>
            <a:ext cx="59690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b="1" dirty="0" smtClean="0">
                <a:solidFill>
                  <a:srgbClr val="0070C0"/>
                </a:solidFill>
              </a:rPr>
              <a:t>当然是核心刊</a:t>
            </a:r>
            <a:endParaRPr lang="en-US" altLang="zh-CN" sz="4400" b="1" dirty="0" smtClean="0">
              <a:solidFill>
                <a:srgbClr val="0070C0"/>
              </a:solidFill>
            </a:endParaRPr>
          </a:p>
          <a:p>
            <a:r>
              <a:rPr lang="zh-CN" altLang="en-US" sz="4400" b="1" dirty="0" smtClean="0">
                <a:solidFill>
                  <a:srgbClr val="0070C0"/>
                </a:solidFill>
              </a:rPr>
              <a:t>！</a:t>
            </a:r>
            <a:endParaRPr lang="zh-TW" altLang="en-US" sz="4400" b="1" dirty="0">
              <a:solidFill>
                <a:srgbClr val="0070C0"/>
              </a:solidFill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8530590" y="5104130"/>
            <a:ext cx="1625600" cy="9544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 smtClean="0">
                <a:solidFill>
                  <a:srgbClr val="FF0000"/>
                </a:solidFill>
              </a:rPr>
              <a:t>国际核心期刊</a:t>
            </a:r>
            <a:endParaRPr lang="zh-TW" altLang="en-US" sz="2800" b="1" dirty="0">
              <a:solidFill>
                <a:srgbClr val="FF0000"/>
              </a:solidFill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581803" y="1133920"/>
            <a:ext cx="5969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 smtClean="0">
                <a:solidFill>
                  <a:srgbClr val="0070C0"/>
                </a:solidFill>
              </a:rPr>
              <a:t>当然是核心刊</a:t>
            </a:r>
            <a:endParaRPr lang="en-US" altLang="zh-CN" sz="3600" b="1" dirty="0" smtClean="0">
              <a:solidFill>
                <a:srgbClr val="0070C0"/>
              </a:solidFill>
            </a:endParaRPr>
          </a:p>
          <a:p>
            <a:r>
              <a:rPr lang="zh-CN" altLang="en-US" sz="3600" b="1" dirty="0" smtClean="0">
                <a:solidFill>
                  <a:srgbClr val="0070C0"/>
                </a:solidFill>
              </a:rPr>
              <a:t>！</a:t>
            </a:r>
            <a:endParaRPr lang="zh-TW" altLang="en-US" sz="3600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直接连接符 45"/>
          <p:cNvSpPr>
            <a:spLocks noChangeShapeType="1"/>
          </p:cNvSpPr>
          <p:nvPr>
            <p:custDataLst>
              <p:tags r:id="rId1"/>
            </p:custDataLst>
          </p:nvPr>
        </p:nvSpPr>
        <p:spPr bwMode="auto">
          <a:xfrm>
            <a:off x="136402" y="1330710"/>
            <a:ext cx="3887787" cy="0"/>
          </a:xfrm>
          <a:prstGeom prst="line">
            <a:avLst/>
          </a:prstGeom>
          <a:noFill/>
          <a:ln w="28575" cap="flat" cmpd="sng">
            <a:solidFill>
              <a:schemeClr val="bg1">
                <a:lumMod val="65000"/>
              </a:schemeClr>
            </a:solidFill>
            <a:bevel/>
          </a:ln>
        </p:spPr>
        <p:txBody>
          <a:bodyPr>
            <a:normAutofit fontScale="25000" lnSpcReduction="20000"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CN" altLang="en-US">
              <a:latin typeface="+mn-lt"/>
              <a:ea typeface="+mn-ea"/>
            </a:endParaRPr>
          </a:p>
        </p:txBody>
      </p:sp>
      <p:sp>
        <p:nvSpPr>
          <p:cNvPr id="2" name="文字方塊 1"/>
          <p:cNvSpPr txBox="1"/>
          <p:nvPr/>
        </p:nvSpPr>
        <p:spPr>
          <a:xfrm>
            <a:off x="1" y="208819"/>
            <a:ext cx="397072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smtClean="0"/>
              <a:t>Q. </a:t>
            </a:r>
            <a:r>
              <a:rPr lang="zh-CN" altLang="en-US" sz="3200" b="1" dirty="0" smtClean="0"/>
              <a:t>如何查找</a:t>
            </a:r>
            <a:endParaRPr lang="en-US" altLang="zh-CN" sz="3200" b="1" dirty="0"/>
          </a:p>
          <a:p>
            <a:r>
              <a:rPr lang="zh-CN" altLang="en-US" sz="3200" b="1" dirty="0" smtClean="0"/>
              <a:t>投稿信息？</a:t>
            </a:r>
            <a:endParaRPr lang="en-US" altLang="zh-CN" sz="3200" b="1" dirty="0" smtClean="0"/>
          </a:p>
          <a:p>
            <a:endParaRPr lang="en-US" altLang="zh-TW" sz="3200" b="1" dirty="0"/>
          </a:p>
          <a:p>
            <a:r>
              <a:rPr lang="en-US" altLang="zh-CN" sz="3200" b="1" dirty="0" smtClean="0">
                <a:solidFill>
                  <a:schemeClr val="accent4">
                    <a:lumMod val="75000"/>
                  </a:schemeClr>
                </a:solidFill>
              </a:rPr>
              <a:t>=&gt;</a:t>
            </a:r>
            <a:r>
              <a:rPr lang="zh-CN" altLang="en-US" sz="3200" b="1" dirty="0" smtClean="0">
                <a:solidFill>
                  <a:schemeClr val="accent4">
                    <a:lumMod val="75000"/>
                  </a:schemeClr>
                </a:solidFill>
              </a:rPr>
              <a:t>在首页右下方选择核心指标，</a:t>
            </a:r>
            <a:endParaRPr lang="en-US" altLang="zh-CN" sz="3200" b="1" dirty="0" smtClean="0">
              <a:solidFill>
                <a:schemeClr val="accent4">
                  <a:lumMod val="75000"/>
                </a:schemeClr>
              </a:solidFill>
            </a:endParaRPr>
          </a:p>
          <a:p>
            <a:r>
              <a:rPr lang="zh-CN" altLang="en-US" sz="3200" b="1" dirty="0" smtClean="0">
                <a:solidFill>
                  <a:schemeClr val="accent4">
                    <a:lumMod val="75000"/>
                  </a:schemeClr>
                </a:solidFill>
              </a:rPr>
              <a:t>进入期刊</a:t>
            </a:r>
            <a:r>
              <a:rPr lang="zh-CN" altLang="en-US" sz="3200" b="1" dirty="0">
                <a:solidFill>
                  <a:schemeClr val="accent4">
                    <a:lumMod val="75000"/>
                  </a:schemeClr>
                </a:solidFill>
              </a:rPr>
              <a:t>详</a:t>
            </a:r>
            <a:r>
              <a:rPr lang="zh-CN" altLang="en-US" sz="3200" b="1" dirty="0" smtClean="0">
                <a:solidFill>
                  <a:schemeClr val="accent4">
                    <a:lumMod val="75000"/>
                  </a:schemeClr>
                </a:solidFill>
              </a:rPr>
              <a:t>细介绍页</a:t>
            </a:r>
            <a:endParaRPr lang="zh-TW" altLang="en-US" sz="32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4630" y="8890"/>
            <a:ext cx="8189595" cy="68783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直接连接符 45"/>
          <p:cNvSpPr>
            <a:spLocks noChangeShapeType="1"/>
          </p:cNvSpPr>
          <p:nvPr>
            <p:custDataLst>
              <p:tags r:id="rId1"/>
            </p:custDataLst>
          </p:nvPr>
        </p:nvSpPr>
        <p:spPr bwMode="auto">
          <a:xfrm>
            <a:off x="136402" y="1330710"/>
            <a:ext cx="3887787" cy="0"/>
          </a:xfrm>
          <a:prstGeom prst="line">
            <a:avLst/>
          </a:prstGeom>
          <a:noFill/>
          <a:ln w="28575" cap="flat" cmpd="sng">
            <a:solidFill>
              <a:schemeClr val="bg1">
                <a:lumMod val="65000"/>
              </a:schemeClr>
            </a:solidFill>
            <a:bevel/>
          </a:ln>
        </p:spPr>
        <p:txBody>
          <a:bodyPr>
            <a:normAutofit fontScale="25000" lnSpcReduction="20000"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CN" altLang="en-US">
              <a:latin typeface="+mn-lt"/>
              <a:ea typeface="+mn-ea"/>
            </a:endParaRPr>
          </a:p>
        </p:txBody>
      </p:sp>
      <p:sp>
        <p:nvSpPr>
          <p:cNvPr id="2" name="文字方塊 1"/>
          <p:cNvSpPr txBox="1"/>
          <p:nvPr/>
        </p:nvSpPr>
        <p:spPr>
          <a:xfrm>
            <a:off x="136402" y="208819"/>
            <a:ext cx="680878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smtClean="0"/>
              <a:t>Q. </a:t>
            </a:r>
            <a:r>
              <a:rPr lang="zh-CN" altLang="en-US" sz="3200" b="1" dirty="0" smtClean="0"/>
              <a:t>如何在库内</a:t>
            </a:r>
            <a:endParaRPr lang="en-US" altLang="zh-CN" sz="3200" b="1" dirty="0" smtClean="0"/>
          </a:p>
          <a:p>
            <a:r>
              <a:rPr lang="zh-CN" altLang="en-US" sz="3200" b="1" dirty="0" smtClean="0"/>
              <a:t>查找投稿消息？</a:t>
            </a:r>
            <a:endParaRPr lang="en-US" altLang="zh-CN" sz="3200" b="1" dirty="0" smtClean="0"/>
          </a:p>
          <a:p>
            <a:endParaRPr lang="en-US" altLang="zh-TW" sz="3200" b="1" dirty="0"/>
          </a:p>
          <a:p>
            <a:r>
              <a:rPr lang="en-US" altLang="zh-CN" sz="3200" b="1" dirty="0" smtClean="0">
                <a:solidFill>
                  <a:schemeClr val="accent4">
                    <a:lumMod val="75000"/>
                  </a:schemeClr>
                </a:solidFill>
              </a:rPr>
              <a:t>=&gt;</a:t>
            </a:r>
            <a:r>
              <a:rPr lang="zh-CN" altLang="en-US" sz="3200" b="1" dirty="0" smtClean="0">
                <a:solidFill>
                  <a:schemeClr val="accent4">
                    <a:lumMod val="75000"/>
                  </a:schemeClr>
                </a:solidFill>
              </a:rPr>
              <a:t>在期刊</a:t>
            </a:r>
            <a:r>
              <a:rPr lang="zh-CN" altLang="en-US" sz="3200" b="1" dirty="0">
                <a:solidFill>
                  <a:schemeClr val="accent4">
                    <a:lumMod val="75000"/>
                  </a:schemeClr>
                </a:solidFill>
              </a:rPr>
              <a:t>列表</a:t>
            </a:r>
            <a:endParaRPr lang="en-US" altLang="zh-CN" sz="3200" b="1" dirty="0" smtClean="0">
              <a:solidFill>
                <a:schemeClr val="accent4">
                  <a:lumMod val="75000"/>
                </a:schemeClr>
              </a:solidFill>
            </a:endParaRPr>
          </a:p>
          <a:p>
            <a:r>
              <a:rPr lang="en-US" altLang="zh-CN" sz="3200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altLang="zh-CN" sz="3200" b="1" dirty="0" smtClean="0">
                <a:solidFill>
                  <a:schemeClr val="accent4">
                    <a:lumMod val="75000"/>
                  </a:schemeClr>
                </a:solidFill>
              </a:rPr>
              <a:t>   </a:t>
            </a:r>
            <a:r>
              <a:rPr lang="zh-CN" altLang="en-US" sz="3200" b="1" dirty="0" smtClean="0">
                <a:solidFill>
                  <a:schemeClr val="accent4">
                    <a:lumMod val="75000"/>
                  </a:schemeClr>
                </a:solidFill>
              </a:rPr>
              <a:t>点击想投的刊，</a:t>
            </a:r>
            <a:endParaRPr lang="en-US" altLang="zh-CN" sz="3200" b="1" dirty="0" smtClean="0">
              <a:solidFill>
                <a:schemeClr val="accent4">
                  <a:lumMod val="75000"/>
                </a:schemeClr>
              </a:solidFill>
            </a:endParaRPr>
          </a:p>
          <a:p>
            <a:r>
              <a:rPr lang="en-US" altLang="zh-CN" sz="3200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altLang="zh-CN" sz="3200" b="1" dirty="0" smtClean="0">
                <a:solidFill>
                  <a:schemeClr val="accent4">
                    <a:lumMod val="75000"/>
                  </a:schemeClr>
                </a:solidFill>
              </a:rPr>
              <a:t>   </a:t>
            </a:r>
            <a:r>
              <a:rPr lang="zh-CN" altLang="en-US" sz="3200" b="1" dirty="0" smtClean="0">
                <a:solidFill>
                  <a:schemeClr val="accent4">
                    <a:lumMod val="75000"/>
                  </a:schemeClr>
                </a:solidFill>
              </a:rPr>
              <a:t>进入期刊详目页</a:t>
            </a:r>
            <a:endParaRPr lang="zh-TW" altLang="en-US" sz="32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8865" y="16510"/>
            <a:ext cx="8580120" cy="68370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" name="组合 82"/>
          <p:cNvGrpSpPr>
            <a:grpSpLocks noChangeAspect="1"/>
          </p:cNvGrpSpPr>
          <p:nvPr/>
        </p:nvGrpSpPr>
        <p:grpSpPr>
          <a:xfrm>
            <a:off x="1285769" y="2070459"/>
            <a:ext cx="2502624" cy="2517596"/>
            <a:chOff x="2077903" y="1666875"/>
            <a:chExt cx="2862421" cy="2879546"/>
          </a:xfrm>
        </p:grpSpPr>
        <p:grpSp>
          <p:nvGrpSpPr>
            <p:cNvPr id="5" name="iṣľïḓe"/>
            <p:cNvGrpSpPr/>
            <p:nvPr/>
          </p:nvGrpSpPr>
          <p:grpSpPr>
            <a:xfrm>
              <a:off x="2323479" y="1926172"/>
              <a:ext cx="2395286" cy="2393983"/>
              <a:chOff x="1833521" y="2498961"/>
              <a:chExt cx="2848032" cy="2846478"/>
            </a:xfrm>
          </p:grpSpPr>
          <p:sp>
            <p:nvSpPr>
              <p:cNvPr id="60" name="ïŝľïḑê"/>
              <p:cNvSpPr/>
              <p:nvPr/>
            </p:nvSpPr>
            <p:spPr bwMode="auto">
              <a:xfrm>
                <a:off x="3755477" y="3110139"/>
                <a:ext cx="846963" cy="598769"/>
              </a:xfrm>
              <a:custGeom>
                <a:avLst/>
                <a:gdLst>
                  <a:gd name="T0" fmla="*/ 73 w 1093"/>
                  <a:gd name="T1" fmla="*/ 771 h 771"/>
                  <a:gd name="T2" fmla="*/ 1093 w 1093"/>
                  <a:gd name="T3" fmla="*/ 441 h 771"/>
                  <a:gd name="T4" fmla="*/ 1093 w 1093"/>
                  <a:gd name="T5" fmla="*/ 441 h 771"/>
                  <a:gd name="T6" fmla="*/ 1071 w 1093"/>
                  <a:gd name="T7" fmla="*/ 381 h 771"/>
                  <a:gd name="T8" fmla="*/ 1047 w 1093"/>
                  <a:gd name="T9" fmla="*/ 324 h 771"/>
                  <a:gd name="T10" fmla="*/ 1022 w 1093"/>
                  <a:gd name="T11" fmla="*/ 267 h 771"/>
                  <a:gd name="T12" fmla="*/ 995 w 1093"/>
                  <a:gd name="T13" fmla="*/ 211 h 771"/>
                  <a:gd name="T14" fmla="*/ 965 w 1093"/>
                  <a:gd name="T15" fmla="*/ 157 h 771"/>
                  <a:gd name="T16" fmla="*/ 934 w 1093"/>
                  <a:gd name="T17" fmla="*/ 103 h 771"/>
                  <a:gd name="T18" fmla="*/ 902 w 1093"/>
                  <a:gd name="T19" fmla="*/ 51 h 771"/>
                  <a:gd name="T20" fmla="*/ 868 w 1093"/>
                  <a:gd name="T21" fmla="*/ 0 h 771"/>
                  <a:gd name="T22" fmla="*/ 0 w 1093"/>
                  <a:gd name="T23" fmla="*/ 630 h 771"/>
                  <a:gd name="T24" fmla="*/ 0 w 1093"/>
                  <a:gd name="T25" fmla="*/ 630 h 771"/>
                  <a:gd name="T26" fmla="*/ 20 w 1093"/>
                  <a:gd name="T27" fmla="*/ 664 h 771"/>
                  <a:gd name="T28" fmla="*/ 39 w 1093"/>
                  <a:gd name="T29" fmla="*/ 699 h 771"/>
                  <a:gd name="T30" fmla="*/ 57 w 1093"/>
                  <a:gd name="T31" fmla="*/ 735 h 771"/>
                  <a:gd name="T32" fmla="*/ 73 w 1093"/>
                  <a:gd name="T33" fmla="*/ 771 h 771"/>
                  <a:gd name="T34" fmla="*/ 73 w 1093"/>
                  <a:gd name="T35" fmla="*/ 771 h 7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093" h="771">
                    <a:moveTo>
                      <a:pt x="73" y="771"/>
                    </a:moveTo>
                    <a:lnTo>
                      <a:pt x="1093" y="441"/>
                    </a:lnTo>
                    <a:lnTo>
                      <a:pt x="1093" y="441"/>
                    </a:lnTo>
                    <a:lnTo>
                      <a:pt x="1071" y="381"/>
                    </a:lnTo>
                    <a:lnTo>
                      <a:pt x="1047" y="324"/>
                    </a:lnTo>
                    <a:lnTo>
                      <a:pt x="1022" y="267"/>
                    </a:lnTo>
                    <a:lnTo>
                      <a:pt x="995" y="211"/>
                    </a:lnTo>
                    <a:lnTo>
                      <a:pt x="965" y="157"/>
                    </a:lnTo>
                    <a:lnTo>
                      <a:pt x="934" y="103"/>
                    </a:lnTo>
                    <a:lnTo>
                      <a:pt x="902" y="51"/>
                    </a:lnTo>
                    <a:lnTo>
                      <a:pt x="868" y="0"/>
                    </a:lnTo>
                    <a:lnTo>
                      <a:pt x="0" y="630"/>
                    </a:lnTo>
                    <a:lnTo>
                      <a:pt x="0" y="630"/>
                    </a:lnTo>
                    <a:lnTo>
                      <a:pt x="20" y="664"/>
                    </a:lnTo>
                    <a:lnTo>
                      <a:pt x="39" y="699"/>
                    </a:lnTo>
                    <a:lnTo>
                      <a:pt x="57" y="735"/>
                    </a:lnTo>
                    <a:lnTo>
                      <a:pt x="73" y="771"/>
                    </a:lnTo>
                    <a:lnTo>
                      <a:pt x="73" y="77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61" name="íślíḓe"/>
              <p:cNvSpPr/>
              <p:nvPr/>
            </p:nvSpPr>
            <p:spPr bwMode="auto">
              <a:xfrm>
                <a:off x="3288561" y="2498961"/>
                <a:ext cx="380048" cy="850066"/>
              </a:xfrm>
              <a:custGeom>
                <a:avLst/>
                <a:gdLst>
                  <a:gd name="T0" fmla="*/ 158 w 490"/>
                  <a:gd name="T1" fmla="*/ 1097 h 1097"/>
                  <a:gd name="T2" fmla="*/ 490 w 490"/>
                  <a:gd name="T3" fmla="*/ 77 h 1097"/>
                  <a:gd name="T4" fmla="*/ 490 w 490"/>
                  <a:gd name="T5" fmla="*/ 77 h 1097"/>
                  <a:gd name="T6" fmla="*/ 430 w 490"/>
                  <a:gd name="T7" fmla="*/ 60 h 1097"/>
                  <a:gd name="T8" fmla="*/ 371 w 490"/>
                  <a:gd name="T9" fmla="*/ 46 h 1097"/>
                  <a:gd name="T10" fmla="*/ 311 w 490"/>
                  <a:gd name="T11" fmla="*/ 32 h 1097"/>
                  <a:gd name="T12" fmla="*/ 250 w 490"/>
                  <a:gd name="T13" fmla="*/ 22 h 1097"/>
                  <a:gd name="T14" fmla="*/ 188 w 490"/>
                  <a:gd name="T15" fmla="*/ 13 h 1097"/>
                  <a:gd name="T16" fmla="*/ 127 w 490"/>
                  <a:gd name="T17" fmla="*/ 7 h 1097"/>
                  <a:gd name="T18" fmla="*/ 63 w 490"/>
                  <a:gd name="T19" fmla="*/ 3 h 1097"/>
                  <a:gd name="T20" fmla="*/ 0 w 490"/>
                  <a:gd name="T21" fmla="*/ 0 h 1097"/>
                  <a:gd name="T22" fmla="*/ 0 w 490"/>
                  <a:gd name="T23" fmla="*/ 1072 h 1097"/>
                  <a:gd name="T24" fmla="*/ 0 w 490"/>
                  <a:gd name="T25" fmla="*/ 1072 h 1097"/>
                  <a:gd name="T26" fmla="*/ 41 w 490"/>
                  <a:gd name="T27" fmla="*/ 1075 h 1097"/>
                  <a:gd name="T28" fmla="*/ 80 w 490"/>
                  <a:gd name="T29" fmla="*/ 1080 h 1097"/>
                  <a:gd name="T30" fmla="*/ 119 w 490"/>
                  <a:gd name="T31" fmla="*/ 1087 h 1097"/>
                  <a:gd name="T32" fmla="*/ 158 w 490"/>
                  <a:gd name="T33" fmla="*/ 1097 h 1097"/>
                  <a:gd name="T34" fmla="*/ 158 w 490"/>
                  <a:gd name="T35" fmla="*/ 1097 h 10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90" h="1097">
                    <a:moveTo>
                      <a:pt x="158" y="1097"/>
                    </a:moveTo>
                    <a:lnTo>
                      <a:pt x="490" y="77"/>
                    </a:lnTo>
                    <a:lnTo>
                      <a:pt x="490" y="77"/>
                    </a:lnTo>
                    <a:lnTo>
                      <a:pt x="430" y="60"/>
                    </a:lnTo>
                    <a:lnTo>
                      <a:pt x="371" y="46"/>
                    </a:lnTo>
                    <a:lnTo>
                      <a:pt x="311" y="32"/>
                    </a:lnTo>
                    <a:lnTo>
                      <a:pt x="250" y="22"/>
                    </a:lnTo>
                    <a:lnTo>
                      <a:pt x="188" y="13"/>
                    </a:lnTo>
                    <a:lnTo>
                      <a:pt x="127" y="7"/>
                    </a:lnTo>
                    <a:lnTo>
                      <a:pt x="63" y="3"/>
                    </a:lnTo>
                    <a:lnTo>
                      <a:pt x="0" y="0"/>
                    </a:lnTo>
                    <a:lnTo>
                      <a:pt x="0" y="1072"/>
                    </a:lnTo>
                    <a:lnTo>
                      <a:pt x="0" y="1072"/>
                    </a:lnTo>
                    <a:lnTo>
                      <a:pt x="41" y="1075"/>
                    </a:lnTo>
                    <a:lnTo>
                      <a:pt x="80" y="1080"/>
                    </a:lnTo>
                    <a:lnTo>
                      <a:pt x="119" y="1087"/>
                    </a:lnTo>
                    <a:lnTo>
                      <a:pt x="158" y="1097"/>
                    </a:lnTo>
                    <a:lnTo>
                      <a:pt x="158" y="1097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62" name="ï$ḷíďê"/>
              <p:cNvSpPr/>
              <p:nvPr/>
            </p:nvSpPr>
            <p:spPr bwMode="auto">
              <a:xfrm>
                <a:off x="3631380" y="2789038"/>
                <a:ext cx="760095" cy="760095"/>
              </a:xfrm>
              <a:custGeom>
                <a:avLst/>
                <a:gdLst>
                  <a:gd name="T0" fmla="*/ 113 w 980"/>
                  <a:gd name="T1" fmla="*/ 981 h 981"/>
                  <a:gd name="T2" fmla="*/ 980 w 980"/>
                  <a:gd name="T3" fmla="*/ 349 h 981"/>
                  <a:gd name="T4" fmla="*/ 980 w 980"/>
                  <a:gd name="T5" fmla="*/ 349 h 981"/>
                  <a:gd name="T6" fmla="*/ 942 w 980"/>
                  <a:gd name="T7" fmla="*/ 301 h 981"/>
                  <a:gd name="T8" fmla="*/ 902 w 980"/>
                  <a:gd name="T9" fmla="*/ 254 h 981"/>
                  <a:gd name="T10" fmla="*/ 860 w 980"/>
                  <a:gd name="T11" fmla="*/ 208 h 981"/>
                  <a:gd name="T12" fmla="*/ 817 w 980"/>
                  <a:gd name="T13" fmla="*/ 162 h 981"/>
                  <a:gd name="T14" fmla="*/ 773 w 980"/>
                  <a:gd name="T15" fmla="*/ 119 h 981"/>
                  <a:gd name="T16" fmla="*/ 727 w 980"/>
                  <a:gd name="T17" fmla="*/ 78 h 981"/>
                  <a:gd name="T18" fmla="*/ 679 w 980"/>
                  <a:gd name="T19" fmla="*/ 39 h 981"/>
                  <a:gd name="T20" fmla="*/ 631 w 980"/>
                  <a:gd name="T21" fmla="*/ 0 h 981"/>
                  <a:gd name="T22" fmla="*/ 0 w 980"/>
                  <a:gd name="T23" fmla="*/ 868 h 981"/>
                  <a:gd name="T24" fmla="*/ 0 w 980"/>
                  <a:gd name="T25" fmla="*/ 868 h 981"/>
                  <a:gd name="T26" fmla="*/ 30 w 980"/>
                  <a:gd name="T27" fmla="*/ 893 h 981"/>
                  <a:gd name="T28" fmla="*/ 59 w 980"/>
                  <a:gd name="T29" fmla="*/ 921 h 981"/>
                  <a:gd name="T30" fmla="*/ 86 w 980"/>
                  <a:gd name="T31" fmla="*/ 950 h 981"/>
                  <a:gd name="T32" fmla="*/ 113 w 980"/>
                  <a:gd name="T33" fmla="*/ 981 h 981"/>
                  <a:gd name="T34" fmla="*/ 113 w 980"/>
                  <a:gd name="T35" fmla="*/ 981 h 9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980" h="981">
                    <a:moveTo>
                      <a:pt x="113" y="981"/>
                    </a:moveTo>
                    <a:lnTo>
                      <a:pt x="980" y="349"/>
                    </a:lnTo>
                    <a:lnTo>
                      <a:pt x="980" y="349"/>
                    </a:lnTo>
                    <a:lnTo>
                      <a:pt x="942" y="301"/>
                    </a:lnTo>
                    <a:lnTo>
                      <a:pt x="902" y="254"/>
                    </a:lnTo>
                    <a:lnTo>
                      <a:pt x="860" y="208"/>
                    </a:lnTo>
                    <a:lnTo>
                      <a:pt x="817" y="162"/>
                    </a:lnTo>
                    <a:lnTo>
                      <a:pt x="773" y="119"/>
                    </a:lnTo>
                    <a:lnTo>
                      <a:pt x="727" y="78"/>
                    </a:lnTo>
                    <a:lnTo>
                      <a:pt x="679" y="39"/>
                    </a:lnTo>
                    <a:lnTo>
                      <a:pt x="631" y="0"/>
                    </a:lnTo>
                    <a:lnTo>
                      <a:pt x="0" y="868"/>
                    </a:lnTo>
                    <a:lnTo>
                      <a:pt x="0" y="868"/>
                    </a:lnTo>
                    <a:lnTo>
                      <a:pt x="30" y="893"/>
                    </a:lnTo>
                    <a:lnTo>
                      <a:pt x="59" y="921"/>
                    </a:lnTo>
                    <a:lnTo>
                      <a:pt x="86" y="950"/>
                    </a:lnTo>
                    <a:lnTo>
                      <a:pt x="113" y="981"/>
                    </a:lnTo>
                    <a:lnTo>
                      <a:pt x="113" y="98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63" name="ïşlïḋé"/>
              <p:cNvSpPr/>
              <p:nvPr/>
            </p:nvSpPr>
            <p:spPr bwMode="auto">
              <a:xfrm>
                <a:off x="3829935" y="3511904"/>
                <a:ext cx="851618" cy="378496"/>
              </a:xfrm>
              <a:custGeom>
                <a:avLst/>
                <a:gdLst>
                  <a:gd name="T0" fmla="*/ 25 w 1098"/>
                  <a:gd name="T1" fmla="*/ 488 h 488"/>
                  <a:gd name="T2" fmla="*/ 1098 w 1098"/>
                  <a:gd name="T3" fmla="*/ 488 h 488"/>
                  <a:gd name="T4" fmla="*/ 1098 w 1098"/>
                  <a:gd name="T5" fmla="*/ 488 h 488"/>
                  <a:gd name="T6" fmla="*/ 1095 w 1098"/>
                  <a:gd name="T7" fmla="*/ 425 h 488"/>
                  <a:gd name="T8" fmla="*/ 1090 w 1098"/>
                  <a:gd name="T9" fmla="*/ 363 h 488"/>
                  <a:gd name="T10" fmla="*/ 1085 w 1098"/>
                  <a:gd name="T11" fmla="*/ 300 h 488"/>
                  <a:gd name="T12" fmla="*/ 1075 w 1098"/>
                  <a:gd name="T13" fmla="*/ 239 h 488"/>
                  <a:gd name="T14" fmla="*/ 1064 w 1098"/>
                  <a:gd name="T15" fmla="*/ 178 h 488"/>
                  <a:gd name="T16" fmla="*/ 1052 w 1098"/>
                  <a:gd name="T17" fmla="*/ 118 h 488"/>
                  <a:gd name="T18" fmla="*/ 1038 w 1098"/>
                  <a:gd name="T19" fmla="*/ 58 h 488"/>
                  <a:gd name="T20" fmla="*/ 1020 w 1098"/>
                  <a:gd name="T21" fmla="*/ 0 h 488"/>
                  <a:gd name="T22" fmla="*/ 0 w 1098"/>
                  <a:gd name="T23" fmla="*/ 331 h 488"/>
                  <a:gd name="T24" fmla="*/ 0 w 1098"/>
                  <a:gd name="T25" fmla="*/ 331 h 488"/>
                  <a:gd name="T26" fmla="*/ 9 w 1098"/>
                  <a:gd name="T27" fmla="*/ 370 h 488"/>
                  <a:gd name="T28" fmla="*/ 16 w 1098"/>
                  <a:gd name="T29" fmla="*/ 409 h 488"/>
                  <a:gd name="T30" fmla="*/ 21 w 1098"/>
                  <a:gd name="T31" fmla="*/ 448 h 488"/>
                  <a:gd name="T32" fmla="*/ 25 w 1098"/>
                  <a:gd name="T33" fmla="*/ 488 h 488"/>
                  <a:gd name="T34" fmla="*/ 25 w 1098"/>
                  <a:gd name="T35" fmla="*/ 488 h 4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098" h="488">
                    <a:moveTo>
                      <a:pt x="25" y="488"/>
                    </a:moveTo>
                    <a:lnTo>
                      <a:pt x="1098" y="488"/>
                    </a:lnTo>
                    <a:lnTo>
                      <a:pt x="1098" y="488"/>
                    </a:lnTo>
                    <a:lnTo>
                      <a:pt x="1095" y="425"/>
                    </a:lnTo>
                    <a:lnTo>
                      <a:pt x="1090" y="363"/>
                    </a:lnTo>
                    <a:lnTo>
                      <a:pt x="1085" y="300"/>
                    </a:lnTo>
                    <a:lnTo>
                      <a:pt x="1075" y="239"/>
                    </a:lnTo>
                    <a:lnTo>
                      <a:pt x="1064" y="178"/>
                    </a:lnTo>
                    <a:lnTo>
                      <a:pt x="1052" y="118"/>
                    </a:lnTo>
                    <a:lnTo>
                      <a:pt x="1038" y="58"/>
                    </a:lnTo>
                    <a:lnTo>
                      <a:pt x="1020" y="0"/>
                    </a:lnTo>
                    <a:lnTo>
                      <a:pt x="0" y="331"/>
                    </a:lnTo>
                    <a:lnTo>
                      <a:pt x="0" y="331"/>
                    </a:lnTo>
                    <a:lnTo>
                      <a:pt x="9" y="370"/>
                    </a:lnTo>
                    <a:lnTo>
                      <a:pt x="16" y="409"/>
                    </a:lnTo>
                    <a:lnTo>
                      <a:pt x="21" y="448"/>
                    </a:lnTo>
                    <a:lnTo>
                      <a:pt x="25" y="488"/>
                    </a:lnTo>
                    <a:lnTo>
                      <a:pt x="25" y="488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64" name="iṡḷiďê"/>
              <p:cNvSpPr/>
              <p:nvPr/>
            </p:nvSpPr>
            <p:spPr bwMode="auto">
              <a:xfrm>
                <a:off x="2846465" y="4495373"/>
                <a:ext cx="380048" cy="850066"/>
              </a:xfrm>
              <a:custGeom>
                <a:avLst/>
                <a:gdLst>
                  <a:gd name="T0" fmla="*/ 332 w 490"/>
                  <a:gd name="T1" fmla="*/ 0 h 1097"/>
                  <a:gd name="T2" fmla="*/ 0 w 490"/>
                  <a:gd name="T3" fmla="*/ 1020 h 1097"/>
                  <a:gd name="T4" fmla="*/ 0 w 490"/>
                  <a:gd name="T5" fmla="*/ 1020 h 1097"/>
                  <a:gd name="T6" fmla="*/ 60 w 490"/>
                  <a:gd name="T7" fmla="*/ 1037 h 1097"/>
                  <a:gd name="T8" fmla="*/ 119 w 490"/>
                  <a:gd name="T9" fmla="*/ 1051 h 1097"/>
                  <a:gd name="T10" fmla="*/ 179 w 490"/>
                  <a:gd name="T11" fmla="*/ 1063 h 1097"/>
                  <a:gd name="T12" fmla="*/ 240 w 490"/>
                  <a:gd name="T13" fmla="*/ 1074 h 1097"/>
                  <a:gd name="T14" fmla="*/ 302 w 490"/>
                  <a:gd name="T15" fmla="*/ 1084 h 1097"/>
                  <a:gd name="T16" fmla="*/ 363 w 490"/>
                  <a:gd name="T17" fmla="*/ 1090 h 1097"/>
                  <a:gd name="T18" fmla="*/ 427 w 490"/>
                  <a:gd name="T19" fmla="*/ 1094 h 1097"/>
                  <a:gd name="T20" fmla="*/ 490 w 490"/>
                  <a:gd name="T21" fmla="*/ 1097 h 1097"/>
                  <a:gd name="T22" fmla="*/ 490 w 490"/>
                  <a:gd name="T23" fmla="*/ 25 h 1097"/>
                  <a:gd name="T24" fmla="*/ 490 w 490"/>
                  <a:gd name="T25" fmla="*/ 25 h 1097"/>
                  <a:gd name="T26" fmla="*/ 449 w 490"/>
                  <a:gd name="T27" fmla="*/ 22 h 1097"/>
                  <a:gd name="T28" fmla="*/ 410 w 490"/>
                  <a:gd name="T29" fmla="*/ 17 h 1097"/>
                  <a:gd name="T30" fmla="*/ 371 w 490"/>
                  <a:gd name="T31" fmla="*/ 8 h 1097"/>
                  <a:gd name="T32" fmla="*/ 332 w 490"/>
                  <a:gd name="T33" fmla="*/ 0 h 1097"/>
                  <a:gd name="T34" fmla="*/ 332 w 490"/>
                  <a:gd name="T35" fmla="*/ 0 h 10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90" h="1097">
                    <a:moveTo>
                      <a:pt x="332" y="0"/>
                    </a:moveTo>
                    <a:lnTo>
                      <a:pt x="0" y="1020"/>
                    </a:lnTo>
                    <a:lnTo>
                      <a:pt x="0" y="1020"/>
                    </a:lnTo>
                    <a:lnTo>
                      <a:pt x="60" y="1037"/>
                    </a:lnTo>
                    <a:lnTo>
                      <a:pt x="119" y="1051"/>
                    </a:lnTo>
                    <a:lnTo>
                      <a:pt x="179" y="1063"/>
                    </a:lnTo>
                    <a:lnTo>
                      <a:pt x="240" y="1074"/>
                    </a:lnTo>
                    <a:lnTo>
                      <a:pt x="302" y="1084"/>
                    </a:lnTo>
                    <a:lnTo>
                      <a:pt x="363" y="1090"/>
                    </a:lnTo>
                    <a:lnTo>
                      <a:pt x="427" y="1094"/>
                    </a:lnTo>
                    <a:lnTo>
                      <a:pt x="490" y="1097"/>
                    </a:lnTo>
                    <a:lnTo>
                      <a:pt x="490" y="25"/>
                    </a:lnTo>
                    <a:lnTo>
                      <a:pt x="490" y="25"/>
                    </a:lnTo>
                    <a:lnTo>
                      <a:pt x="449" y="22"/>
                    </a:lnTo>
                    <a:lnTo>
                      <a:pt x="410" y="17"/>
                    </a:lnTo>
                    <a:lnTo>
                      <a:pt x="371" y="8"/>
                    </a:lnTo>
                    <a:lnTo>
                      <a:pt x="332" y="0"/>
                    </a:lnTo>
                    <a:lnTo>
                      <a:pt x="332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65" name="ïslïďê"/>
              <p:cNvSpPr/>
              <p:nvPr/>
            </p:nvSpPr>
            <p:spPr bwMode="auto">
              <a:xfrm>
                <a:off x="3470053" y="2576522"/>
                <a:ext cx="600321" cy="848514"/>
              </a:xfrm>
              <a:custGeom>
                <a:avLst/>
                <a:gdLst>
                  <a:gd name="T0" fmla="*/ 141 w 773"/>
                  <a:gd name="T1" fmla="*/ 1094 h 1094"/>
                  <a:gd name="T2" fmla="*/ 773 w 773"/>
                  <a:gd name="T3" fmla="*/ 226 h 1094"/>
                  <a:gd name="T4" fmla="*/ 773 w 773"/>
                  <a:gd name="T5" fmla="*/ 226 h 1094"/>
                  <a:gd name="T6" fmla="*/ 721 w 773"/>
                  <a:gd name="T7" fmla="*/ 191 h 1094"/>
                  <a:gd name="T8" fmla="*/ 668 w 773"/>
                  <a:gd name="T9" fmla="*/ 158 h 1094"/>
                  <a:gd name="T10" fmla="*/ 616 w 773"/>
                  <a:gd name="T11" fmla="*/ 127 h 1094"/>
                  <a:gd name="T12" fmla="*/ 561 w 773"/>
                  <a:gd name="T13" fmla="*/ 98 h 1094"/>
                  <a:gd name="T14" fmla="*/ 506 w 773"/>
                  <a:gd name="T15" fmla="*/ 71 h 1094"/>
                  <a:gd name="T16" fmla="*/ 448 w 773"/>
                  <a:gd name="T17" fmla="*/ 45 h 1094"/>
                  <a:gd name="T18" fmla="*/ 390 w 773"/>
                  <a:gd name="T19" fmla="*/ 23 h 1094"/>
                  <a:gd name="T20" fmla="*/ 332 w 773"/>
                  <a:gd name="T21" fmla="*/ 0 h 1094"/>
                  <a:gd name="T22" fmla="*/ 0 w 773"/>
                  <a:gd name="T23" fmla="*/ 1021 h 1094"/>
                  <a:gd name="T24" fmla="*/ 0 w 773"/>
                  <a:gd name="T25" fmla="*/ 1021 h 1094"/>
                  <a:gd name="T26" fmla="*/ 36 w 773"/>
                  <a:gd name="T27" fmla="*/ 1036 h 1094"/>
                  <a:gd name="T28" fmla="*/ 73 w 773"/>
                  <a:gd name="T29" fmla="*/ 1053 h 1094"/>
                  <a:gd name="T30" fmla="*/ 108 w 773"/>
                  <a:gd name="T31" fmla="*/ 1072 h 1094"/>
                  <a:gd name="T32" fmla="*/ 141 w 773"/>
                  <a:gd name="T33" fmla="*/ 1094 h 1094"/>
                  <a:gd name="T34" fmla="*/ 141 w 773"/>
                  <a:gd name="T35" fmla="*/ 1094 h 10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773" h="1094">
                    <a:moveTo>
                      <a:pt x="141" y="1094"/>
                    </a:moveTo>
                    <a:lnTo>
                      <a:pt x="773" y="226"/>
                    </a:lnTo>
                    <a:lnTo>
                      <a:pt x="773" y="226"/>
                    </a:lnTo>
                    <a:lnTo>
                      <a:pt x="721" y="191"/>
                    </a:lnTo>
                    <a:lnTo>
                      <a:pt x="668" y="158"/>
                    </a:lnTo>
                    <a:lnTo>
                      <a:pt x="616" y="127"/>
                    </a:lnTo>
                    <a:lnTo>
                      <a:pt x="561" y="98"/>
                    </a:lnTo>
                    <a:lnTo>
                      <a:pt x="506" y="71"/>
                    </a:lnTo>
                    <a:lnTo>
                      <a:pt x="448" y="45"/>
                    </a:lnTo>
                    <a:lnTo>
                      <a:pt x="390" y="23"/>
                    </a:lnTo>
                    <a:lnTo>
                      <a:pt x="332" y="0"/>
                    </a:lnTo>
                    <a:lnTo>
                      <a:pt x="0" y="1021"/>
                    </a:lnTo>
                    <a:lnTo>
                      <a:pt x="0" y="1021"/>
                    </a:lnTo>
                    <a:lnTo>
                      <a:pt x="36" y="1036"/>
                    </a:lnTo>
                    <a:lnTo>
                      <a:pt x="73" y="1053"/>
                    </a:lnTo>
                    <a:lnTo>
                      <a:pt x="108" y="1072"/>
                    </a:lnTo>
                    <a:lnTo>
                      <a:pt x="141" y="1094"/>
                    </a:lnTo>
                    <a:lnTo>
                      <a:pt x="141" y="109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66" name="ïṡḻíḋe"/>
              <p:cNvSpPr/>
              <p:nvPr/>
            </p:nvSpPr>
            <p:spPr bwMode="auto">
              <a:xfrm>
                <a:off x="3288561" y="4495373"/>
                <a:ext cx="380048" cy="850066"/>
              </a:xfrm>
              <a:custGeom>
                <a:avLst/>
                <a:gdLst>
                  <a:gd name="T0" fmla="*/ 0 w 490"/>
                  <a:gd name="T1" fmla="*/ 25 h 1097"/>
                  <a:gd name="T2" fmla="*/ 0 w 490"/>
                  <a:gd name="T3" fmla="*/ 1097 h 1097"/>
                  <a:gd name="T4" fmla="*/ 0 w 490"/>
                  <a:gd name="T5" fmla="*/ 1097 h 1097"/>
                  <a:gd name="T6" fmla="*/ 63 w 490"/>
                  <a:gd name="T7" fmla="*/ 1094 h 1097"/>
                  <a:gd name="T8" fmla="*/ 127 w 490"/>
                  <a:gd name="T9" fmla="*/ 1090 h 1097"/>
                  <a:gd name="T10" fmla="*/ 188 w 490"/>
                  <a:gd name="T11" fmla="*/ 1084 h 1097"/>
                  <a:gd name="T12" fmla="*/ 250 w 490"/>
                  <a:gd name="T13" fmla="*/ 1074 h 1097"/>
                  <a:gd name="T14" fmla="*/ 311 w 490"/>
                  <a:gd name="T15" fmla="*/ 1063 h 1097"/>
                  <a:gd name="T16" fmla="*/ 371 w 490"/>
                  <a:gd name="T17" fmla="*/ 1051 h 1097"/>
                  <a:gd name="T18" fmla="*/ 430 w 490"/>
                  <a:gd name="T19" fmla="*/ 1037 h 1097"/>
                  <a:gd name="T20" fmla="*/ 490 w 490"/>
                  <a:gd name="T21" fmla="*/ 1020 h 1097"/>
                  <a:gd name="T22" fmla="*/ 158 w 490"/>
                  <a:gd name="T23" fmla="*/ 0 h 1097"/>
                  <a:gd name="T24" fmla="*/ 158 w 490"/>
                  <a:gd name="T25" fmla="*/ 0 h 1097"/>
                  <a:gd name="T26" fmla="*/ 119 w 490"/>
                  <a:gd name="T27" fmla="*/ 8 h 1097"/>
                  <a:gd name="T28" fmla="*/ 80 w 490"/>
                  <a:gd name="T29" fmla="*/ 17 h 1097"/>
                  <a:gd name="T30" fmla="*/ 41 w 490"/>
                  <a:gd name="T31" fmla="*/ 22 h 1097"/>
                  <a:gd name="T32" fmla="*/ 0 w 490"/>
                  <a:gd name="T33" fmla="*/ 25 h 1097"/>
                  <a:gd name="T34" fmla="*/ 0 w 490"/>
                  <a:gd name="T35" fmla="*/ 25 h 10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90" h="1097">
                    <a:moveTo>
                      <a:pt x="0" y="25"/>
                    </a:moveTo>
                    <a:lnTo>
                      <a:pt x="0" y="1097"/>
                    </a:lnTo>
                    <a:lnTo>
                      <a:pt x="0" y="1097"/>
                    </a:lnTo>
                    <a:lnTo>
                      <a:pt x="63" y="1094"/>
                    </a:lnTo>
                    <a:lnTo>
                      <a:pt x="127" y="1090"/>
                    </a:lnTo>
                    <a:lnTo>
                      <a:pt x="188" y="1084"/>
                    </a:lnTo>
                    <a:lnTo>
                      <a:pt x="250" y="1074"/>
                    </a:lnTo>
                    <a:lnTo>
                      <a:pt x="311" y="1063"/>
                    </a:lnTo>
                    <a:lnTo>
                      <a:pt x="371" y="1051"/>
                    </a:lnTo>
                    <a:lnTo>
                      <a:pt x="430" y="1037"/>
                    </a:lnTo>
                    <a:lnTo>
                      <a:pt x="490" y="1020"/>
                    </a:lnTo>
                    <a:lnTo>
                      <a:pt x="158" y="0"/>
                    </a:lnTo>
                    <a:lnTo>
                      <a:pt x="158" y="0"/>
                    </a:lnTo>
                    <a:lnTo>
                      <a:pt x="119" y="8"/>
                    </a:lnTo>
                    <a:lnTo>
                      <a:pt x="80" y="17"/>
                    </a:lnTo>
                    <a:lnTo>
                      <a:pt x="41" y="22"/>
                    </a:lnTo>
                    <a:lnTo>
                      <a:pt x="0" y="25"/>
                    </a:lnTo>
                    <a:lnTo>
                      <a:pt x="0" y="25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67" name="iṣḷîďê"/>
              <p:cNvSpPr/>
              <p:nvPr/>
            </p:nvSpPr>
            <p:spPr bwMode="auto">
              <a:xfrm>
                <a:off x="3829935" y="3952448"/>
                <a:ext cx="851618" cy="380047"/>
              </a:xfrm>
              <a:custGeom>
                <a:avLst/>
                <a:gdLst>
                  <a:gd name="T0" fmla="*/ 25 w 1098"/>
                  <a:gd name="T1" fmla="*/ 0 h 489"/>
                  <a:gd name="T2" fmla="*/ 25 w 1098"/>
                  <a:gd name="T3" fmla="*/ 0 h 489"/>
                  <a:gd name="T4" fmla="*/ 21 w 1098"/>
                  <a:gd name="T5" fmla="*/ 40 h 489"/>
                  <a:gd name="T6" fmla="*/ 16 w 1098"/>
                  <a:gd name="T7" fmla="*/ 80 h 489"/>
                  <a:gd name="T8" fmla="*/ 9 w 1098"/>
                  <a:gd name="T9" fmla="*/ 119 h 489"/>
                  <a:gd name="T10" fmla="*/ 0 w 1098"/>
                  <a:gd name="T11" fmla="*/ 157 h 489"/>
                  <a:gd name="T12" fmla="*/ 1020 w 1098"/>
                  <a:gd name="T13" fmla="*/ 489 h 489"/>
                  <a:gd name="T14" fmla="*/ 1020 w 1098"/>
                  <a:gd name="T15" fmla="*/ 489 h 489"/>
                  <a:gd name="T16" fmla="*/ 1038 w 1098"/>
                  <a:gd name="T17" fmla="*/ 430 h 489"/>
                  <a:gd name="T18" fmla="*/ 1052 w 1098"/>
                  <a:gd name="T19" fmla="*/ 371 h 489"/>
                  <a:gd name="T20" fmla="*/ 1064 w 1098"/>
                  <a:gd name="T21" fmla="*/ 310 h 489"/>
                  <a:gd name="T22" fmla="*/ 1075 w 1098"/>
                  <a:gd name="T23" fmla="*/ 250 h 489"/>
                  <a:gd name="T24" fmla="*/ 1085 w 1098"/>
                  <a:gd name="T25" fmla="*/ 188 h 489"/>
                  <a:gd name="T26" fmla="*/ 1090 w 1098"/>
                  <a:gd name="T27" fmla="*/ 126 h 489"/>
                  <a:gd name="T28" fmla="*/ 1095 w 1098"/>
                  <a:gd name="T29" fmla="*/ 63 h 489"/>
                  <a:gd name="T30" fmla="*/ 1098 w 1098"/>
                  <a:gd name="T31" fmla="*/ 0 h 489"/>
                  <a:gd name="T32" fmla="*/ 25 w 1098"/>
                  <a:gd name="T33" fmla="*/ 0 h 4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098" h="489">
                    <a:moveTo>
                      <a:pt x="25" y="0"/>
                    </a:moveTo>
                    <a:lnTo>
                      <a:pt x="25" y="0"/>
                    </a:lnTo>
                    <a:lnTo>
                      <a:pt x="21" y="40"/>
                    </a:lnTo>
                    <a:lnTo>
                      <a:pt x="16" y="80"/>
                    </a:lnTo>
                    <a:lnTo>
                      <a:pt x="9" y="119"/>
                    </a:lnTo>
                    <a:lnTo>
                      <a:pt x="0" y="157"/>
                    </a:lnTo>
                    <a:lnTo>
                      <a:pt x="1020" y="489"/>
                    </a:lnTo>
                    <a:lnTo>
                      <a:pt x="1020" y="489"/>
                    </a:lnTo>
                    <a:lnTo>
                      <a:pt x="1038" y="430"/>
                    </a:lnTo>
                    <a:lnTo>
                      <a:pt x="1052" y="371"/>
                    </a:lnTo>
                    <a:lnTo>
                      <a:pt x="1064" y="310"/>
                    </a:lnTo>
                    <a:lnTo>
                      <a:pt x="1075" y="250"/>
                    </a:lnTo>
                    <a:lnTo>
                      <a:pt x="1085" y="188"/>
                    </a:lnTo>
                    <a:lnTo>
                      <a:pt x="1090" y="126"/>
                    </a:lnTo>
                    <a:lnTo>
                      <a:pt x="1095" y="63"/>
                    </a:lnTo>
                    <a:lnTo>
                      <a:pt x="1098" y="0"/>
                    </a:lnTo>
                    <a:lnTo>
                      <a:pt x="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68" name="íS1íḋe"/>
              <p:cNvSpPr/>
              <p:nvPr/>
            </p:nvSpPr>
            <p:spPr bwMode="auto">
              <a:xfrm>
                <a:off x="3755477" y="4133941"/>
                <a:ext cx="846963" cy="600319"/>
              </a:xfrm>
              <a:custGeom>
                <a:avLst/>
                <a:gdLst>
                  <a:gd name="T0" fmla="*/ 0 w 1093"/>
                  <a:gd name="T1" fmla="*/ 143 h 773"/>
                  <a:gd name="T2" fmla="*/ 868 w 1093"/>
                  <a:gd name="T3" fmla="*/ 773 h 773"/>
                  <a:gd name="T4" fmla="*/ 868 w 1093"/>
                  <a:gd name="T5" fmla="*/ 773 h 773"/>
                  <a:gd name="T6" fmla="*/ 902 w 1093"/>
                  <a:gd name="T7" fmla="*/ 722 h 773"/>
                  <a:gd name="T8" fmla="*/ 934 w 1093"/>
                  <a:gd name="T9" fmla="*/ 670 h 773"/>
                  <a:gd name="T10" fmla="*/ 965 w 1093"/>
                  <a:gd name="T11" fmla="*/ 616 h 773"/>
                  <a:gd name="T12" fmla="*/ 995 w 1093"/>
                  <a:gd name="T13" fmla="*/ 561 h 773"/>
                  <a:gd name="T14" fmla="*/ 1022 w 1093"/>
                  <a:gd name="T15" fmla="*/ 506 h 773"/>
                  <a:gd name="T16" fmla="*/ 1047 w 1093"/>
                  <a:gd name="T17" fmla="*/ 449 h 773"/>
                  <a:gd name="T18" fmla="*/ 1071 w 1093"/>
                  <a:gd name="T19" fmla="*/ 392 h 773"/>
                  <a:gd name="T20" fmla="*/ 1093 w 1093"/>
                  <a:gd name="T21" fmla="*/ 332 h 773"/>
                  <a:gd name="T22" fmla="*/ 73 w 1093"/>
                  <a:gd name="T23" fmla="*/ 0 h 773"/>
                  <a:gd name="T24" fmla="*/ 73 w 1093"/>
                  <a:gd name="T25" fmla="*/ 0 h 773"/>
                  <a:gd name="T26" fmla="*/ 57 w 1093"/>
                  <a:gd name="T27" fmla="*/ 38 h 773"/>
                  <a:gd name="T28" fmla="*/ 39 w 1093"/>
                  <a:gd name="T29" fmla="*/ 74 h 773"/>
                  <a:gd name="T30" fmla="*/ 20 w 1093"/>
                  <a:gd name="T31" fmla="*/ 109 h 773"/>
                  <a:gd name="T32" fmla="*/ 0 w 1093"/>
                  <a:gd name="T33" fmla="*/ 143 h 773"/>
                  <a:gd name="T34" fmla="*/ 0 w 1093"/>
                  <a:gd name="T35" fmla="*/ 143 h 7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093" h="773">
                    <a:moveTo>
                      <a:pt x="0" y="143"/>
                    </a:moveTo>
                    <a:lnTo>
                      <a:pt x="868" y="773"/>
                    </a:lnTo>
                    <a:lnTo>
                      <a:pt x="868" y="773"/>
                    </a:lnTo>
                    <a:lnTo>
                      <a:pt x="902" y="722"/>
                    </a:lnTo>
                    <a:lnTo>
                      <a:pt x="934" y="670"/>
                    </a:lnTo>
                    <a:lnTo>
                      <a:pt x="965" y="616"/>
                    </a:lnTo>
                    <a:lnTo>
                      <a:pt x="995" y="561"/>
                    </a:lnTo>
                    <a:lnTo>
                      <a:pt x="1022" y="506"/>
                    </a:lnTo>
                    <a:lnTo>
                      <a:pt x="1047" y="449"/>
                    </a:lnTo>
                    <a:lnTo>
                      <a:pt x="1071" y="392"/>
                    </a:lnTo>
                    <a:lnTo>
                      <a:pt x="1093" y="332"/>
                    </a:lnTo>
                    <a:lnTo>
                      <a:pt x="73" y="0"/>
                    </a:lnTo>
                    <a:lnTo>
                      <a:pt x="73" y="0"/>
                    </a:lnTo>
                    <a:lnTo>
                      <a:pt x="57" y="38"/>
                    </a:lnTo>
                    <a:lnTo>
                      <a:pt x="39" y="74"/>
                    </a:lnTo>
                    <a:lnTo>
                      <a:pt x="20" y="109"/>
                    </a:lnTo>
                    <a:lnTo>
                      <a:pt x="0" y="143"/>
                    </a:lnTo>
                    <a:lnTo>
                      <a:pt x="0" y="14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69" name="ïšľïḓe"/>
              <p:cNvSpPr/>
              <p:nvPr/>
            </p:nvSpPr>
            <p:spPr bwMode="auto">
              <a:xfrm>
                <a:off x="1912633" y="4133941"/>
                <a:ext cx="846963" cy="600319"/>
              </a:xfrm>
              <a:custGeom>
                <a:avLst/>
                <a:gdLst>
                  <a:gd name="T0" fmla="*/ 1020 w 1093"/>
                  <a:gd name="T1" fmla="*/ 0 h 773"/>
                  <a:gd name="T2" fmla="*/ 0 w 1093"/>
                  <a:gd name="T3" fmla="*/ 332 h 773"/>
                  <a:gd name="T4" fmla="*/ 0 w 1093"/>
                  <a:gd name="T5" fmla="*/ 332 h 773"/>
                  <a:gd name="T6" fmla="*/ 22 w 1093"/>
                  <a:gd name="T7" fmla="*/ 392 h 773"/>
                  <a:gd name="T8" fmla="*/ 46 w 1093"/>
                  <a:gd name="T9" fmla="*/ 449 h 773"/>
                  <a:gd name="T10" fmla="*/ 71 w 1093"/>
                  <a:gd name="T11" fmla="*/ 506 h 773"/>
                  <a:gd name="T12" fmla="*/ 98 w 1093"/>
                  <a:gd name="T13" fmla="*/ 561 h 773"/>
                  <a:gd name="T14" fmla="*/ 128 w 1093"/>
                  <a:gd name="T15" fmla="*/ 616 h 773"/>
                  <a:gd name="T16" fmla="*/ 159 w 1093"/>
                  <a:gd name="T17" fmla="*/ 670 h 773"/>
                  <a:gd name="T18" fmla="*/ 191 w 1093"/>
                  <a:gd name="T19" fmla="*/ 722 h 773"/>
                  <a:gd name="T20" fmla="*/ 225 w 1093"/>
                  <a:gd name="T21" fmla="*/ 773 h 773"/>
                  <a:gd name="T22" fmla="*/ 1093 w 1093"/>
                  <a:gd name="T23" fmla="*/ 143 h 773"/>
                  <a:gd name="T24" fmla="*/ 1093 w 1093"/>
                  <a:gd name="T25" fmla="*/ 143 h 773"/>
                  <a:gd name="T26" fmla="*/ 1073 w 1093"/>
                  <a:gd name="T27" fmla="*/ 109 h 773"/>
                  <a:gd name="T28" fmla="*/ 1054 w 1093"/>
                  <a:gd name="T29" fmla="*/ 74 h 773"/>
                  <a:gd name="T30" fmla="*/ 1036 w 1093"/>
                  <a:gd name="T31" fmla="*/ 38 h 773"/>
                  <a:gd name="T32" fmla="*/ 1020 w 1093"/>
                  <a:gd name="T33" fmla="*/ 0 h 773"/>
                  <a:gd name="T34" fmla="*/ 1020 w 1093"/>
                  <a:gd name="T35" fmla="*/ 0 h 7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093" h="773">
                    <a:moveTo>
                      <a:pt x="1020" y="0"/>
                    </a:moveTo>
                    <a:lnTo>
                      <a:pt x="0" y="332"/>
                    </a:lnTo>
                    <a:lnTo>
                      <a:pt x="0" y="332"/>
                    </a:lnTo>
                    <a:lnTo>
                      <a:pt x="22" y="392"/>
                    </a:lnTo>
                    <a:lnTo>
                      <a:pt x="46" y="449"/>
                    </a:lnTo>
                    <a:lnTo>
                      <a:pt x="71" y="506"/>
                    </a:lnTo>
                    <a:lnTo>
                      <a:pt x="98" y="561"/>
                    </a:lnTo>
                    <a:lnTo>
                      <a:pt x="128" y="616"/>
                    </a:lnTo>
                    <a:lnTo>
                      <a:pt x="159" y="670"/>
                    </a:lnTo>
                    <a:lnTo>
                      <a:pt x="191" y="722"/>
                    </a:lnTo>
                    <a:lnTo>
                      <a:pt x="225" y="773"/>
                    </a:lnTo>
                    <a:lnTo>
                      <a:pt x="1093" y="143"/>
                    </a:lnTo>
                    <a:lnTo>
                      <a:pt x="1093" y="143"/>
                    </a:lnTo>
                    <a:lnTo>
                      <a:pt x="1073" y="109"/>
                    </a:lnTo>
                    <a:lnTo>
                      <a:pt x="1054" y="74"/>
                    </a:lnTo>
                    <a:lnTo>
                      <a:pt x="1036" y="38"/>
                    </a:lnTo>
                    <a:lnTo>
                      <a:pt x="1020" y="0"/>
                    </a:lnTo>
                    <a:lnTo>
                      <a:pt x="102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70" name="ïśľíḍé"/>
              <p:cNvSpPr/>
              <p:nvPr/>
            </p:nvSpPr>
            <p:spPr bwMode="auto">
              <a:xfrm>
                <a:off x="3631380" y="4295267"/>
                <a:ext cx="760095" cy="760095"/>
              </a:xfrm>
              <a:custGeom>
                <a:avLst/>
                <a:gdLst>
                  <a:gd name="T0" fmla="*/ 0 w 980"/>
                  <a:gd name="T1" fmla="*/ 113 h 981"/>
                  <a:gd name="T2" fmla="*/ 631 w 980"/>
                  <a:gd name="T3" fmla="*/ 981 h 981"/>
                  <a:gd name="T4" fmla="*/ 631 w 980"/>
                  <a:gd name="T5" fmla="*/ 981 h 981"/>
                  <a:gd name="T6" fmla="*/ 679 w 980"/>
                  <a:gd name="T7" fmla="*/ 942 h 981"/>
                  <a:gd name="T8" fmla="*/ 727 w 980"/>
                  <a:gd name="T9" fmla="*/ 902 h 981"/>
                  <a:gd name="T10" fmla="*/ 773 w 980"/>
                  <a:gd name="T11" fmla="*/ 860 h 981"/>
                  <a:gd name="T12" fmla="*/ 817 w 980"/>
                  <a:gd name="T13" fmla="*/ 817 h 981"/>
                  <a:gd name="T14" fmla="*/ 860 w 980"/>
                  <a:gd name="T15" fmla="*/ 773 h 981"/>
                  <a:gd name="T16" fmla="*/ 902 w 980"/>
                  <a:gd name="T17" fmla="*/ 727 h 981"/>
                  <a:gd name="T18" fmla="*/ 942 w 980"/>
                  <a:gd name="T19" fmla="*/ 680 h 981"/>
                  <a:gd name="T20" fmla="*/ 980 w 980"/>
                  <a:gd name="T21" fmla="*/ 631 h 981"/>
                  <a:gd name="T22" fmla="*/ 113 w 980"/>
                  <a:gd name="T23" fmla="*/ 0 h 981"/>
                  <a:gd name="T24" fmla="*/ 113 w 980"/>
                  <a:gd name="T25" fmla="*/ 0 h 981"/>
                  <a:gd name="T26" fmla="*/ 86 w 980"/>
                  <a:gd name="T27" fmla="*/ 31 h 981"/>
                  <a:gd name="T28" fmla="*/ 59 w 980"/>
                  <a:gd name="T29" fmla="*/ 60 h 981"/>
                  <a:gd name="T30" fmla="*/ 30 w 980"/>
                  <a:gd name="T31" fmla="*/ 88 h 981"/>
                  <a:gd name="T32" fmla="*/ 0 w 980"/>
                  <a:gd name="T33" fmla="*/ 113 h 981"/>
                  <a:gd name="T34" fmla="*/ 0 w 980"/>
                  <a:gd name="T35" fmla="*/ 113 h 9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980" h="981">
                    <a:moveTo>
                      <a:pt x="0" y="113"/>
                    </a:moveTo>
                    <a:lnTo>
                      <a:pt x="631" y="981"/>
                    </a:lnTo>
                    <a:lnTo>
                      <a:pt x="631" y="981"/>
                    </a:lnTo>
                    <a:lnTo>
                      <a:pt x="679" y="942"/>
                    </a:lnTo>
                    <a:lnTo>
                      <a:pt x="727" y="902"/>
                    </a:lnTo>
                    <a:lnTo>
                      <a:pt x="773" y="860"/>
                    </a:lnTo>
                    <a:lnTo>
                      <a:pt x="817" y="817"/>
                    </a:lnTo>
                    <a:lnTo>
                      <a:pt x="860" y="773"/>
                    </a:lnTo>
                    <a:lnTo>
                      <a:pt x="902" y="727"/>
                    </a:lnTo>
                    <a:lnTo>
                      <a:pt x="942" y="680"/>
                    </a:lnTo>
                    <a:lnTo>
                      <a:pt x="980" y="631"/>
                    </a:lnTo>
                    <a:lnTo>
                      <a:pt x="113" y="0"/>
                    </a:lnTo>
                    <a:lnTo>
                      <a:pt x="113" y="0"/>
                    </a:lnTo>
                    <a:lnTo>
                      <a:pt x="86" y="31"/>
                    </a:lnTo>
                    <a:lnTo>
                      <a:pt x="59" y="60"/>
                    </a:lnTo>
                    <a:lnTo>
                      <a:pt x="30" y="88"/>
                    </a:lnTo>
                    <a:lnTo>
                      <a:pt x="0" y="113"/>
                    </a:lnTo>
                    <a:lnTo>
                      <a:pt x="0" y="11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71" name="ïSlïḍé"/>
              <p:cNvSpPr/>
              <p:nvPr/>
            </p:nvSpPr>
            <p:spPr bwMode="auto">
              <a:xfrm>
                <a:off x="3470053" y="4419364"/>
                <a:ext cx="600321" cy="846963"/>
              </a:xfrm>
              <a:custGeom>
                <a:avLst/>
                <a:gdLst>
                  <a:gd name="T0" fmla="*/ 0 w 773"/>
                  <a:gd name="T1" fmla="*/ 73 h 1093"/>
                  <a:gd name="T2" fmla="*/ 332 w 773"/>
                  <a:gd name="T3" fmla="*/ 1093 h 1093"/>
                  <a:gd name="T4" fmla="*/ 332 w 773"/>
                  <a:gd name="T5" fmla="*/ 1093 h 1093"/>
                  <a:gd name="T6" fmla="*/ 390 w 773"/>
                  <a:gd name="T7" fmla="*/ 1071 h 1093"/>
                  <a:gd name="T8" fmla="*/ 448 w 773"/>
                  <a:gd name="T9" fmla="*/ 1049 h 1093"/>
                  <a:gd name="T10" fmla="*/ 506 w 773"/>
                  <a:gd name="T11" fmla="*/ 1023 h 1093"/>
                  <a:gd name="T12" fmla="*/ 561 w 773"/>
                  <a:gd name="T13" fmla="*/ 995 h 1093"/>
                  <a:gd name="T14" fmla="*/ 616 w 773"/>
                  <a:gd name="T15" fmla="*/ 967 h 1093"/>
                  <a:gd name="T16" fmla="*/ 668 w 773"/>
                  <a:gd name="T17" fmla="*/ 936 h 1093"/>
                  <a:gd name="T18" fmla="*/ 721 w 773"/>
                  <a:gd name="T19" fmla="*/ 902 h 1093"/>
                  <a:gd name="T20" fmla="*/ 773 w 773"/>
                  <a:gd name="T21" fmla="*/ 868 h 1093"/>
                  <a:gd name="T22" fmla="*/ 141 w 773"/>
                  <a:gd name="T23" fmla="*/ 0 h 1093"/>
                  <a:gd name="T24" fmla="*/ 141 w 773"/>
                  <a:gd name="T25" fmla="*/ 0 h 1093"/>
                  <a:gd name="T26" fmla="*/ 108 w 773"/>
                  <a:gd name="T27" fmla="*/ 22 h 1093"/>
                  <a:gd name="T28" fmla="*/ 73 w 773"/>
                  <a:gd name="T29" fmla="*/ 41 h 1093"/>
                  <a:gd name="T30" fmla="*/ 36 w 773"/>
                  <a:gd name="T31" fmla="*/ 58 h 1093"/>
                  <a:gd name="T32" fmla="*/ 0 w 773"/>
                  <a:gd name="T33" fmla="*/ 73 h 1093"/>
                  <a:gd name="T34" fmla="*/ 0 w 773"/>
                  <a:gd name="T35" fmla="*/ 73 h 10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773" h="1093">
                    <a:moveTo>
                      <a:pt x="0" y="73"/>
                    </a:moveTo>
                    <a:lnTo>
                      <a:pt x="332" y="1093"/>
                    </a:lnTo>
                    <a:lnTo>
                      <a:pt x="332" y="1093"/>
                    </a:lnTo>
                    <a:lnTo>
                      <a:pt x="390" y="1071"/>
                    </a:lnTo>
                    <a:lnTo>
                      <a:pt x="448" y="1049"/>
                    </a:lnTo>
                    <a:lnTo>
                      <a:pt x="506" y="1023"/>
                    </a:lnTo>
                    <a:lnTo>
                      <a:pt x="561" y="995"/>
                    </a:lnTo>
                    <a:lnTo>
                      <a:pt x="616" y="967"/>
                    </a:lnTo>
                    <a:lnTo>
                      <a:pt x="668" y="936"/>
                    </a:lnTo>
                    <a:lnTo>
                      <a:pt x="721" y="902"/>
                    </a:lnTo>
                    <a:lnTo>
                      <a:pt x="773" y="868"/>
                    </a:lnTo>
                    <a:lnTo>
                      <a:pt x="141" y="0"/>
                    </a:lnTo>
                    <a:lnTo>
                      <a:pt x="141" y="0"/>
                    </a:lnTo>
                    <a:lnTo>
                      <a:pt x="108" y="22"/>
                    </a:lnTo>
                    <a:lnTo>
                      <a:pt x="73" y="41"/>
                    </a:lnTo>
                    <a:lnTo>
                      <a:pt x="36" y="58"/>
                    </a:lnTo>
                    <a:lnTo>
                      <a:pt x="0" y="73"/>
                    </a:lnTo>
                    <a:lnTo>
                      <a:pt x="0" y="73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72" name="iṩḷiḓé"/>
              <p:cNvSpPr/>
              <p:nvPr/>
            </p:nvSpPr>
            <p:spPr bwMode="auto">
              <a:xfrm>
                <a:off x="1833521" y="3952448"/>
                <a:ext cx="851618" cy="380047"/>
              </a:xfrm>
              <a:custGeom>
                <a:avLst/>
                <a:gdLst>
                  <a:gd name="T0" fmla="*/ 1073 w 1098"/>
                  <a:gd name="T1" fmla="*/ 0 h 489"/>
                  <a:gd name="T2" fmla="*/ 0 w 1098"/>
                  <a:gd name="T3" fmla="*/ 0 h 489"/>
                  <a:gd name="T4" fmla="*/ 0 w 1098"/>
                  <a:gd name="T5" fmla="*/ 0 h 489"/>
                  <a:gd name="T6" fmla="*/ 3 w 1098"/>
                  <a:gd name="T7" fmla="*/ 63 h 489"/>
                  <a:gd name="T8" fmla="*/ 8 w 1098"/>
                  <a:gd name="T9" fmla="*/ 126 h 489"/>
                  <a:gd name="T10" fmla="*/ 13 w 1098"/>
                  <a:gd name="T11" fmla="*/ 188 h 489"/>
                  <a:gd name="T12" fmla="*/ 23 w 1098"/>
                  <a:gd name="T13" fmla="*/ 250 h 489"/>
                  <a:gd name="T14" fmla="*/ 34 w 1098"/>
                  <a:gd name="T15" fmla="*/ 310 h 489"/>
                  <a:gd name="T16" fmla="*/ 46 w 1098"/>
                  <a:gd name="T17" fmla="*/ 371 h 489"/>
                  <a:gd name="T18" fmla="*/ 60 w 1098"/>
                  <a:gd name="T19" fmla="*/ 430 h 489"/>
                  <a:gd name="T20" fmla="*/ 78 w 1098"/>
                  <a:gd name="T21" fmla="*/ 489 h 489"/>
                  <a:gd name="T22" fmla="*/ 1098 w 1098"/>
                  <a:gd name="T23" fmla="*/ 157 h 489"/>
                  <a:gd name="T24" fmla="*/ 1098 w 1098"/>
                  <a:gd name="T25" fmla="*/ 157 h 489"/>
                  <a:gd name="T26" fmla="*/ 1089 w 1098"/>
                  <a:gd name="T27" fmla="*/ 119 h 489"/>
                  <a:gd name="T28" fmla="*/ 1082 w 1098"/>
                  <a:gd name="T29" fmla="*/ 80 h 489"/>
                  <a:gd name="T30" fmla="*/ 1077 w 1098"/>
                  <a:gd name="T31" fmla="*/ 40 h 489"/>
                  <a:gd name="T32" fmla="*/ 1073 w 1098"/>
                  <a:gd name="T33" fmla="*/ 0 h 489"/>
                  <a:gd name="T34" fmla="*/ 1073 w 1098"/>
                  <a:gd name="T35" fmla="*/ 0 h 4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098" h="489">
                    <a:moveTo>
                      <a:pt x="1073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3" y="63"/>
                    </a:lnTo>
                    <a:lnTo>
                      <a:pt x="8" y="126"/>
                    </a:lnTo>
                    <a:lnTo>
                      <a:pt x="13" y="188"/>
                    </a:lnTo>
                    <a:lnTo>
                      <a:pt x="23" y="250"/>
                    </a:lnTo>
                    <a:lnTo>
                      <a:pt x="34" y="310"/>
                    </a:lnTo>
                    <a:lnTo>
                      <a:pt x="46" y="371"/>
                    </a:lnTo>
                    <a:lnTo>
                      <a:pt x="60" y="430"/>
                    </a:lnTo>
                    <a:lnTo>
                      <a:pt x="78" y="489"/>
                    </a:lnTo>
                    <a:lnTo>
                      <a:pt x="1098" y="157"/>
                    </a:lnTo>
                    <a:lnTo>
                      <a:pt x="1098" y="157"/>
                    </a:lnTo>
                    <a:lnTo>
                      <a:pt x="1089" y="119"/>
                    </a:lnTo>
                    <a:lnTo>
                      <a:pt x="1082" y="80"/>
                    </a:lnTo>
                    <a:lnTo>
                      <a:pt x="1077" y="40"/>
                    </a:lnTo>
                    <a:lnTo>
                      <a:pt x="1073" y="0"/>
                    </a:lnTo>
                    <a:lnTo>
                      <a:pt x="1073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73" name="ïṩľiḓê"/>
              <p:cNvSpPr/>
              <p:nvPr/>
            </p:nvSpPr>
            <p:spPr bwMode="auto">
              <a:xfrm>
                <a:off x="2446251" y="4419364"/>
                <a:ext cx="598769" cy="846963"/>
              </a:xfrm>
              <a:custGeom>
                <a:avLst/>
                <a:gdLst>
                  <a:gd name="T0" fmla="*/ 631 w 772"/>
                  <a:gd name="T1" fmla="*/ 0 h 1093"/>
                  <a:gd name="T2" fmla="*/ 0 w 772"/>
                  <a:gd name="T3" fmla="*/ 868 h 1093"/>
                  <a:gd name="T4" fmla="*/ 0 w 772"/>
                  <a:gd name="T5" fmla="*/ 868 h 1093"/>
                  <a:gd name="T6" fmla="*/ 51 w 772"/>
                  <a:gd name="T7" fmla="*/ 902 h 1093"/>
                  <a:gd name="T8" fmla="*/ 104 w 772"/>
                  <a:gd name="T9" fmla="*/ 936 h 1093"/>
                  <a:gd name="T10" fmla="*/ 156 w 772"/>
                  <a:gd name="T11" fmla="*/ 967 h 1093"/>
                  <a:gd name="T12" fmla="*/ 211 w 772"/>
                  <a:gd name="T13" fmla="*/ 995 h 1093"/>
                  <a:gd name="T14" fmla="*/ 266 w 772"/>
                  <a:gd name="T15" fmla="*/ 1023 h 1093"/>
                  <a:gd name="T16" fmla="*/ 324 w 772"/>
                  <a:gd name="T17" fmla="*/ 1049 h 1093"/>
                  <a:gd name="T18" fmla="*/ 382 w 772"/>
                  <a:gd name="T19" fmla="*/ 1071 h 1093"/>
                  <a:gd name="T20" fmla="*/ 440 w 772"/>
                  <a:gd name="T21" fmla="*/ 1093 h 1093"/>
                  <a:gd name="T22" fmla="*/ 772 w 772"/>
                  <a:gd name="T23" fmla="*/ 73 h 1093"/>
                  <a:gd name="T24" fmla="*/ 772 w 772"/>
                  <a:gd name="T25" fmla="*/ 73 h 1093"/>
                  <a:gd name="T26" fmla="*/ 736 w 772"/>
                  <a:gd name="T27" fmla="*/ 58 h 1093"/>
                  <a:gd name="T28" fmla="*/ 699 w 772"/>
                  <a:gd name="T29" fmla="*/ 41 h 1093"/>
                  <a:gd name="T30" fmla="*/ 664 w 772"/>
                  <a:gd name="T31" fmla="*/ 22 h 1093"/>
                  <a:gd name="T32" fmla="*/ 631 w 772"/>
                  <a:gd name="T33" fmla="*/ 0 h 1093"/>
                  <a:gd name="T34" fmla="*/ 631 w 772"/>
                  <a:gd name="T35" fmla="*/ 0 h 10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772" h="1093">
                    <a:moveTo>
                      <a:pt x="631" y="0"/>
                    </a:moveTo>
                    <a:lnTo>
                      <a:pt x="0" y="868"/>
                    </a:lnTo>
                    <a:lnTo>
                      <a:pt x="0" y="868"/>
                    </a:lnTo>
                    <a:lnTo>
                      <a:pt x="51" y="902"/>
                    </a:lnTo>
                    <a:lnTo>
                      <a:pt x="104" y="936"/>
                    </a:lnTo>
                    <a:lnTo>
                      <a:pt x="156" y="967"/>
                    </a:lnTo>
                    <a:lnTo>
                      <a:pt x="211" y="995"/>
                    </a:lnTo>
                    <a:lnTo>
                      <a:pt x="266" y="1023"/>
                    </a:lnTo>
                    <a:lnTo>
                      <a:pt x="324" y="1049"/>
                    </a:lnTo>
                    <a:lnTo>
                      <a:pt x="382" y="1071"/>
                    </a:lnTo>
                    <a:lnTo>
                      <a:pt x="440" y="1093"/>
                    </a:lnTo>
                    <a:lnTo>
                      <a:pt x="772" y="73"/>
                    </a:lnTo>
                    <a:lnTo>
                      <a:pt x="772" y="73"/>
                    </a:lnTo>
                    <a:lnTo>
                      <a:pt x="736" y="58"/>
                    </a:lnTo>
                    <a:lnTo>
                      <a:pt x="699" y="41"/>
                    </a:lnTo>
                    <a:lnTo>
                      <a:pt x="664" y="22"/>
                    </a:lnTo>
                    <a:lnTo>
                      <a:pt x="631" y="0"/>
                    </a:lnTo>
                    <a:lnTo>
                      <a:pt x="631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74" name="ïṣḻïde"/>
              <p:cNvSpPr/>
              <p:nvPr/>
            </p:nvSpPr>
            <p:spPr bwMode="auto">
              <a:xfrm>
                <a:off x="1833521" y="3511904"/>
                <a:ext cx="851618" cy="378496"/>
              </a:xfrm>
              <a:custGeom>
                <a:avLst/>
                <a:gdLst>
                  <a:gd name="T0" fmla="*/ 1098 w 1098"/>
                  <a:gd name="T1" fmla="*/ 331 h 488"/>
                  <a:gd name="T2" fmla="*/ 78 w 1098"/>
                  <a:gd name="T3" fmla="*/ 0 h 488"/>
                  <a:gd name="T4" fmla="*/ 78 w 1098"/>
                  <a:gd name="T5" fmla="*/ 0 h 488"/>
                  <a:gd name="T6" fmla="*/ 60 w 1098"/>
                  <a:gd name="T7" fmla="*/ 58 h 488"/>
                  <a:gd name="T8" fmla="*/ 46 w 1098"/>
                  <a:gd name="T9" fmla="*/ 118 h 488"/>
                  <a:gd name="T10" fmla="*/ 34 w 1098"/>
                  <a:gd name="T11" fmla="*/ 178 h 488"/>
                  <a:gd name="T12" fmla="*/ 23 w 1098"/>
                  <a:gd name="T13" fmla="*/ 239 h 488"/>
                  <a:gd name="T14" fmla="*/ 13 w 1098"/>
                  <a:gd name="T15" fmla="*/ 300 h 488"/>
                  <a:gd name="T16" fmla="*/ 8 w 1098"/>
                  <a:gd name="T17" fmla="*/ 363 h 488"/>
                  <a:gd name="T18" fmla="*/ 3 w 1098"/>
                  <a:gd name="T19" fmla="*/ 425 h 488"/>
                  <a:gd name="T20" fmla="*/ 0 w 1098"/>
                  <a:gd name="T21" fmla="*/ 488 h 488"/>
                  <a:gd name="T22" fmla="*/ 1073 w 1098"/>
                  <a:gd name="T23" fmla="*/ 488 h 488"/>
                  <a:gd name="T24" fmla="*/ 1073 w 1098"/>
                  <a:gd name="T25" fmla="*/ 488 h 488"/>
                  <a:gd name="T26" fmla="*/ 1077 w 1098"/>
                  <a:gd name="T27" fmla="*/ 448 h 488"/>
                  <a:gd name="T28" fmla="*/ 1082 w 1098"/>
                  <a:gd name="T29" fmla="*/ 409 h 488"/>
                  <a:gd name="T30" fmla="*/ 1089 w 1098"/>
                  <a:gd name="T31" fmla="*/ 370 h 488"/>
                  <a:gd name="T32" fmla="*/ 1098 w 1098"/>
                  <a:gd name="T33" fmla="*/ 331 h 488"/>
                  <a:gd name="T34" fmla="*/ 1098 w 1098"/>
                  <a:gd name="T35" fmla="*/ 331 h 4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098" h="488">
                    <a:moveTo>
                      <a:pt x="1098" y="331"/>
                    </a:moveTo>
                    <a:lnTo>
                      <a:pt x="78" y="0"/>
                    </a:lnTo>
                    <a:lnTo>
                      <a:pt x="78" y="0"/>
                    </a:lnTo>
                    <a:lnTo>
                      <a:pt x="60" y="58"/>
                    </a:lnTo>
                    <a:lnTo>
                      <a:pt x="46" y="118"/>
                    </a:lnTo>
                    <a:lnTo>
                      <a:pt x="34" y="178"/>
                    </a:lnTo>
                    <a:lnTo>
                      <a:pt x="23" y="239"/>
                    </a:lnTo>
                    <a:lnTo>
                      <a:pt x="13" y="300"/>
                    </a:lnTo>
                    <a:lnTo>
                      <a:pt x="8" y="363"/>
                    </a:lnTo>
                    <a:lnTo>
                      <a:pt x="3" y="425"/>
                    </a:lnTo>
                    <a:lnTo>
                      <a:pt x="0" y="488"/>
                    </a:lnTo>
                    <a:lnTo>
                      <a:pt x="1073" y="488"/>
                    </a:lnTo>
                    <a:lnTo>
                      <a:pt x="1073" y="488"/>
                    </a:lnTo>
                    <a:lnTo>
                      <a:pt x="1077" y="448"/>
                    </a:lnTo>
                    <a:lnTo>
                      <a:pt x="1082" y="409"/>
                    </a:lnTo>
                    <a:lnTo>
                      <a:pt x="1089" y="370"/>
                    </a:lnTo>
                    <a:lnTo>
                      <a:pt x="1098" y="331"/>
                    </a:lnTo>
                    <a:lnTo>
                      <a:pt x="1098" y="33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75" name="íşļîḍe"/>
              <p:cNvSpPr/>
              <p:nvPr/>
            </p:nvSpPr>
            <p:spPr bwMode="auto">
              <a:xfrm>
                <a:off x="2444700" y="2576522"/>
                <a:ext cx="600321" cy="848514"/>
              </a:xfrm>
              <a:custGeom>
                <a:avLst/>
                <a:gdLst>
                  <a:gd name="T0" fmla="*/ 773 w 773"/>
                  <a:gd name="T1" fmla="*/ 1021 h 1094"/>
                  <a:gd name="T2" fmla="*/ 441 w 773"/>
                  <a:gd name="T3" fmla="*/ 0 h 1094"/>
                  <a:gd name="T4" fmla="*/ 441 w 773"/>
                  <a:gd name="T5" fmla="*/ 0 h 1094"/>
                  <a:gd name="T6" fmla="*/ 383 w 773"/>
                  <a:gd name="T7" fmla="*/ 23 h 1094"/>
                  <a:gd name="T8" fmla="*/ 325 w 773"/>
                  <a:gd name="T9" fmla="*/ 45 h 1094"/>
                  <a:gd name="T10" fmla="*/ 267 w 773"/>
                  <a:gd name="T11" fmla="*/ 71 h 1094"/>
                  <a:gd name="T12" fmla="*/ 212 w 773"/>
                  <a:gd name="T13" fmla="*/ 98 h 1094"/>
                  <a:gd name="T14" fmla="*/ 157 w 773"/>
                  <a:gd name="T15" fmla="*/ 127 h 1094"/>
                  <a:gd name="T16" fmla="*/ 105 w 773"/>
                  <a:gd name="T17" fmla="*/ 158 h 1094"/>
                  <a:gd name="T18" fmla="*/ 52 w 773"/>
                  <a:gd name="T19" fmla="*/ 191 h 1094"/>
                  <a:gd name="T20" fmla="*/ 0 w 773"/>
                  <a:gd name="T21" fmla="*/ 226 h 1094"/>
                  <a:gd name="T22" fmla="*/ 632 w 773"/>
                  <a:gd name="T23" fmla="*/ 1094 h 1094"/>
                  <a:gd name="T24" fmla="*/ 632 w 773"/>
                  <a:gd name="T25" fmla="*/ 1094 h 1094"/>
                  <a:gd name="T26" fmla="*/ 665 w 773"/>
                  <a:gd name="T27" fmla="*/ 1072 h 1094"/>
                  <a:gd name="T28" fmla="*/ 700 w 773"/>
                  <a:gd name="T29" fmla="*/ 1053 h 1094"/>
                  <a:gd name="T30" fmla="*/ 737 w 773"/>
                  <a:gd name="T31" fmla="*/ 1036 h 1094"/>
                  <a:gd name="T32" fmla="*/ 773 w 773"/>
                  <a:gd name="T33" fmla="*/ 1021 h 1094"/>
                  <a:gd name="T34" fmla="*/ 773 w 773"/>
                  <a:gd name="T35" fmla="*/ 1021 h 10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773" h="1094">
                    <a:moveTo>
                      <a:pt x="773" y="1021"/>
                    </a:moveTo>
                    <a:lnTo>
                      <a:pt x="441" y="0"/>
                    </a:lnTo>
                    <a:lnTo>
                      <a:pt x="441" y="0"/>
                    </a:lnTo>
                    <a:lnTo>
                      <a:pt x="383" y="23"/>
                    </a:lnTo>
                    <a:lnTo>
                      <a:pt x="325" y="45"/>
                    </a:lnTo>
                    <a:lnTo>
                      <a:pt x="267" y="71"/>
                    </a:lnTo>
                    <a:lnTo>
                      <a:pt x="212" y="98"/>
                    </a:lnTo>
                    <a:lnTo>
                      <a:pt x="157" y="127"/>
                    </a:lnTo>
                    <a:lnTo>
                      <a:pt x="105" y="158"/>
                    </a:lnTo>
                    <a:lnTo>
                      <a:pt x="52" y="191"/>
                    </a:lnTo>
                    <a:lnTo>
                      <a:pt x="0" y="226"/>
                    </a:lnTo>
                    <a:lnTo>
                      <a:pt x="632" y="1094"/>
                    </a:lnTo>
                    <a:lnTo>
                      <a:pt x="632" y="1094"/>
                    </a:lnTo>
                    <a:lnTo>
                      <a:pt x="665" y="1072"/>
                    </a:lnTo>
                    <a:lnTo>
                      <a:pt x="700" y="1053"/>
                    </a:lnTo>
                    <a:lnTo>
                      <a:pt x="737" y="1036"/>
                    </a:lnTo>
                    <a:lnTo>
                      <a:pt x="773" y="1021"/>
                    </a:lnTo>
                    <a:lnTo>
                      <a:pt x="773" y="102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76" name="îšliḓê"/>
              <p:cNvSpPr/>
              <p:nvPr/>
            </p:nvSpPr>
            <p:spPr bwMode="auto">
              <a:xfrm>
                <a:off x="1912633" y="3110139"/>
                <a:ext cx="846963" cy="598769"/>
              </a:xfrm>
              <a:custGeom>
                <a:avLst/>
                <a:gdLst>
                  <a:gd name="T0" fmla="*/ 1093 w 1093"/>
                  <a:gd name="T1" fmla="*/ 630 h 771"/>
                  <a:gd name="T2" fmla="*/ 225 w 1093"/>
                  <a:gd name="T3" fmla="*/ 0 h 771"/>
                  <a:gd name="T4" fmla="*/ 225 w 1093"/>
                  <a:gd name="T5" fmla="*/ 0 h 771"/>
                  <a:gd name="T6" fmla="*/ 191 w 1093"/>
                  <a:gd name="T7" fmla="*/ 51 h 771"/>
                  <a:gd name="T8" fmla="*/ 159 w 1093"/>
                  <a:gd name="T9" fmla="*/ 103 h 771"/>
                  <a:gd name="T10" fmla="*/ 128 w 1093"/>
                  <a:gd name="T11" fmla="*/ 157 h 771"/>
                  <a:gd name="T12" fmla="*/ 98 w 1093"/>
                  <a:gd name="T13" fmla="*/ 211 h 771"/>
                  <a:gd name="T14" fmla="*/ 71 w 1093"/>
                  <a:gd name="T15" fmla="*/ 267 h 771"/>
                  <a:gd name="T16" fmla="*/ 46 w 1093"/>
                  <a:gd name="T17" fmla="*/ 324 h 771"/>
                  <a:gd name="T18" fmla="*/ 22 w 1093"/>
                  <a:gd name="T19" fmla="*/ 381 h 771"/>
                  <a:gd name="T20" fmla="*/ 0 w 1093"/>
                  <a:gd name="T21" fmla="*/ 441 h 771"/>
                  <a:gd name="T22" fmla="*/ 1020 w 1093"/>
                  <a:gd name="T23" fmla="*/ 771 h 771"/>
                  <a:gd name="T24" fmla="*/ 1020 w 1093"/>
                  <a:gd name="T25" fmla="*/ 771 h 771"/>
                  <a:gd name="T26" fmla="*/ 1036 w 1093"/>
                  <a:gd name="T27" fmla="*/ 735 h 771"/>
                  <a:gd name="T28" fmla="*/ 1054 w 1093"/>
                  <a:gd name="T29" fmla="*/ 699 h 771"/>
                  <a:gd name="T30" fmla="*/ 1073 w 1093"/>
                  <a:gd name="T31" fmla="*/ 664 h 771"/>
                  <a:gd name="T32" fmla="*/ 1093 w 1093"/>
                  <a:gd name="T33" fmla="*/ 630 h 771"/>
                  <a:gd name="T34" fmla="*/ 1093 w 1093"/>
                  <a:gd name="T35" fmla="*/ 630 h 7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093" h="771">
                    <a:moveTo>
                      <a:pt x="1093" y="630"/>
                    </a:moveTo>
                    <a:lnTo>
                      <a:pt x="225" y="0"/>
                    </a:lnTo>
                    <a:lnTo>
                      <a:pt x="225" y="0"/>
                    </a:lnTo>
                    <a:lnTo>
                      <a:pt x="191" y="51"/>
                    </a:lnTo>
                    <a:lnTo>
                      <a:pt x="159" y="103"/>
                    </a:lnTo>
                    <a:lnTo>
                      <a:pt x="128" y="157"/>
                    </a:lnTo>
                    <a:lnTo>
                      <a:pt x="98" y="211"/>
                    </a:lnTo>
                    <a:lnTo>
                      <a:pt x="71" y="267"/>
                    </a:lnTo>
                    <a:lnTo>
                      <a:pt x="46" y="324"/>
                    </a:lnTo>
                    <a:lnTo>
                      <a:pt x="22" y="381"/>
                    </a:lnTo>
                    <a:lnTo>
                      <a:pt x="0" y="441"/>
                    </a:lnTo>
                    <a:lnTo>
                      <a:pt x="1020" y="771"/>
                    </a:lnTo>
                    <a:lnTo>
                      <a:pt x="1020" y="771"/>
                    </a:lnTo>
                    <a:lnTo>
                      <a:pt x="1036" y="735"/>
                    </a:lnTo>
                    <a:lnTo>
                      <a:pt x="1054" y="699"/>
                    </a:lnTo>
                    <a:lnTo>
                      <a:pt x="1073" y="664"/>
                    </a:lnTo>
                    <a:lnTo>
                      <a:pt x="1093" y="630"/>
                    </a:lnTo>
                    <a:lnTo>
                      <a:pt x="1093" y="63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77" name="îśļíḋê"/>
              <p:cNvSpPr/>
              <p:nvPr/>
            </p:nvSpPr>
            <p:spPr bwMode="auto">
              <a:xfrm>
                <a:off x="2123599" y="2789038"/>
                <a:ext cx="760095" cy="760095"/>
              </a:xfrm>
              <a:custGeom>
                <a:avLst/>
                <a:gdLst>
                  <a:gd name="T0" fmla="*/ 980 w 980"/>
                  <a:gd name="T1" fmla="*/ 868 h 981"/>
                  <a:gd name="T2" fmla="*/ 349 w 980"/>
                  <a:gd name="T3" fmla="*/ 0 h 981"/>
                  <a:gd name="T4" fmla="*/ 349 w 980"/>
                  <a:gd name="T5" fmla="*/ 0 h 981"/>
                  <a:gd name="T6" fmla="*/ 301 w 980"/>
                  <a:gd name="T7" fmla="*/ 39 h 981"/>
                  <a:gd name="T8" fmla="*/ 253 w 980"/>
                  <a:gd name="T9" fmla="*/ 78 h 981"/>
                  <a:gd name="T10" fmla="*/ 207 w 980"/>
                  <a:gd name="T11" fmla="*/ 119 h 981"/>
                  <a:gd name="T12" fmla="*/ 163 w 980"/>
                  <a:gd name="T13" fmla="*/ 162 h 981"/>
                  <a:gd name="T14" fmla="*/ 120 w 980"/>
                  <a:gd name="T15" fmla="*/ 208 h 981"/>
                  <a:gd name="T16" fmla="*/ 78 w 980"/>
                  <a:gd name="T17" fmla="*/ 254 h 981"/>
                  <a:gd name="T18" fmla="*/ 38 w 980"/>
                  <a:gd name="T19" fmla="*/ 301 h 981"/>
                  <a:gd name="T20" fmla="*/ 0 w 980"/>
                  <a:gd name="T21" fmla="*/ 349 h 981"/>
                  <a:gd name="T22" fmla="*/ 867 w 980"/>
                  <a:gd name="T23" fmla="*/ 981 h 981"/>
                  <a:gd name="T24" fmla="*/ 867 w 980"/>
                  <a:gd name="T25" fmla="*/ 981 h 981"/>
                  <a:gd name="T26" fmla="*/ 894 w 980"/>
                  <a:gd name="T27" fmla="*/ 950 h 981"/>
                  <a:gd name="T28" fmla="*/ 921 w 980"/>
                  <a:gd name="T29" fmla="*/ 921 h 981"/>
                  <a:gd name="T30" fmla="*/ 950 w 980"/>
                  <a:gd name="T31" fmla="*/ 893 h 981"/>
                  <a:gd name="T32" fmla="*/ 980 w 980"/>
                  <a:gd name="T33" fmla="*/ 868 h 981"/>
                  <a:gd name="T34" fmla="*/ 980 w 980"/>
                  <a:gd name="T35" fmla="*/ 868 h 9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980" h="981">
                    <a:moveTo>
                      <a:pt x="980" y="868"/>
                    </a:moveTo>
                    <a:lnTo>
                      <a:pt x="349" y="0"/>
                    </a:lnTo>
                    <a:lnTo>
                      <a:pt x="349" y="0"/>
                    </a:lnTo>
                    <a:lnTo>
                      <a:pt x="301" y="39"/>
                    </a:lnTo>
                    <a:lnTo>
                      <a:pt x="253" y="78"/>
                    </a:lnTo>
                    <a:lnTo>
                      <a:pt x="207" y="119"/>
                    </a:lnTo>
                    <a:lnTo>
                      <a:pt x="163" y="162"/>
                    </a:lnTo>
                    <a:lnTo>
                      <a:pt x="120" y="208"/>
                    </a:lnTo>
                    <a:lnTo>
                      <a:pt x="78" y="254"/>
                    </a:lnTo>
                    <a:lnTo>
                      <a:pt x="38" y="301"/>
                    </a:lnTo>
                    <a:lnTo>
                      <a:pt x="0" y="349"/>
                    </a:lnTo>
                    <a:lnTo>
                      <a:pt x="867" y="981"/>
                    </a:lnTo>
                    <a:lnTo>
                      <a:pt x="867" y="981"/>
                    </a:lnTo>
                    <a:lnTo>
                      <a:pt x="894" y="950"/>
                    </a:lnTo>
                    <a:lnTo>
                      <a:pt x="921" y="921"/>
                    </a:lnTo>
                    <a:lnTo>
                      <a:pt x="950" y="893"/>
                    </a:lnTo>
                    <a:lnTo>
                      <a:pt x="980" y="868"/>
                    </a:lnTo>
                    <a:lnTo>
                      <a:pt x="980" y="868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78" name="îṥ1ïdè"/>
              <p:cNvSpPr/>
              <p:nvPr/>
            </p:nvSpPr>
            <p:spPr bwMode="auto">
              <a:xfrm>
                <a:off x="2846465" y="2498961"/>
                <a:ext cx="380048" cy="850066"/>
              </a:xfrm>
              <a:custGeom>
                <a:avLst/>
                <a:gdLst>
                  <a:gd name="T0" fmla="*/ 490 w 490"/>
                  <a:gd name="T1" fmla="*/ 1072 h 1097"/>
                  <a:gd name="T2" fmla="*/ 490 w 490"/>
                  <a:gd name="T3" fmla="*/ 0 h 1097"/>
                  <a:gd name="T4" fmla="*/ 490 w 490"/>
                  <a:gd name="T5" fmla="*/ 0 h 1097"/>
                  <a:gd name="T6" fmla="*/ 427 w 490"/>
                  <a:gd name="T7" fmla="*/ 3 h 1097"/>
                  <a:gd name="T8" fmla="*/ 363 w 490"/>
                  <a:gd name="T9" fmla="*/ 7 h 1097"/>
                  <a:gd name="T10" fmla="*/ 302 w 490"/>
                  <a:gd name="T11" fmla="*/ 13 h 1097"/>
                  <a:gd name="T12" fmla="*/ 240 w 490"/>
                  <a:gd name="T13" fmla="*/ 22 h 1097"/>
                  <a:gd name="T14" fmla="*/ 179 w 490"/>
                  <a:gd name="T15" fmla="*/ 32 h 1097"/>
                  <a:gd name="T16" fmla="*/ 119 w 490"/>
                  <a:gd name="T17" fmla="*/ 46 h 1097"/>
                  <a:gd name="T18" fmla="*/ 60 w 490"/>
                  <a:gd name="T19" fmla="*/ 60 h 1097"/>
                  <a:gd name="T20" fmla="*/ 0 w 490"/>
                  <a:gd name="T21" fmla="*/ 77 h 1097"/>
                  <a:gd name="T22" fmla="*/ 332 w 490"/>
                  <a:gd name="T23" fmla="*/ 1097 h 1097"/>
                  <a:gd name="T24" fmla="*/ 332 w 490"/>
                  <a:gd name="T25" fmla="*/ 1097 h 1097"/>
                  <a:gd name="T26" fmla="*/ 371 w 490"/>
                  <a:gd name="T27" fmla="*/ 1087 h 1097"/>
                  <a:gd name="T28" fmla="*/ 410 w 490"/>
                  <a:gd name="T29" fmla="*/ 1080 h 1097"/>
                  <a:gd name="T30" fmla="*/ 449 w 490"/>
                  <a:gd name="T31" fmla="*/ 1075 h 1097"/>
                  <a:gd name="T32" fmla="*/ 490 w 490"/>
                  <a:gd name="T33" fmla="*/ 1072 h 1097"/>
                  <a:gd name="T34" fmla="*/ 490 w 490"/>
                  <a:gd name="T35" fmla="*/ 1072 h 10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90" h="1097">
                    <a:moveTo>
                      <a:pt x="490" y="1072"/>
                    </a:moveTo>
                    <a:lnTo>
                      <a:pt x="490" y="0"/>
                    </a:lnTo>
                    <a:lnTo>
                      <a:pt x="490" y="0"/>
                    </a:lnTo>
                    <a:lnTo>
                      <a:pt x="427" y="3"/>
                    </a:lnTo>
                    <a:lnTo>
                      <a:pt x="363" y="7"/>
                    </a:lnTo>
                    <a:lnTo>
                      <a:pt x="302" y="13"/>
                    </a:lnTo>
                    <a:lnTo>
                      <a:pt x="240" y="22"/>
                    </a:lnTo>
                    <a:lnTo>
                      <a:pt x="179" y="32"/>
                    </a:lnTo>
                    <a:lnTo>
                      <a:pt x="119" y="46"/>
                    </a:lnTo>
                    <a:lnTo>
                      <a:pt x="60" y="60"/>
                    </a:lnTo>
                    <a:lnTo>
                      <a:pt x="0" y="77"/>
                    </a:lnTo>
                    <a:lnTo>
                      <a:pt x="332" y="1097"/>
                    </a:lnTo>
                    <a:lnTo>
                      <a:pt x="332" y="1097"/>
                    </a:lnTo>
                    <a:lnTo>
                      <a:pt x="371" y="1087"/>
                    </a:lnTo>
                    <a:lnTo>
                      <a:pt x="410" y="1080"/>
                    </a:lnTo>
                    <a:lnTo>
                      <a:pt x="449" y="1075"/>
                    </a:lnTo>
                    <a:lnTo>
                      <a:pt x="490" y="1072"/>
                    </a:lnTo>
                    <a:lnTo>
                      <a:pt x="490" y="1072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79" name="îşļíḍê"/>
              <p:cNvSpPr/>
              <p:nvPr/>
            </p:nvSpPr>
            <p:spPr bwMode="auto">
              <a:xfrm>
                <a:off x="2123599" y="4295267"/>
                <a:ext cx="760095" cy="760095"/>
              </a:xfrm>
              <a:custGeom>
                <a:avLst/>
                <a:gdLst>
                  <a:gd name="T0" fmla="*/ 867 w 980"/>
                  <a:gd name="T1" fmla="*/ 0 h 981"/>
                  <a:gd name="T2" fmla="*/ 0 w 980"/>
                  <a:gd name="T3" fmla="*/ 631 h 981"/>
                  <a:gd name="T4" fmla="*/ 0 w 980"/>
                  <a:gd name="T5" fmla="*/ 631 h 981"/>
                  <a:gd name="T6" fmla="*/ 38 w 980"/>
                  <a:gd name="T7" fmla="*/ 680 h 981"/>
                  <a:gd name="T8" fmla="*/ 78 w 980"/>
                  <a:gd name="T9" fmla="*/ 727 h 981"/>
                  <a:gd name="T10" fmla="*/ 120 w 980"/>
                  <a:gd name="T11" fmla="*/ 773 h 981"/>
                  <a:gd name="T12" fmla="*/ 163 w 980"/>
                  <a:gd name="T13" fmla="*/ 817 h 981"/>
                  <a:gd name="T14" fmla="*/ 207 w 980"/>
                  <a:gd name="T15" fmla="*/ 860 h 981"/>
                  <a:gd name="T16" fmla="*/ 253 w 980"/>
                  <a:gd name="T17" fmla="*/ 902 h 981"/>
                  <a:gd name="T18" fmla="*/ 301 w 980"/>
                  <a:gd name="T19" fmla="*/ 942 h 981"/>
                  <a:gd name="T20" fmla="*/ 349 w 980"/>
                  <a:gd name="T21" fmla="*/ 981 h 981"/>
                  <a:gd name="T22" fmla="*/ 980 w 980"/>
                  <a:gd name="T23" fmla="*/ 113 h 981"/>
                  <a:gd name="T24" fmla="*/ 980 w 980"/>
                  <a:gd name="T25" fmla="*/ 113 h 981"/>
                  <a:gd name="T26" fmla="*/ 950 w 980"/>
                  <a:gd name="T27" fmla="*/ 88 h 981"/>
                  <a:gd name="T28" fmla="*/ 921 w 980"/>
                  <a:gd name="T29" fmla="*/ 60 h 981"/>
                  <a:gd name="T30" fmla="*/ 894 w 980"/>
                  <a:gd name="T31" fmla="*/ 31 h 981"/>
                  <a:gd name="T32" fmla="*/ 867 w 980"/>
                  <a:gd name="T33" fmla="*/ 0 h 981"/>
                  <a:gd name="T34" fmla="*/ 867 w 980"/>
                  <a:gd name="T35" fmla="*/ 0 h 9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980" h="981">
                    <a:moveTo>
                      <a:pt x="867" y="0"/>
                    </a:moveTo>
                    <a:lnTo>
                      <a:pt x="0" y="631"/>
                    </a:lnTo>
                    <a:lnTo>
                      <a:pt x="0" y="631"/>
                    </a:lnTo>
                    <a:lnTo>
                      <a:pt x="38" y="680"/>
                    </a:lnTo>
                    <a:lnTo>
                      <a:pt x="78" y="727"/>
                    </a:lnTo>
                    <a:lnTo>
                      <a:pt x="120" y="773"/>
                    </a:lnTo>
                    <a:lnTo>
                      <a:pt x="163" y="817"/>
                    </a:lnTo>
                    <a:lnTo>
                      <a:pt x="207" y="860"/>
                    </a:lnTo>
                    <a:lnTo>
                      <a:pt x="253" y="902"/>
                    </a:lnTo>
                    <a:lnTo>
                      <a:pt x="301" y="942"/>
                    </a:lnTo>
                    <a:lnTo>
                      <a:pt x="349" y="981"/>
                    </a:lnTo>
                    <a:lnTo>
                      <a:pt x="980" y="113"/>
                    </a:lnTo>
                    <a:lnTo>
                      <a:pt x="980" y="113"/>
                    </a:lnTo>
                    <a:lnTo>
                      <a:pt x="950" y="88"/>
                    </a:lnTo>
                    <a:lnTo>
                      <a:pt x="921" y="60"/>
                    </a:lnTo>
                    <a:lnTo>
                      <a:pt x="894" y="31"/>
                    </a:lnTo>
                    <a:lnTo>
                      <a:pt x="867" y="0"/>
                    </a:lnTo>
                    <a:lnTo>
                      <a:pt x="867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  <p:grpSp>
          <p:nvGrpSpPr>
            <p:cNvPr id="6" name="ïslïďé"/>
            <p:cNvGrpSpPr/>
            <p:nvPr/>
          </p:nvGrpSpPr>
          <p:grpSpPr>
            <a:xfrm>
              <a:off x="2077903" y="1666875"/>
              <a:ext cx="2862421" cy="2879546"/>
              <a:chOff x="907879" y="2281904"/>
              <a:chExt cx="3158296" cy="3287240"/>
            </a:xfrm>
          </p:grpSpPr>
          <p:cxnSp>
            <p:nvCxnSpPr>
              <p:cNvPr id="50" name="Straight Connector 24"/>
              <p:cNvCxnSpPr/>
              <p:nvPr/>
            </p:nvCxnSpPr>
            <p:spPr>
              <a:xfrm flipV="1">
                <a:off x="2482623" y="2281904"/>
                <a:ext cx="0" cy="72000"/>
              </a:xfrm>
              <a:prstGeom prst="line">
                <a:avLst/>
              </a:prstGeom>
              <a:ln w="28575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25"/>
              <p:cNvCxnSpPr/>
              <p:nvPr/>
            </p:nvCxnSpPr>
            <p:spPr>
              <a:xfrm flipV="1">
                <a:off x="2482623" y="5497144"/>
                <a:ext cx="0" cy="72000"/>
              </a:xfrm>
              <a:prstGeom prst="line">
                <a:avLst/>
              </a:prstGeom>
              <a:ln w="28575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26"/>
              <p:cNvCxnSpPr/>
              <p:nvPr/>
            </p:nvCxnSpPr>
            <p:spPr>
              <a:xfrm rot="2160000" flipV="1">
                <a:off x="3431504" y="2586790"/>
                <a:ext cx="0" cy="72000"/>
              </a:xfrm>
              <a:prstGeom prst="line">
                <a:avLst/>
              </a:prstGeom>
              <a:ln w="28575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27"/>
              <p:cNvCxnSpPr/>
              <p:nvPr/>
            </p:nvCxnSpPr>
            <p:spPr>
              <a:xfrm rot="2160000" flipV="1">
                <a:off x="1537009" y="5185843"/>
                <a:ext cx="0" cy="72000"/>
              </a:xfrm>
              <a:prstGeom prst="line">
                <a:avLst/>
              </a:prstGeom>
              <a:ln w="28575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28"/>
              <p:cNvCxnSpPr/>
              <p:nvPr/>
            </p:nvCxnSpPr>
            <p:spPr>
              <a:xfrm rot="4320000" flipV="1">
                <a:off x="4018698" y="3395911"/>
                <a:ext cx="0" cy="72000"/>
              </a:xfrm>
              <a:prstGeom prst="line">
                <a:avLst/>
              </a:prstGeom>
              <a:ln w="28575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29"/>
              <p:cNvCxnSpPr/>
              <p:nvPr/>
            </p:nvCxnSpPr>
            <p:spPr>
              <a:xfrm rot="4320000" flipV="1">
                <a:off x="943879" y="4384963"/>
                <a:ext cx="0" cy="72000"/>
              </a:xfrm>
              <a:prstGeom prst="line">
                <a:avLst/>
              </a:prstGeom>
              <a:ln w="28575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30"/>
              <p:cNvCxnSpPr/>
              <p:nvPr/>
            </p:nvCxnSpPr>
            <p:spPr>
              <a:xfrm rot="19440000">
                <a:off x="3426004" y="5195394"/>
                <a:ext cx="0" cy="72000"/>
              </a:xfrm>
              <a:prstGeom prst="line">
                <a:avLst/>
              </a:prstGeom>
              <a:ln w="28575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31"/>
              <p:cNvCxnSpPr/>
              <p:nvPr/>
            </p:nvCxnSpPr>
            <p:spPr>
              <a:xfrm rot="19440000">
                <a:off x="1539142" y="2584578"/>
                <a:ext cx="0" cy="72000"/>
              </a:xfrm>
              <a:prstGeom prst="line">
                <a:avLst/>
              </a:prstGeom>
              <a:ln w="28575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32"/>
              <p:cNvCxnSpPr/>
              <p:nvPr/>
            </p:nvCxnSpPr>
            <p:spPr>
              <a:xfrm rot="17280000">
                <a:off x="4030175" y="4369891"/>
                <a:ext cx="0" cy="72000"/>
              </a:xfrm>
              <a:prstGeom prst="line">
                <a:avLst/>
              </a:prstGeom>
              <a:ln w="28575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33"/>
              <p:cNvCxnSpPr/>
              <p:nvPr/>
            </p:nvCxnSpPr>
            <p:spPr>
              <a:xfrm rot="17280000">
                <a:off x="956790" y="3393699"/>
                <a:ext cx="0" cy="72000"/>
              </a:xfrm>
              <a:prstGeom prst="line">
                <a:avLst/>
              </a:prstGeom>
              <a:ln w="28575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" name="ïṡ1îḑê"/>
            <p:cNvSpPr/>
            <p:nvPr/>
          </p:nvSpPr>
          <p:spPr>
            <a:xfrm>
              <a:off x="2596233" y="2198416"/>
              <a:ext cx="1849779" cy="184977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9" name="íšḷîḍè"/>
            <p:cNvSpPr txBox="1"/>
            <p:nvPr/>
          </p:nvSpPr>
          <p:spPr>
            <a:xfrm>
              <a:off x="2973330" y="3239340"/>
              <a:ext cx="1095586" cy="406324"/>
            </a:xfrm>
            <a:prstGeom prst="rect">
              <a:avLst/>
            </a:prstGeom>
          </p:spPr>
          <p:txBody>
            <a:bodyPr wrap="none" lIns="0" tIns="0" rIns="0" bIns="0">
              <a:noAutofit/>
              <a:scene3d>
                <a:camera prst="orthographicFront"/>
                <a:lightRig rig="threePt" dir="t"/>
              </a:scene3d>
              <a:sp3d contourW="12700">
                <a:bevelT w="0" h="0"/>
              </a:sp3d>
            </a:bodyPr>
            <a:lstStyle/>
            <a:p>
              <a:pPr algn="ctr">
                <a:spcBef>
                  <a:spcPct val="0"/>
                </a:spcBef>
                <a:tabLst>
                  <a:tab pos="180975" algn="l"/>
                </a:tabLst>
              </a:pPr>
              <a:r>
                <a:rPr lang="zh-TW" altLang="en-US" sz="2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</a:rPr>
                <a:t>种</a:t>
              </a:r>
              <a:endParaRPr lang="en-US" altLang="ko-KR" sz="2400" spc="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84" name="组合 83"/>
          <p:cNvGrpSpPr>
            <a:grpSpLocks noChangeAspect="1"/>
          </p:cNvGrpSpPr>
          <p:nvPr/>
        </p:nvGrpSpPr>
        <p:grpSpPr>
          <a:xfrm>
            <a:off x="4842172" y="2070459"/>
            <a:ext cx="2502624" cy="2517596"/>
            <a:chOff x="6907302" y="1666875"/>
            <a:chExt cx="2862421" cy="2879546"/>
          </a:xfrm>
        </p:grpSpPr>
        <p:grpSp>
          <p:nvGrpSpPr>
            <p:cNvPr id="13" name="iṩļiďê"/>
            <p:cNvGrpSpPr/>
            <p:nvPr/>
          </p:nvGrpSpPr>
          <p:grpSpPr>
            <a:xfrm>
              <a:off x="7152873" y="1926172"/>
              <a:ext cx="2395286" cy="2393983"/>
              <a:chOff x="6211860" y="2498961"/>
              <a:chExt cx="2848032" cy="2846478"/>
            </a:xfrm>
          </p:grpSpPr>
          <p:sp>
            <p:nvSpPr>
              <p:cNvPr id="30" name="ïṡļiḑê"/>
              <p:cNvSpPr/>
              <p:nvPr/>
            </p:nvSpPr>
            <p:spPr bwMode="auto">
              <a:xfrm>
                <a:off x="8133816" y="3110139"/>
                <a:ext cx="846963" cy="598769"/>
              </a:xfrm>
              <a:custGeom>
                <a:avLst/>
                <a:gdLst>
                  <a:gd name="T0" fmla="*/ 73 w 1093"/>
                  <a:gd name="T1" fmla="*/ 771 h 771"/>
                  <a:gd name="T2" fmla="*/ 1093 w 1093"/>
                  <a:gd name="T3" fmla="*/ 441 h 771"/>
                  <a:gd name="T4" fmla="*/ 1093 w 1093"/>
                  <a:gd name="T5" fmla="*/ 441 h 771"/>
                  <a:gd name="T6" fmla="*/ 1071 w 1093"/>
                  <a:gd name="T7" fmla="*/ 381 h 771"/>
                  <a:gd name="T8" fmla="*/ 1047 w 1093"/>
                  <a:gd name="T9" fmla="*/ 324 h 771"/>
                  <a:gd name="T10" fmla="*/ 1022 w 1093"/>
                  <a:gd name="T11" fmla="*/ 267 h 771"/>
                  <a:gd name="T12" fmla="*/ 995 w 1093"/>
                  <a:gd name="T13" fmla="*/ 211 h 771"/>
                  <a:gd name="T14" fmla="*/ 965 w 1093"/>
                  <a:gd name="T15" fmla="*/ 157 h 771"/>
                  <a:gd name="T16" fmla="*/ 934 w 1093"/>
                  <a:gd name="T17" fmla="*/ 103 h 771"/>
                  <a:gd name="T18" fmla="*/ 902 w 1093"/>
                  <a:gd name="T19" fmla="*/ 51 h 771"/>
                  <a:gd name="T20" fmla="*/ 868 w 1093"/>
                  <a:gd name="T21" fmla="*/ 0 h 771"/>
                  <a:gd name="T22" fmla="*/ 0 w 1093"/>
                  <a:gd name="T23" fmla="*/ 630 h 771"/>
                  <a:gd name="T24" fmla="*/ 0 w 1093"/>
                  <a:gd name="T25" fmla="*/ 630 h 771"/>
                  <a:gd name="T26" fmla="*/ 20 w 1093"/>
                  <a:gd name="T27" fmla="*/ 664 h 771"/>
                  <a:gd name="T28" fmla="*/ 39 w 1093"/>
                  <a:gd name="T29" fmla="*/ 699 h 771"/>
                  <a:gd name="T30" fmla="*/ 57 w 1093"/>
                  <a:gd name="T31" fmla="*/ 735 h 771"/>
                  <a:gd name="T32" fmla="*/ 73 w 1093"/>
                  <a:gd name="T33" fmla="*/ 771 h 771"/>
                  <a:gd name="T34" fmla="*/ 73 w 1093"/>
                  <a:gd name="T35" fmla="*/ 771 h 7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093" h="771">
                    <a:moveTo>
                      <a:pt x="73" y="771"/>
                    </a:moveTo>
                    <a:lnTo>
                      <a:pt x="1093" y="441"/>
                    </a:lnTo>
                    <a:lnTo>
                      <a:pt x="1093" y="441"/>
                    </a:lnTo>
                    <a:lnTo>
                      <a:pt x="1071" y="381"/>
                    </a:lnTo>
                    <a:lnTo>
                      <a:pt x="1047" y="324"/>
                    </a:lnTo>
                    <a:lnTo>
                      <a:pt x="1022" y="267"/>
                    </a:lnTo>
                    <a:lnTo>
                      <a:pt x="995" y="211"/>
                    </a:lnTo>
                    <a:lnTo>
                      <a:pt x="965" y="157"/>
                    </a:lnTo>
                    <a:lnTo>
                      <a:pt x="934" y="103"/>
                    </a:lnTo>
                    <a:lnTo>
                      <a:pt x="902" y="51"/>
                    </a:lnTo>
                    <a:lnTo>
                      <a:pt x="868" y="0"/>
                    </a:lnTo>
                    <a:lnTo>
                      <a:pt x="0" y="630"/>
                    </a:lnTo>
                    <a:lnTo>
                      <a:pt x="0" y="630"/>
                    </a:lnTo>
                    <a:lnTo>
                      <a:pt x="20" y="664"/>
                    </a:lnTo>
                    <a:lnTo>
                      <a:pt x="39" y="699"/>
                    </a:lnTo>
                    <a:lnTo>
                      <a:pt x="57" y="735"/>
                    </a:lnTo>
                    <a:lnTo>
                      <a:pt x="73" y="771"/>
                    </a:lnTo>
                    <a:lnTo>
                      <a:pt x="73" y="771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1" name="îš1iḍe"/>
              <p:cNvSpPr/>
              <p:nvPr/>
            </p:nvSpPr>
            <p:spPr bwMode="auto">
              <a:xfrm>
                <a:off x="7666900" y="2498961"/>
                <a:ext cx="380048" cy="850066"/>
              </a:xfrm>
              <a:custGeom>
                <a:avLst/>
                <a:gdLst>
                  <a:gd name="T0" fmla="*/ 158 w 490"/>
                  <a:gd name="T1" fmla="*/ 1097 h 1097"/>
                  <a:gd name="T2" fmla="*/ 490 w 490"/>
                  <a:gd name="T3" fmla="*/ 77 h 1097"/>
                  <a:gd name="T4" fmla="*/ 490 w 490"/>
                  <a:gd name="T5" fmla="*/ 77 h 1097"/>
                  <a:gd name="T6" fmla="*/ 430 w 490"/>
                  <a:gd name="T7" fmla="*/ 60 h 1097"/>
                  <a:gd name="T8" fmla="*/ 371 w 490"/>
                  <a:gd name="T9" fmla="*/ 46 h 1097"/>
                  <a:gd name="T10" fmla="*/ 311 w 490"/>
                  <a:gd name="T11" fmla="*/ 32 h 1097"/>
                  <a:gd name="T12" fmla="*/ 250 w 490"/>
                  <a:gd name="T13" fmla="*/ 22 h 1097"/>
                  <a:gd name="T14" fmla="*/ 188 w 490"/>
                  <a:gd name="T15" fmla="*/ 13 h 1097"/>
                  <a:gd name="T16" fmla="*/ 127 w 490"/>
                  <a:gd name="T17" fmla="*/ 7 h 1097"/>
                  <a:gd name="T18" fmla="*/ 63 w 490"/>
                  <a:gd name="T19" fmla="*/ 3 h 1097"/>
                  <a:gd name="T20" fmla="*/ 0 w 490"/>
                  <a:gd name="T21" fmla="*/ 0 h 1097"/>
                  <a:gd name="T22" fmla="*/ 0 w 490"/>
                  <a:gd name="T23" fmla="*/ 1072 h 1097"/>
                  <a:gd name="T24" fmla="*/ 0 w 490"/>
                  <a:gd name="T25" fmla="*/ 1072 h 1097"/>
                  <a:gd name="T26" fmla="*/ 41 w 490"/>
                  <a:gd name="T27" fmla="*/ 1075 h 1097"/>
                  <a:gd name="T28" fmla="*/ 80 w 490"/>
                  <a:gd name="T29" fmla="*/ 1080 h 1097"/>
                  <a:gd name="T30" fmla="*/ 119 w 490"/>
                  <a:gd name="T31" fmla="*/ 1087 h 1097"/>
                  <a:gd name="T32" fmla="*/ 158 w 490"/>
                  <a:gd name="T33" fmla="*/ 1097 h 1097"/>
                  <a:gd name="T34" fmla="*/ 158 w 490"/>
                  <a:gd name="T35" fmla="*/ 1097 h 10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90" h="1097">
                    <a:moveTo>
                      <a:pt x="158" y="1097"/>
                    </a:moveTo>
                    <a:lnTo>
                      <a:pt x="490" y="77"/>
                    </a:lnTo>
                    <a:lnTo>
                      <a:pt x="490" y="77"/>
                    </a:lnTo>
                    <a:lnTo>
                      <a:pt x="430" y="60"/>
                    </a:lnTo>
                    <a:lnTo>
                      <a:pt x="371" y="46"/>
                    </a:lnTo>
                    <a:lnTo>
                      <a:pt x="311" y="32"/>
                    </a:lnTo>
                    <a:lnTo>
                      <a:pt x="250" y="22"/>
                    </a:lnTo>
                    <a:lnTo>
                      <a:pt x="188" y="13"/>
                    </a:lnTo>
                    <a:lnTo>
                      <a:pt x="127" y="7"/>
                    </a:lnTo>
                    <a:lnTo>
                      <a:pt x="63" y="3"/>
                    </a:lnTo>
                    <a:lnTo>
                      <a:pt x="0" y="0"/>
                    </a:lnTo>
                    <a:lnTo>
                      <a:pt x="0" y="1072"/>
                    </a:lnTo>
                    <a:lnTo>
                      <a:pt x="0" y="1072"/>
                    </a:lnTo>
                    <a:lnTo>
                      <a:pt x="41" y="1075"/>
                    </a:lnTo>
                    <a:lnTo>
                      <a:pt x="80" y="1080"/>
                    </a:lnTo>
                    <a:lnTo>
                      <a:pt x="119" y="1087"/>
                    </a:lnTo>
                    <a:lnTo>
                      <a:pt x="158" y="1097"/>
                    </a:lnTo>
                    <a:lnTo>
                      <a:pt x="158" y="1097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2" name="îSľide"/>
              <p:cNvSpPr/>
              <p:nvPr/>
            </p:nvSpPr>
            <p:spPr bwMode="auto">
              <a:xfrm>
                <a:off x="8009719" y="2789038"/>
                <a:ext cx="760095" cy="760095"/>
              </a:xfrm>
              <a:custGeom>
                <a:avLst/>
                <a:gdLst>
                  <a:gd name="T0" fmla="*/ 113 w 980"/>
                  <a:gd name="T1" fmla="*/ 981 h 981"/>
                  <a:gd name="T2" fmla="*/ 980 w 980"/>
                  <a:gd name="T3" fmla="*/ 349 h 981"/>
                  <a:gd name="T4" fmla="*/ 980 w 980"/>
                  <a:gd name="T5" fmla="*/ 349 h 981"/>
                  <a:gd name="T6" fmla="*/ 942 w 980"/>
                  <a:gd name="T7" fmla="*/ 301 h 981"/>
                  <a:gd name="T8" fmla="*/ 902 w 980"/>
                  <a:gd name="T9" fmla="*/ 254 h 981"/>
                  <a:gd name="T10" fmla="*/ 860 w 980"/>
                  <a:gd name="T11" fmla="*/ 208 h 981"/>
                  <a:gd name="T12" fmla="*/ 817 w 980"/>
                  <a:gd name="T13" fmla="*/ 162 h 981"/>
                  <a:gd name="T14" fmla="*/ 773 w 980"/>
                  <a:gd name="T15" fmla="*/ 119 h 981"/>
                  <a:gd name="T16" fmla="*/ 727 w 980"/>
                  <a:gd name="T17" fmla="*/ 78 h 981"/>
                  <a:gd name="T18" fmla="*/ 679 w 980"/>
                  <a:gd name="T19" fmla="*/ 39 h 981"/>
                  <a:gd name="T20" fmla="*/ 631 w 980"/>
                  <a:gd name="T21" fmla="*/ 0 h 981"/>
                  <a:gd name="T22" fmla="*/ 0 w 980"/>
                  <a:gd name="T23" fmla="*/ 868 h 981"/>
                  <a:gd name="T24" fmla="*/ 0 w 980"/>
                  <a:gd name="T25" fmla="*/ 868 h 981"/>
                  <a:gd name="T26" fmla="*/ 30 w 980"/>
                  <a:gd name="T27" fmla="*/ 893 h 981"/>
                  <a:gd name="T28" fmla="*/ 59 w 980"/>
                  <a:gd name="T29" fmla="*/ 921 h 981"/>
                  <a:gd name="T30" fmla="*/ 86 w 980"/>
                  <a:gd name="T31" fmla="*/ 950 h 981"/>
                  <a:gd name="T32" fmla="*/ 113 w 980"/>
                  <a:gd name="T33" fmla="*/ 981 h 981"/>
                  <a:gd name="T34" fmla="*/ 113 w 980"/>
                  <a:gd name="T35" fmla="*/ 981 h 9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980" h="981">
                    <a:moveTo>
                      <a:pt x="113" y="981"/>
                    </a:moveTo>
                    <a:lnTo>
                      <a:pt x="980" y="349"/>
                    </a:lnTo>
                    <a:lnTo>
                      <a:pt x="980" y="349"/>
                    </a:lnTo>
                    <a:lnTo>
                      <a:pt x="942" y="301"/>
                    </a:lnTo>
                    <a:lnTo>
                      <a:pt x="902" y="254"/>
                    </a:lnTo>
                    <a:lnTo>
                      <a:pt x="860" y="208"/>
                    </a:lnTo>
                    <a:lnTo>
                      <a:pt x="817" y="162"/>
                    </a:lnTo>
                    <a:lnTo>
                      <a:pt x="773" y="119"/>
                    </a:lnTo>
                    <a:lnTo>
                      <a:pt x="727" y="78"/>
                    </a:lnTo>
                    <a:lnTo>
                      <a:pt x="679" y="39"/>
                    </a:lnTo>
                    <a:lnTo>
                      <a:pt x="631" y="0"/>
                    </a:lnTo>
                    <a:lnTo>
                      <a:pt x="0" y="868"/>
                    </a:lnTo>
                    <a:lnTo>
                      <a:pt x="0" y="868"/>
                    </a:lnTo>
                    <a:lnTo>
                      <a:pt x="30" y="893"/>
                    </a:lnTo>
                    <a:lnTo>
                      <a:pt x="59" y="921"/>
                    </a:lnTo>
                    <a:lnTo>
                      <a:pt x="86" y="950"/>
                    </a:lnTo>
                    <a:lnTo>
                      <a:pt x="113" y="981"/>
                    </a:lnTo>
                    <a:lnTo>
                      <a:pt x="113" y="981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3" name="íŝľíde"/>
              <p:cNvSpPr/>
              <p:nvPr/>
            </p:nvSpPr>
            <p:spPr bwMode="auto">
              <a:xfrm>
                <a:off x="8208274" y="3511904"/>
                <a:ext cx="851618" cy="378496"/>
              </a:xfrm>
              <a:custGeom>
                <a:avLst/>
                <a:gdLst>
                  <a:gd name="T0" fmla="*/ 25 w 1098"/>
                  <a:gd name="T1" fmla="*/ 488 h 488"/>
                  <a:gd name="T2" fmla="*/ 1098 w 1098"/>
                  <a:gd name="T3" fmla="*/ 488 h 488"/>
                  <a:gd name="T4" fmla="*/ 1098 w 1098"/>
                  <a:gd name="T5" fmla="*/ 488 h 488"/>
                  <a:gd name="T6" fmla="*/ 1095 w 1098"/>
                  <a:gd name="T7" fmla="*/ 425 h 488"/>
                  <a:gd name="T8" fmla="*/ 1090 w 1098"/>
                  <a:gd name="T9" fmla="*/ 363 h 488"/>
                  <a:gd name="T10" fmla="*/ 1085 w 1098"/>
                  <a:gd name="T11" fmla="*/ 300 h 488"/>
                  <a:gd name="T12" fmla="*/ 1075 w 1098"/>
                  <a:gd name="T13" fmla="*/ 239 h 488"/>
                  <a:gd name="T14" fmla="*/ 1064 w 1098"/>
                  <a:gd name="T15" fmla="*/ 178 h 488"/>
                  <a:gd name="T16" fmla="*/ 1052 w 1098"/>
                  <a:gd name="T17" fmla="*/ 118 h 488"/>
                  <a:gd name="T18" fmla="*/ 1038 w 1098"/>
                  <a:gd name="T19" fmla="*/ 58 h 488"/>
                  <a:gd name="T20" fmla="*/ 1020 w 1098"/>
                  <a:gd name="T21" fmla="*/ 0 h 488"/>
                  <a:gd name="T22" fmla="*/ 0 w 1098"/>
                  <a:gd name="T23" fmla="*/ 331 h 488"/>
                  <a:gd name="T24" fmla="*/ 0 w 1098"/>
                  <a:gd name="T25" fmla="*/ 331 h 488"/>
                  <a:gd name="T26" fmla="*/ 9 w 1098"/>
                  <a:gd name="T27" fmla="*/ 370 h 488"/>
                  <a:gd name="T28" fmla="*/ 16 w 1098"/>
                  <a:gd name="T29" fmla="*/ 409 h 488"/>
                  <a:gd name="T30" fmla="*/ 21 w 1098"/>
                  <a:gd name="T31" fmla="*/ 448 h 488"/>
                  <a:gd name="T32" fmla="*/ 25 w 1098"/>
                  <a:gd name="T33" fmla="*/ 488 h 488"/>
                  <a:gd name="T34" fmla="*/ 25 w 1098"/>
                  <a:gd name="T35" fmla="*/ 488 h 4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098" h="488">
                    <a:moveTo>
                      <a:pt x="25" y="488"/>
                    </a:moveTo>
                    <a:lnTo>
                      <a:pt x="1098" y="488"/>
                    </a:lnTo>
                    <a:lnTo>
                      <a:pt x="1098" y="488"/>
                    </a:lnTo>
                    <a:lnTo>
                      <a:pt x="1095" y="425"/>
                    </a:lnTo>
                    <a:lnTo>
                      <a:pt x="1090" y="363"/>
                    </a:lnTo>
                    <a:lnTo>
                      <a:pt x="1085" y="300"/>
                    </a:lnTo>
                    <a:lnTo>
                      <a:pt x="1075" y="239"/>
                    </a:lnTo>
                    <a:lnTo>
                      <a:pt x="1064" y="178"/>
                    </a:lnTo>
                    <a:lnTo>
                      <a:pt x="1052" y="118"/>
                    </a:lnTo>
                    <a:lnTo>
                      <a:pt x="1038" y="58"/>
                    </a:lnTo>
                    <a:lnTo>
                      <a:pt x="1020" y="0"/>
                    </a:lnTo>
                    <a:lnTo>
                      <a:pt x="0" y="331"/>
                    </a:lnTo>
                    <a:lnTo>
                      <a:pt x="0" y="331"/>
                    </a:lnTo>
                    <a:lnTo>
                      <a:pt x="9" y="370"/>
                    </a:lnTo>
                    <a:lnTo>
                      <a:pt x="16" y="409"/>
                    </a:lnTo>
                    <a:lnTo>
                      <a:pt x="21" y="448"/>
                    </a:lnTo>
                    <a:lnTo>
                      <a:pt x="25" y="488"/>
                    </a:lnTo>
                    <a:lnTo>
                      <a:pt x="25" y="488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4" name="îṥľîdè"/>
              <p:cNvSpPr/>
              <p:nvPr/>
            </p:nvSpPr>
            <p:spPr bwMode="auto">
              <a:xfrm>
                <a:off x="7224804" y="4495373"/>
                <a:ext cx="380048" cy="850066"/>
              </a:xfrm>
              <a:custGeom>
                <a:avLst/>
                <a:gdLst>
                  <a:gd name="T0" fmla="*/ 332 w 490"/>
                  <a:gd name="T1" fmla="*/ 0 h 1097"/>
                  <a:gd name="T2" fmla="*/ 0 w 490"/>
                  <a:gd name="T3" fmla="*/ 1020 h 1097"/>
                  <a:gd name="T4" fmla="*/ 0 w 490"/>
                  <a:gd name="T5" fmla="*/ 1020 h 1097"/>
                  <a:gd name="T6" fmla="*/ 60 w 490"/>
                  <a:gd name="T7" fmla="*/ 1037 h 1097"/>
                  <a:gd name="T8" fmla="*/ 119 w 490"/>
                  <a:gd name="T9" fmla="*/ 1051 h 1097"/>
                  <a:gd name="T10" fmla="*/ 179 w 490"/>
                  <a:gd name="T11" fmla="*/ 1063 h 1097"/>
                  <a:gd name="T12" fmla="*/ 240 w 490"/>
                  <a:gd name="T13" fmla="*/ 1074 h 1097"/>
                  <a:gd name="T14" fmla="*/ 302 w 490"/>
                  <a:gd name="T15" fmla="*/ 1084 h 1097"/>
                  <a:gd name="T16" fmla="*/ 363 w 490"/>
                  <a:gd name="T17" fmla="*/ 1090 h 1097"/>
                  <a:gd name="T18" fmla="*/ 427 w 490"/>
                  <a:gd name="T19" fmla="*/ 1094 h 1097"/>
                  <a:gd name="T20" fmla="*/ 490 w 490"/>
                  <a:gd name="T21" fmla="*/ 1097 h 1097"/>
                  <a:gd name="T22" fmla="*/ 490 w 490"/>
                  <a:gd name="T23" fmla="*/ 25 h 1097"/>
                  <a:gd name="T24" fmla="*/ 490 w 490"/>
                  <a:gd name="T25" fmla="*/ 25 h 1097"/>
                  <a:gd name="T26" fmla="*/ 449 w 490"/>
                  <a:gd name="T27" fmla="*/ 22 h 1097"/>
                  <a:gd name="T28" fmla="*/ 410 w 490"/>
                  <a:gd name="T29" fmla="*/ 17 h 1097"/>
                  <a:gd name="T30" fmla="*/ 371 w 490"/>
                  <a:gd name="T31" fmla="*/ 8 h 1097"/>
                  <a:gd name="T32" fmla="*/ 332 w 490"/>
                  <a:gd name="T33" fmla="*/ 0 h 1097"/>
                  <a:gd name="T34" fmla="*/ 332 w 490"/>
                  <a:gd name="T35" fmla="*/ 0 h 10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90" h="1097">
                    <a:moveTo>
                      <a:pt x="332" y="0"/>
                    </a:moveTo>
                    <a:lnTo>
                      <a:pt x="0" y="1020"/>
                    </a:lnTo>
                    <a:lnTo>
                      <a:pt x="0" y="1020"/>
                    </a:lnTo>
                    <a:lnTo>
                      <a:pt x="60" y="1037"/>
                    </a:lnTo>
                    <a:lnTo>
                      <a:pt x="119" y="1051"/>
                    </a:lnTo>
                    <a:lnTo>
                      <a:pt x="179" y="1063"/>
                    </a:lnTo>
                    <a:lnTo>
                      <a:pt x="240" y="1074"/>
                    </a:lnTo>
                    <a:lnTo>
                      <a:pt x="302" y="1084"/>
                    </a:lnTo>
                    <a:lnTo>
                      <a:pt x="363" y="1090"/>
                    </a:lnTo>
                    <a:lnTo>
                      <a:pt x="427" y="1094"/>
                    </a:lnTo>
                    <a:lnTo>
                      <a:pt x="490" y="1097"/>
                    </a:lnTo>
                    <a:lnTo>
                      <a:pt x="490" y="25"/>
                    </a:lnTo>
                    <a:lnTo>
                      <a:pt x="490" y="25"/>
                    </a:lnTo>
                    <a:lnTo>
                      <a:pt x="449" y="22"/>
                    </a:lnTo>
                    <a:lnTo>
                      <a:pt x="410" y="17"/>
                    </a:lnTo>
                    <a:lnTo>
                      <a:pt x="371" y="8"/>
                    </a:lnTo>
                    <a:lnTo>
                      <a:pt x="332" y="0"/>
                    </a:lnTo>
                    <a:lnTo>
                      <a:pt x="332" y="0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5" name="îsḷïḑe"/>
              <p:cNvSpPr/>
              <p:nvPr/>
            </p:nvSpPr>
            <p:spPr bwMode="auto">
              <a:xfrm>
                <a:off x="7848392" y="2576522"/>
                <a:ext cx="600321" cy="848514"/>
              </a:xfrm>
              <a:custGeom>
                <a:avLst/>
                <a:gdLst>
                  <a:gd name="T0" fmla="*/ 141 w 773"/>
                  <a:gd name="T1" fmla="*/ 1094 h 1094"/>
                  <a:gd name="T2" fmla="*/ 773 w 773"/>
                  <a:gd name="T3" fmla="*/ 226 h 1094"/>
                  <a:gd name="T4" fmla="*/ 773 w 773"/>
                  <a:gd name="T5" fmla="*/ 226 h 1094"/>
                  <a:gd name="T6" fmla="*/ 721 w 773"/>
                  <a:gd name="T7" fmla="*/ 191 h 1094"/>
                  <a:gd name="T8" fmla="*/ 668 w 773"/>
                  <a:gd name="T9" fmla="*/ 158 h 1094"/>
                  <a:gd name="T10" fmla="*/ 616 w 773"/>
                  <a:gd name="T11" fmla="*/ 127 h 1094"/>
                  <a:gd name="T12" fmla="*/ 561 w 773"/>
                  <a:gd name="T13" fmla="*/ 98 h 1094"/>
                  <a:gd name="T14" fmla="*/ 506 w 773"/>
                  <a:gd name="T15" fmla="*/ 71 h 1094"/>
                  <a:gd name="T16" fmla="*/ 448 w 773"/>
                  <a:gd name="T17" fmla="*/ 45 h 1094"/>
                  <a:gd name="T18" fmla="*/ 390 w 773"/>
                  <a:gd name="T19" fmla="*/ 23 h 1094"/>
                  <a:gd name="T20" fmla="*/ 332 w 773"/>
                  <a:gd name="T21" fmla="*/ 0 h 1094"/>
                  <a:gd name="T22" fmla="*/ 0 w 773"/>
                  <a:gd name="T23" fmla="*/ 1021 h 1094"/>
                  <a:gd name="T24" fmla="*/ 0 w 773"/>
                  <a:gd name="T25" fmla="*/ 1021 h 1094"/>
                  <a:gd name="T26" fmla="*/ 36 w 773"/>
                  <a:gd name="T27" fmla="*/ 1036 h 1094"/>
                  <a:gd name="T28" fmla="*/ 73 w 773"/>
                  <a:gd name="T29" fmla="*/ 1053 h 1094"/>
                  <a:gd name="T30" fmla="*/ 108 w 773"/>
                  <a:gd name="T31" fmla="*/ 1072 h 1094"/>
                  <a:gd name="T32" fmla="*/ 141 w 773"/>
                  <a:gd name="T33" fmla="*/ 1094 h 1094"/>
                  <a:gd name="T34" fmla="*/ 141 w 773"/>
                  <a:gd name="T35" fmla="*/ 1094 h 10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773" h="1094">
                    <a:moveTo>
                      <a:pt x="141" y="1094"/>
                    </a:moveTo>
                    <a:lnTo>
                      <a:pt x="773" y="226"/>
                    </a:lnTo>
                    <a:lnTo>
                      <a:pt x="773" y="226"/>
                    </a:lnTo>
                    <a:lnTo>
                      <a:pt x="721" y="191"/>
                    </a:lnTo>
                    <a:lnTo>
                      <a:pt x="668" y="158"/>
                    </a:lnTo>
                    <a:lnTo>
                      <a:pt x="616" y="127"/>
                    </a:lnTo>
                    <a:lnTo>
                      <a:pt x="561" y="98"/>
                    </a:lnTo>
                    <a:lnTo>
                      <a:pt x="506" y="71"/>
                    </a:lnTo>
                    <a:lnTo>
                      <a:pt x="448" y="45"/>
                    </a:lnTo>
                    <a:lnTo>
                      <a:pt x="390" y="23"/>
                    </a:lnTo>
                    <a:lnTo>
                      <a:pt x="332" y="0"/>
                    </a:lnTo>
                    <a:lnTo>
                      <a:pt x="0" y="1021"/>
                    </a:lnTo>
                    <a:lnTo>
                      <a:pt x="0" y="1021"/>
                    </a:lnTo>
                    <a:lnTo>
                      <a:pt x="36" y="1036"/>
                    </a:lnTo>
                    <a:lnTo>
                      <a:pt x="73" y="1053"/>
                    </a:lnTo>
                    <a:lnTo>
                      <a:pt x="108" y="1072"/>
                    </a:lnTo>
                    <a:lnTo>
                      <a:pt x="141" y="1094"/>
                    </a:lnTo>
                    <a:lnTo>
                      <a:pt x="141" y="1094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6" name="ï$ḷîḍé"/>
              <p:cNvSpPr/>
              <p:nvPr/>
            </p:nvSpPr>
            <p:spPr bwMode="auto">
              <a:xfrm>
                <a:off x="7666900" y="4495373"/>
                <a:ext cx="380048" cy="850066"/>
              </a:xfrm>
              <a:custGeom>
                <a:avLst/>
                <a:gdLst>
                  <a:gd name="T0" fmla="*/ 0 w 490"/>
                  <a:gd name="T1" fmla="*/ 25 h 1097"/>
                  <a:gd name="T2" fmla="*/ 0 w 490"/>
                  <a:gd name="T3" fmla="*/ 1097 h 1097"/>
                  <a:gd name="T4" fmla="*/ 0 w 490"/>
                  <a:gd name="T5" fmla="*/ 1097 h 1097"/>
                  <a:gd name="T6" fmla="*/ 63 w 490"/>
                  <a:gd name="T7" fmla="*/ 1094 h 1097"/>
                  <a:gd name="T8" fmla="*/ 127 w 490"/>
                  <a:gd name="T9" fmla="*/ 1090 h 1097"/>
                  <a:gd name="T10" fmla="*/ 188 w 490"/>
                  <a:gd name="T11" fmla="*/ 1084 h 1097"/>
                  <a:gd name="T12" fmla="*/ 250 w 490"/>
                  <a:gd name="T13" fmla="*/ 1074 h 1097"/>
                  <a:gd name="T14" fmla="*/ 311 w 490"/>
                  <a:gd name="T15" fmla="*/ 1063 h 1097"/>
                  <a:gd name="T16" fmla="*/ 371 w 490"/>
                  <a:gd name="T17" fmla="*/ 1051 h 1097"/>
                  <a:gd name="T18" fmla="*/ 430 w 490"/>
                  <a:gd name="T19" fmla="*/ 1037 h 1097"/>
                  <a:gd name="T20" fmla="*/ 490 w 490"/>
                  <a:gd name="T21" fmla="*/ 1020 h 1097"/>
                  <a:gd name="T22" fmla="*/ 158 w 490"/>
                  <a:gd name="T23" fmla="*/ 0 h 1097"/>
                  <a:gd name="T24" fmla="*/ 158 w 490"/>
                  <a:gd name="T25" fmla="*/ 0 h 1097"/>
                  <a:gd name="T26" fmla="*/ 119 w 490"/>
                  <a:gd name="T27" fmla="*/ 8 h 1097"/>
                  <a:gd name="T28" fmla="*/ 80 w 490"/>
                  <a:gd name="T29" fmla="*/ 17 h 1097"/>
                  <a:gd name="T30" fmla="*/ 41 w 490"/>
                  <a:gd name="T31" fmla="*/ 22 h 1097"/>
                  <a:gd name="T32" fmla="*/ 0 w 490"/>
                  <a:gd name="T33" fmla="*/ 25 h 1097"/>
                  <a:gd name="T34" fmla="*/ 0 w 490"/>
                  <a:gd name="T35" fmla="*/ 25 h 10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90" h="1097">
                    <a:moveTo>
                      <a:pt x="0" y="25"/>
                    </a:moveTo>
                    <a:lnTo>
                      <a:pt x="0" y="1097"/>
                    </a:lnTo>
                    <a:lnTo>
                      <a:pt x="0" y="1097"/>
                    </a:lnTo>
                    <a:lnTo>
                      <a:pt x="63" y="1094"/>
                    </a:lnTo>
                    <a:lnTo>
                      <a:pt x="127" y="1090"/>
                    </a:lnTo>
                    <a:lnTo>
                      <a:pt x="188" y="1084"/>
                    </a:lnTo>
                    <a:lnTo>
                      <a:pt x="250" y="1074"/>
                    </a:lnTo>
                    <a:lnTo>
                      <a:pt x="311" y="1063"/>
                    </a:lnTo>
                    <a:lnTo>
                      <a:pt x="371" y="1051"/>
                    </a:lnTo>
                    <a:lnTo>
                      <a:pt x="430" y="1037"/>
                    </a:lnTo>
                    <a:lnTo>
                      <a:pt x="490" y="1020"/>
                    </a:lnTo>
                    <a:lnTo>
                      <a:pt x="158" y="0"/>
                    </a:lnTo>
                    <a:lnTo>
                      <a:pt x="158" y="0"/>
                    </a:lnTo>
                    <a:lnTo>
                      <a:pt x="119" y="8"/>
                    </a:lnTo>
                    <a:lnTo>
                      <a:pt x="80" y="17"/>
                    </a:lnTo>
                    <a:lnTo>
                      <a:pt x="41" y="22"/>
                    </a:lnTo>
                    <a:lnTo>
                      <a:pt x="0" y="25"/>
                    </a:lnTo>
                    <a:lnTo>
                      <a:pt x="0" y="25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7" name="îš1ïḓê"/>
              <p:cNvSpPr/>
              <p:nvPr/>
            </p:nvSpPr>
            <p:spPr bwMode="auto">
              <a:xfrm>
                <a:off x="8208274" y="3952448"/>
                <a:ext cx="851618" cy="380047"/>
              </a:xfrm>
              <a:custGeom>
                <a:avLst/>
                <a:gdLst>
                  <a:gd name="T0" fmla="*/ 25 w 1098"/>
                  <a:gd name="T1" fmla="*/ 0 h 489"/>
                  <a:gd name="T2" fmla="*/ 25 w 1098"/>
                  <a:gd name="T3" fmla="*/ 0 h 489"/>
                  <a:gd name="T4" fmla="*/ 21 w 1098"/>
                  <a:gd name="T5" fmla="*/ 40 h 489"/>
                  <a:gd name="T6" fmla="*/ 16 w 1098"/>
                  <a:gd name="T7" fmla="*/ 80 h 489"/>
                  <a:gd name="T8" fmla="*/ 9 w 1098"/>
                  <a:gd name="T9" fmla="*/ 119 h 489"/>
                  <a:gd name="T10" fmla="*/ 0 w 1098"/>
                  <a:gd name="T11" fmla="*/ 157 h 489"/>
                  <a:gd name="T12" fmla="*/ 1020 w 1098"/>
                  <a:gd name="T13" fmla="*/ 489 h 489"/>
                  <a:gd name="T14" fmla="*/ 1020 w 1098"/>
                  <a:gd name="T15" fmla="*/ 489 h 489"/>
                  <a:gd name="T16" fmla="*/ 1038 w 1098"/>
                  <a:gd name="T17" fmla="*/ 430 h 489"/>
                  <a:gd name="T18" fmla="*/ 1052 w 1098"/>
                  <a:gd name="T19" fmla="*/ 371 h 489"/>
                  <a:gd name="T20" fmla="*/ 1064 w 1098"/>
                  <a:gd name="T21" fmla="*/ 310 h 489"/>
                  <a:gd name="T22" fmla="*/ 1075 w 1098"/>
                  <a:gd name="T23" fmla="*/ 250 h 489"/>
                  <a:gd name="T24" fmla="*/ 1085 w 1098"/>
                  <a:gd name="T25" fmla="*/ 188 h 489"/>
                  <a:gd name="T26" fmla="*/ 1090 w 1098"/>
                  <a:gd name="T27" fmla="*/ 126 h 489"/>
                  <a:gd name="T28" fmla="*/ 1095 w 1098"/>
                  <a:gd name="T29" fmla="*/ 63 h 489"/>
                  <a:gd name="T30" fmla="*/ 1098 w 1098"/>
                  <a:gd name="T31" fmla="*/ 0 h 489"/>
                  <a:gd name="T32" fmla="*/ 25 w 1098"/>
                  <a:gd name="T33" fmla="*/ 0 h 4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098" h="489">
                    <a:moveTo>
                      <a:pt x="25" y="0"/>
                    </a:moveTo>
                    <a:lnTo>
                      <a:pt x="25" y="0"/>
                    </a:lnTo>
                    <a:lnTo>
                      <a:pt x="21" y="40"/>
                    </a:lnTo>
                    <a:lnTo>
                      <a:pt x="16" y="80"/>
                    </a:lnTo>
                    <a:lnTo>
                      <a:pt x="9" y="119"/>
                    </a:lnTo>
                    <a:lnTo>
                      <a:pt x="0" y="157"/>
                    </a:lnTo>
                    <a:lnTo>
                      <a:pt x="1020" y="489"/>
                    </a:lnTo>
                    <a:lnTo>
                      <a:pt x="1020" y="489"/>
                    </a:lnTo>
                    <a:lnTo>
                      <a:pt x="1038" y="430"/>
                    </a:lnTo>
                    <a:lnTo>
                      <a:pt x="1052" y="371"/>
                    </a:lnTo>
                    <a:lnTo>
                      <a:pt x="1064" y="310"/>
                    </a:lnTo>
                    <a:lnTo>
                      <a:pt x="1075" y="250"/>
                    </a:lnTo>
                    <a:lnTo>
                      <a:pt x="1085" y="188"/>
                    </a:lnTo>
                    <a:lnTo>
                      <a:pt x="1090" y="126"/>
                    </a:lnTo>
                    <a:lnTo>
                      <a:pt x="1095" y="63"/>
                    </a:lnTo>
                    <a:lnTo>
                      <a:pt x="1098" y="0"/>
                    </a:lnTo>
                    <a:lnTo>
                      <a:pt x="25" y="0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8" name="ïṥ1íďé"/>
              <p:cNvSpPr/>
              <p:nvPr/>
            </p:nvSpPr>
            <p:spPr bwMode="auto">
              <a:xfrm>
                <a:off x="8133816" y="4133941"/>
                <a:ext cx="846963" cy="600319"/>
              </a:xfrm>
              <a:custGeom>
                <a:avLst/>
                <a:gdLst>
                  <a:gd name="T0" fmla="*/ 0 w 1093"/>
                  <a:gd name="T1" fmla="*/ 143 h 773"/>
                  <a:gd name="T2" fmla="*/ 868 w 1093"/>
                  <a:gd name="T3" fmla="*/ 773 h 773"/>
                  <a:gd name="T4" fmla="*/ 868 w 1093"/>
                  <a:gd name="T5" fmla="*/ 773 h 773"/>
                  <a:gd name="T6" fmla="*/ 902 w 1093"/>
                  <a:gd name="T7" fmla="*/ 722 h 773"/>
                  <a:gd name="T8" fmla="*/ 934 w 1093"/>
                  <a:gd name="T9" fmla="*/ 670 h 773"/>
                  <a:gd name="T10" fmla="*/ 965 w 1093"/>
                  <a:gd name="T11" fmla="*/ 616 h 773"/>
                  <a:gd name="T12" fmla="*/ 995 w 1093"/>
                  <a:gd name="T13" fmla="*/ 561 h 773"/>
                  <a:gd name="T14" fmla="*/ 1022 w 1093"/>
                  <a:gd name="T15" fmla="*/ 506 h 773"/>
                  <a:gd name="T16" fmla="*/ 1047 w 1093"/>
                  <a:gd name="T17" fmla="*/ 449 h 773"/>
                  <a:gd name="T18" fmla="*/ 1071 w 1093"/>
                  <a:gd name="T19" fmla="*/ 392 h 773"/>
                  <a:gd name="T20" fmla="*/ 1093 w 1093"/>
                  <a:gd name="T21" fmla="*/ 332 h 773"/>
                  <a:gd name="T22" fmla="*/ 73 w 1093"/>
                  <a:gd name="T23" fmla="*/ 0 h 773"/>
                  <a:gd name="T24" fmla="*/ 73 w 1093"/>
                  <a:gd name="T25" fmla="*/ 0 h 773"/>
                  <a:gd name="T26" fmla="*/ 57 w 1093"/>
                  <a:gd name="T27" fmla="*/ 38 h 773"/>
                  <a:gd name="T28" fmla="*/ 39 w 1093"/>
                  <a:gd name="T29" fmla="*/ 74 h 773"/>
                  <a:gd name="T30" fmla="*/ 20 w 1093"/>
                  <a:gd name="T31" fmla="*/ 109 h 773"/>
                  <a:gd name="T32" fmla="*/ 0 w 1093"/>
                  <a:gd name="T33" fmla="*/ 143 h 773"/>
                  <a:gd name="T34" fmla="*/ 0 w 1093"/>
                  <a:gd name="T35" fmla="*/ 143 h 7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093" h="773">
                    <a:moveTo>
                      <a:pt x="0" y="143"/>
                    </a:moveTo>
                    <a:lnTo>
                      <a:pt x="868" y="773"/>
                    </a:lnTo>
                    <a:lnTo>
                      <a:pt x="868" y="773"/>
                    </a:lnTo>
                    <a:lnTo>
                      <a:pt x="902" y="722"/>
                    </a:lnTo>
                    <a:lnTo>
                      <a:pt x="934" y="670"/>
                    </a:lnTo>
                    <a:lnTo>
                      <a:pt x="965" y="616"/>
                    </a:lnTo>
                    <a:lnTo>
                      <a:pt x="995" y="561"/>
                    </a:lnTo>
                    <a:lnTo>
                      <a:pt x="1022" y="506"/>
                    </a:lnTo>
                    <a:lnTo>
                      <a:pt x="1047" y="449"/>
                    </a:lnTo>
                    <a:lnTo>
                      <a:pt x="1071" y="392"/>
                    </a:lnTo>
                    <a:lnTo>
                      <a:pt x="1093" y="332"/>
                    </a:lnTo>
                    <a:lnTo>
                      <a:pt x="73" y="0"/>
                    </a:lnTo>
                    <a:lnTo>
                      <a:pt x="73" y="0"/>
                    </a:lnTo>
                    <a:lnTo>
                      <a:pt x="57" y="38"/>
                    </a:lnTo>
                    <a:lnTo>
                      <a:pt x="39" y="74"/>
                    </a:lnTo>
                    <a:lnTo>
                      <a:pt x="20" y="109"/>
                    </a:lnTo>
                    <a:lnTo>
                      <a:pt x="0" y="143"/>
                    </a:lnTo>
                    <a:lnTo>
                      <a:pt x="0" y="143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9" name="íŝlíḍe"/>
              <p:cNvSpPr/>
              <p:nvPr/>
            </p:nvSpPr>
            <p:spPr bwMode="auto">
              <a:xfrm>
                <a:off x="6290972" y="4133941"/>
                <a:ext cx="846963" cy="600319"/>
              </a:xfrm>
              <a:custGeom>
                <a:avLst/>
                <a:gdLst>
                  <a:gd name="T0" fmla="*/ 1020 w 1093"/>
                  <a:gd name="T1" fmla="*/ 0 h 773"/>
                  <a:gd name="T2" fmla="*/ 0 w 1093"/>
                  <a:gd name="T3" fmla="*/ 332 h 773"/>
                  <a:gd name="T4" fmla="*/ 0 w 1093"/>
                  <a:gd name="T5" fmla="*/ 332 h 773"/>
                  <a:gd name="T6" fmla="*/ 22 w 1093"/>
                  <a:gd name="T7" fmla="*/ 392 h 773"/>
                  <a:gd name="T8" fmla="*/ 46 w 1093"/>
                  <a:gd name="T9" fmla="*/ 449 h 773"/>
                  <a:gd name="T10" fmla="*/ 71 w 1093"/>
                  <a:gd name="T11" fmla="*/ 506 h 773"/>
                  <a:gd name="T12" fmla="*/ 98 w 1093"/>
                  <a:gd name="T13" fmla="*/ 561 h 773"/>
                  <a:gd name="T14" fmla="*/ 128 w 1093"/>
                  <a:gd name="T15" fmla="*/ 616 h 773"/>
                  <a:gd name="T16" fmla="*/ 159 w 1093"/>
                  <a:gd name="T17" fmla="*/ 670 h 773"/>
                  <a:gd name="T18" fmla="*/ 191 w 1093"/>
                  <a:gd name="T19" fmla="*/ 722 h 773"/>
                  <a:gd name="T20" fmla="*/ 225 w 1093"/>
                  <a:gd name="T21" fmla="*/ 773 h 773"/>
                  <a:gd name="T22" fmla="*/ 1093 w 1093"/>
                  <a:gd name="T23" fmla="*/ 143 h 773"/>
                  <a:gd name="T24" fmla="*/ 1093 w 1093"/>
                  <a:gd name="T25" fmla="*/ 143 h 773"/>
                  <a:gd name="T26" fmla="*/ 1073 w 1093"/>
                  <a:gd name="T27" fmla="*/ 109 h 773"/>
                  <a:gd name="T28" fmla="*/ 1054 w 1093"/>
                  <a:gd name="T29" fmla="*/ 74 h 773"/>
                  <a:gd name="T30" fmla="*/ 1036 w 1093"/>
                  <a:gd name="T31" fmla="*/ 38 h 773"/>
                  <a:gd name="T32" fmla="*/ 1020 w 1093"/>
                  <a:gd name="T33" fmla="*/ 0 h 773"/>
                  <a:gd name="T34" fmla="*/ 1020 w 1093"/>
                  <a:gd name="T35" fmla="*/ 0 h 7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093" h="773">
                    <a:moveTo>
                      <a:pt x="1020" y="0"/>
                    </a:moveTo>
                    <a:lnTo>
                      <a:pt x="0" y="332"/>
                    </a:lnTo>
                    <a:lnTo>
                      <a:pt x="0" y="332"/>
                    </a:lnTo>
                    <a:lnTo>
                      <a:pt x="22" y="392"/>
                    </a:lnTo>
                    <a:lnTo>
                      <a:pt x="46" y="449"/>
                    </a:lnTo>
                    <a:lnTo>
                      <a:pt x="71" y="506"/>
                    </a:lnTo>
                    <a:lnTo>
                      <a:pt x="98" y="561"/>
                    </a:lnTo>
                    <a:lnTo>
                      <a:pt x="128" y="616"/>
                    </a:lnTo>
                    <a:lnTo>
                      <a:pt x="159" y="670"/>
                    </a:lnTo>
                    <a:lnTo>
                      <a:pt x="191" y="722"/>
                    </a:lnTo>
                    <a:lnTo>
                      <a:pt x="225" y="773"/>
                    </a:lnTo>
                    <a:lnTo>
                      <a:pt x="1093" y="143"/>
                    </a:lnTo>
                    <a:lnTo>
                      <a:pt x="1093" y="143"/>
                    </a:lnTo>
                    <a:lnTo>
                      <a:pt x="1073" y="109"/>
                    </a:lnTo>
                    <a:lnTo>
                      <a:pt x="1054" y="74"/>
                    </a:lnTo>
                    <a:lnTo>
                      <a:pt x="1036" y="38"/>
                    </a:lnTo>
                    <a:lnTo>
                      <a:pt x="1020" y="0"/>
                    </a:lnTo>
                    <a:lnTo>
                      <a:pt x="1020" y="0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0" name="îSḷîḑè"/>
              <p:cNvSpPr/>
              <p:nvPr/>
            </p:nvSpPr>
            <p:spPr bwMode="auto">
              <a:xfrm>
                <a:off x="8009719" y="4295267"/>
                <a:ext cx="760095" cy="760095"/>
              </a:xfrm>
              <a:custGeom>
                <a:avLst/>
                <a:gdLst>
                  <a:gd name="T0" fmla="*/ 0 w 980"/>
                  <a:gd name="T1" fmla="*/ 113 h 981"/>
                  <a:gd name="T2" fmla="*/ 631 w 980"/>
                  <a:gd name="T3" fmla="*/ 981 h 981"/>
                  <a:gd name="T4" fmla="*/ 631 w 980"/>
                  <a:gd name="T5" fmla="*/ 981 h 981"/>
                  <a:gd name="T6" fmla="*/ 679 w 980"/>
                  <a:gd name="T7" fmla="*/ 942 h 981"/>
                  <a:gd name="T8" fmla="*/ 727 w 980"/>
                  <a:gd name="T9" fmla="*/ 902 h 981"/>
                  <a:gd name="T10" fmla="*/ 773 w 980"/>
                  <a:gd name="T11" fmla="*/ 860 h 981"/>
                  <a:gd name="T12" fmla="*/ 817 w 980"/>
                  <a:gd name="T13" fmla="*/ 817 h 981"/>
                  <a:gd name="T14" fmla="*/ 860 w 980"/>
                  <a:gd name="T15" fmla="*/ 773 h 981"/>
                  <a:gd name="T16" fmla="*/ 902 w 980"/>
                  <a:gd name="T17" fmla="*/ 727 h 981"/>
                  <a:gd name="T18" fmla="*/ 942 w 980"/>
                  <a:gd name="T19" fmla="*/ 680 h 981"/>
                  <a:gd name="T20" fmla="*/ 980 w 980"/>
                  <a:gd name="T21" fmla="*/ 631 h 981"/>
                  <a:gd name="T22" fmla="*/ 113 w 980"/>
                  <a:gd name="T23" fmla="*/ 0 h 981"/>
                  <a:gd name="T24" fmla="*/ 113 w 980"/>
                  <a:gd name="T25" fmla="*/ 0 h 981"/>
                  <a:gd name="T26" fmla="*/ 86 w 980"/>
                  <a:gd name="T27" fmla="*/ 31 h 981"/>
                  <a:gd name="T28" fmla="*/ 59 w 980"/>
                  <a:gd name="T29" fmla="*/ 60 h 981"/>
                  <a:gd name="T30" fmla="*/ 30 w 980"/>
                  <a:gd name="T31" fmla="*/ 88 h 981"/>
                  <a:gd name="T32" fmla="*/ 0 w 980"/>
                  <a:gd name="T33" fmla="*/ 113 h 981"/>
                  <a:gd name="T34" fmla="*/ 0 w 980"/>
                  <a:gd name="T35" fmla="*/ 113 h 9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980" h="981">
                    <a:moveTo>
                      <a:pt x="0" y="113"/>
                    </a:moveTo>
                    <a:lnTo>
                      <a:pt x="631" y="981"/>
                    </a:lnTo>
                    <a:lnTo>
                      <a:pt x="631" y="981"/>
                    </a:lnTo>
                    <a:lnTo>
                      <a:pt x="679" y="942"/>
                    </a:lnTo>
                    <a:lnTo>
                      <a:pt x="727" y="902"/>
                    </a:lnTo>
                    <a:lnTo>
                      <a:pt x="773" y="860"/>
                    </a:lnTo>
                    <a:lnTo>
                      <a:pt x="817" y="817"/>
                    </a:lnTo>
                    <a:lnTo>
                      <a:pt x="860" y="773"/>
                    </a:lnTo>
                    <a:lnTo>
                      <a:pt x="902" y="727"/>
                    </a:lnTo>
                    <a:lnTo>
                      <a:pt x="942" y="680"/>
                    </a:lnTo>
                    <a:lnTo>
                      <a:pt x="980" y="631"/>
                    </a:lnTo>
                    <a:lnTo>
                      <a:pt x="113" y="0"/>
                    </a:lnTo>
                    <a:lnTo>
                      <a:pt x="113" y="0"/>
                    </a:lnTo>
                    <a:lnTo>
                      <a:pt x="86" y="31"/>
                    </a:lnTo>
                    <a:lnTo>
                      <a:pt x="59" y="60"/>
                    </a:lnTo>
                    <a:lnTo>
                      <a:pt x="30" y="88"/>
                    </a:lnTo>
                    <a:lnTo>
                      <a:pt x="0" y="113"/>
                    </a:lnTo>
                    <a:lnTo>
                      <a:pt x="0" y="113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1" name="íŝľídê"/>
              <p:cNvSpPr/>
              <p:nvPr/>
            </p:nvSpPr>
            <p:spPr bwMode="auto">
              <a:xfrm>
                <a:off x="7848392" y="4419364"/>
                <a:ext cx="600321" cy="846963"/>
              </a:xfrm>
              <a:custGeom>
                <a:avLst/>
                <a:gdLst>
                  <a:gd name="T0" fmla="*/ 0 w 773"/>
                  <a:gd name="T1" fmla="*/ 73 h 1093"/>
                  <a:gd name="T2" fmla="*/ 332 w 773"/>
                  <a:gd name="T3" fmla="*/ 1093 h 1093"/>
                  <a:gd name="T4" fmla="*/ 332 w 773"/>
                  <a:gd name="T5" fmla="*/ 1093 h 1093"/>
                  <a:gd name="T6" fmla="*/ 390 w 773"/>
                  <a:gd name="T7" fmla="*/ 1071 h 1093"/>
                  <a:gd name="T8" fmla="*/ 448 w 773"/>
                  <a:gd name="T9" fmla="*/ 1049 h 1093"/>
                  <a:gd name="T10" fmla="*/ 506 w 773"/>
                  <a:gd name="T11" fmla="*/ 1023 h 1093"/>
                  <a:gd name="T12" fmla="*/ 561 w 773"/>
                  <a:gd name="T13" fmla="*/ 995 h 1093"/>
                  <a:gd name="T14" fmla="*/ 616 w 773"/>
                  <a:gd name="T15" fmla="*/ 967 h 1093"/>
                  <a:gd name="T16" fmla="*/ 668 w 773"/>
                  <a:gd name="T17" fmla="*/ 936 h 1093"/>
                  <a:gd name="T18" fmla="*/ 721 w 773"/>
                  <a:gd name="T19" fmla="*/ 902 h 1093"/>
                  <a:gd name="T20" fmla="*/ 773 w 773"/>
                  <a:gd name="T21" fmla="*/ 868 h 1093"/>
                  <a:gd name="T22" fmla="*/ 141 w 773"/>
                  <a:gd name="T23" fmla="*/ 0 h 1093"/>
                  <a:gd name="T24" fmla="*/ 141 w 773"/>
                  <a:gd name="T25" fmla="*/ 0 h 1093"/>
                  <a:gd name="T26" fmla="*/ 108 w 773"/>
                  <a:gd name="T27" fmla="*/ 22 h 1093"/>
                  <a:gd name="T28" fmla="*/ 73 w 773"/>
                  <a:gd name="T29" fmla="*/ 41 h 1093"/>
                  <a:gd name="T30" fmla="*/ 36 w 773"/>
                  <a:gd name="T31" fmla="*/ 58 h 1093"/>
                  <a:gd name="T32" fmla="*/ 0 w 773"/>
                  <a:gd name="T33" fmla="*/ 73 h 1093"/>
                  <a:gd name="T34" fmla="*/ 0 w 773"/>
                  <a:gd name="T35" fmla="*/ 73 h 10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773" h="1093">
                    <a:moveTo>
                      <a:pt x="0" y="73"/>
                    </a:moveTo>
                    <a:lnTo>
                      <a:pt x="332" y="1093"/>
                    </a:lnTo>
                    <a:lnTo>
                      <a:pt x="332" y="1093"/>
                    </a:lnTo>
                    <a:lnTo>
                      <a:pt x="390" y="1071"/>
                    </a:lnTo>
                    <a:lnTo>
                      <a:pt x="448" y="1049"/>
                    </a:lnTo>
                    <a:lnTo>
                      <a:pt x="506" y="1023"/>
                    </a:lnTo>
                    <a:lnTo>
                      <a:pt x="561" y="995"/>
                    </a:lnTo>
                    <a:lnTo>
                      <a:pt x="616" y="967"/>
                    </a:lnTo>
                    <a:lnTo>
                      <a:pt x="668" y="936"/>
                    </a:lnTo>
                    <a:lnTo>
                      <a:pt x="721" y="902"/>
                    </a:lnTo>
                    <a:lnTo>
                      <a:pt x="773" y="868"/>
                    </a:lnTo>
                    <a:lnTo>
                      <a:pt x="141" y="0"/>
                    </a:lnTo>
                    <a:lnTo>
                      <a:pt x="141" y="0"/>
                    </a:lnTo>
                    <a:lnTo>
                      <a:pt x="108" y="22"/>
                    </a:lnTo>
                    <a:lnTo>
                      <a:pt x="73" y="41"/>
                    </a:lnTo>
                    <a:lnTo>
                      <a:pt x="36" y="58"/>
                    </a:lnTo>
                    <a:lnTo>
                      <a:pt x="0" y="73"/>
                    </a:lnTo>
                    <a:lnTo>
                      <a:pt x="0" y="73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2" name="išlïḓè"/>
              <p:cNvSpPr/>
              <p:nvPr/>
            </p:nvSpPr>
            <p:spPr bwMode="auto">
              <a:xfrm>
                <a:off x="6211860" y="3952448"/>
                <a:ext cx="851618" cy="380047"/>
              </a:xfrm>
              <a:custGeom>
                <a:avLst/>
                <a:gdLst>
                  <a:gd name="T0" fmla="*/ 1073 w 1098"/>
                  <a:gd name="T1" fmla="*/ 0 h 489"/>
                  <a:gd name="T2" fmla="*/ 0 w 1098"/>
                  <a:gd name="T3" fmla="*/ 0 h 489"/>
                  <a:gd name="T4" fmla="*/ 0 w 1098"/>
                  <a:gd name="T5" fmla="*/ 0 h 489"/>
                  <a:gd name="T6" fmla="*/ 3 w 1098"/>
                  <a:gd name="T7" fmla="*/ 63 h 489"/>
                  <a:gd name="T8" fmla="*/ 8 w 1098"/>
                  <a:gd name="T9" fmla="*/ 126 h 489"/>
                  <a:gd name="T10" fmla="*/ 13 w 1098"/>
                  <a:gd name="T11" fmla="*/ 188 h 489"/>
                  <a:gd name="T12" fmla="*/ 23 w 1098"/>
                  <a:gd name="T13" fmla="*/ 250 h 489"/>
                  <a:gd name="T14" fmla="*/ 34 w 1098"/>
                  <a:gd name="T15" fmla="*/ 310 h 489"/>
                  <a:gd name="T16" fmla="*/ 46 w 1098"/>
                  <a:gd name="T17" fmla="*/ 371 h 489"/>
                  <a:gd name="T18" fmla="*/ 60 w 1098"/>
                  <a:gd name="T19" fmla="*/ 430 h 489"/>
                  <a:gd name="T20" fmla="*/ 78 w 1098"/>
                  <a:gd name="T21" fmla="*/ 489 h 489"/>
                  <a:gd name="T22" fmla="*/ 1098 w 1098"/>
                  <a:gd name="T23" fmla="*/ 157 h 489"/>
                  <a:gd name="T24" fmla="*/ 1098 w 1098"/>
                  <a:gd name="T25" fmla="*/ 157 h 489"/>
                  <a:gd name="T26" fmla="*/ 1089 w 1098"/>
                  <a:gd name="T27" fmla="*/ 119 h 489"/>
                  <a:gd name="T28" fmla="*/ 1082 w 1098"/>
                  <a:gd name="T29" fmla="*/ 80 h 489"/>
                  <a:gd name="T30" fmla="*/ 1077 w 1098"/>
                  <a:gd name="T31" fmla="*/ 40 h 489"/>
                  <a:gd name="T32" fmla="*/ 1073 w 1098"/>
                  <a:gd name="T33" fmla="*/ 0 h 489"/>
                  <a:gd name="T34" fmla="*/ 1073 w 1098"/>
                  <a:gd name="T35" fmla="*/ 0 h 4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098" h="489">
                    <a:moveTo>
                      <a:pt x="1073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3" y="63"/>
                    </a:lnTo>
                    <a:lnTo>
                      <a:pt x="8" y="126"/>
                    </a:lnTo>
                    <a:lnTo>
                      <a:pt x="13" y="188"/>
                    </a:lnTo>
                    <a:lnTo>
                      <a:pt x="23" y="250"/>
                    </a:lnTo>
                    <a:lnTo>
                      <a:pt x="34" y="310"/>
                    </a:lnTo>
                    <a:lnTo>
                      <a:pt x="46" y="371"/>
                    </a:lnTo>
                    <a:lnTo>
                      <a:pt x="60" y="430"/>
                    </a:lnTo>
                    <a:lnTo>
                      <a:pt x="78" y="489"/>
                    </a:lnTo>
                    <a:lnTo>
                      <a:pt x="1098" y="157"/>
                    </a:lnTo>
                    <a:lnTo>
                      <a:pt x="1098" y="157"/>
                    </a:lnTo>
                    <a:lnTo>
                      <a:pt x="1089" y="119"/>
                    </a:lnTo>
                    <a:lnTo>
                      <a:pt x="1082" y="80"/>
                    </a:lnTo>
                    <a:lnTo>
                      <a:pt x="1077" y="40"/>
                    </a:lnTo>
                    <a:lnTo>
                      <a:pt x="1073" y="0"/>
                    </a:lnTo>
                    <a:lnTo>
                      <a:pt x="1073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3" name="iṧḷíḓé"/>
              <p:cNvSpPr/>
              <p:nvPr/>
            </p:nvSpPr>
            <p:spPr bwMode="auto">
              <a:xfrm>
                <a:off x="6824590" y="4419364"/>
                <a:ext cx="598769" cy="846963"/>
              </a:xfrm>
              <a:custGeom>
                <a:avLst/>
                <a:gdLst>
                  <a:gd name="T0" fmla="*/ 631 w 772"/>
                  <a:gd name="T1" fmla="*/ 0 h 1093"/>
                  <a:gd name="T2" fmla="*/ 0 w 772"/>
                  <a:gd name="T3" fmla="*/ 868 h 1093"/>
                  <a:gd name="T4" fmla="*/ 0 w 772"/>
                  <a:gd name="T5" fmla="*/ 868 h 1093"/>
                  <a:gd name="T6" fmla="*/ 51 w 772"/>
                  <a:gd name="T7" fmla="*/ 902 h 1093"/>
                  <a:gd name="T8" fmla="*/ 104 w 772"/>
                  <a:gd name="T9" fmla="*/ 936 h 1093"/>
                  <a:gd name="T10" fmla="*/ 156 w 772"/>
                  <a:gd name="T11" fmla="*/ 967 h 1093"/>
                  <a:gd name="T12" fmla="*/ 211 w 772"/>
                  <a:gd name="T13" fmla="*/ 995 h 1093"/>
                  <a:gd name="T14" fmla="*/ 266 w 772"/>
                  <a:gd name="T15" fmla="*/ 1023 h 1093"/>
                  <a:gd name="T16" fmla="*/ 324 w 772"/>
                  <a:gd name="T17" fmla="*/ 1049 h 1093"/>
                  <a:gd name="T18" fmla="*/ 382 w 772"/>
                  <a:gd name="T19" fmla="*/ 1071 h 1093"/>
                  <a:gd name="T20" fmla="*/ 440 w 772"/>
                  <a:gd name="T21" fmla="*/ 1093 h 1093"/>
                  <a:gd name="T22" fmla="*/ 772 w 772"/>
                  <a:gd name="T23" fmla="*/ 73 h 1093"/>
                  <a:gd name="T24" fmla="*/ 772 w 772"/>
                  <a:gd name="T25" fmla="*/ 73 h 1093"/>
                  <a:gd name="T26" fmla="*/ 736 w 772"/>
                  <a:gd name="T27" fmla="*/ 58 h 1093"/>
                  <a:gd name="T28" fmla="*/ 699 w 772"/>
                  <a:gd name="T29" fmla="*/ 41 h 1093"/>
                  <a:gd name="T30" fmla="*/ 664 w 772"/>
                  <a:gd name="T31" fmla="*/ 22 h 1093"/>
                  <a:gd name="T32" fmla="*/ 631 w 772"/>
                  <a:gd name="T33" fmla="*/ 0 h 1093"/>
                  <a:gd name="T34" fmla="*/ 631 w 772"/>
                  <a:gd name="T35" fmla="*/ 0 h 10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772" h="1093">
                    <a:moveTo>
                      <a:pt x="631" y="0"/>
                    </a:moveTo>
                    <a:lnTo>
                      <a:pt x="0" y="868"/>
                    </a:lnTo>
                    <a:lnTo>
                      <a:pt x="0" y="868"/>
                    </a:lnTo>
                    <a:lnTo>
                      <a:pt x="51" y="902"/>
                    </a:lnTo>
                    <a:lnTo>
                      <a:pt x="104" y="936"/>
                    </a:lnTo>
                    <a:lnTo>
                      <a:pt x="156" y="967"/>
                    </a:lnTo>
                    <a:lnTo>
                      <a:pt x="211" y="995"/>
                    </a:lnTo>
                    <a:lnTo>
                      <a:pt x="266" y="1023"/>
                    </a:lnTo>
                    <a:lnTo>
                      <a:pt x="324" y="1049"/>
                    </a:lnTo>
                    <a:lnTo>
                      <a:pt x="382" y="1071"/>
                    </a:lnTo>
                    <a:lnTo>
                      <a:pt x="440" y="1093"/>
                    </a:lnTo>
                    <a:lnTo>
                      <a:pt x="772" y="73"/>
                    </a:lnTo>
                    <a:lnTo>
                      <a:pt x="772" y="73"/>
                    </a:lnTo>
                    <a:lnTo>
                      <a:pt x="736" y="58"/>
                    </a:lnTo>
                    <a:lnTo>
                      <a:pt x="699" y="41"/>
                    </a:lnTo>
                    <a:lnTo>
                      <a:pt x="664" y="22"/>
                    </a:lnTo>
                    <a:lnTo>
                      <a:pt x="631" y="0"/>
                    </a:lnTo>
                    <a:lnTo>
                      <a:pt x="631" y="0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4" name="is1iḑê"/>
              <p:cNvSpPr/>
              <p:nvPr/>
            </p:nvSpPr>
            <p:spPr bwMode="auto">
              <a:xfrm>
                <a:off x="6211860" y="3511904"/>
                <a:ext cx="851618" cy="378496"/>
              </a:xfrm>
              <a:custGeom>
                <a:avLst/>
                <a:gdLst>
                  <a:gd name="T0" fmla="*/ 1098 w 1098"/>
                  <a:gd name="T1" fmla="*/ 331 h 488"/>
                  <a:gd name="T2" fmla="*/ 78 w 1098"/>
                  <a:gd name="T3" fmla="*/ 0 h 488"/>
                  <a:gd name="T4" fmla="*/ 78 w 1098"/>
                  <a:gd name="T5" fmla="*/ 0 h 488"/>
                  <a:gd name="T6" fmla="*/ 60 w 1098"/>
                  <a:gd name="T7" fmla="*/ 58 h 488"/>
                  <a:gd name="T8" fmla="*/ 46 w 1098"/>
                  <a:gd name="T9" fmla="*/ 118 h 488"/>
                  <a:gd name="T10" fmla="*/ 34 w 1098"/>
                  <a:gd name="T11" fmla="*/ 178 h 488"/>
                  <a:gd name="T12" fmla="*/ 23 w 1098"/>
                  <a:gd name="T13" fmla="*/ 239 h 488"/>
                  <a:gd name="T14" fmla="*/ 13 w 1098"/>
                  <a:gd name="T15" fmla="*/ 300 h 488"/>
                  <a:gd name="T16" fmla="*/ 8 w 1098"/>
                  <a:gd name="T17" fmla="*/ 363 h 488"/>
                  <a:gd name="T18" fmla="*/ 3 w 1098"/>
                  <a:gd name="T19" fmla="*/ 425 h 488"/>
                  <a:gd name="T20" fmla="*/ 0 w 1098"/>
                  <a:gd name="T21" fmla="*/ 488 h 488"/>
                  <a:gd name="T22" fmla="*/ 1073 w 1098"/>
                  <a:gd name="T23" fmla="*/ 488 h 488"/>
                  <a:gd name="T24" fmla="*/ 1073 w 1098"/>
                  <a:gd name="T25" fmla="*/ 488 h 488"/>
                  <a:gd name="T26" fmla="*/ 1077 w 1098"/>
                  <a:gd name="T27" fmla="*/ 448 h 488"/>
                  <a:gd name="T28" fmla="*/ 1082 w 1098"/>
                  <a:gd name="T29" fmla="*/ 409 h 488"/>
                  <a:gd name="T30" fmla="*/ 1089 w 1098"/>
                  <a:gd name="T31" fmla="*/ 370 h 488"/>
                  <a:gd name="T32" fmla="*/ 1098 w 1098"/>
                  <a:gd name="T33" fmla="*/ 331 h 488"/>
                  <a:gd name="T34" fmla="*/ 1098 w 1098"/>
                  <a:gd name="T35" fmla="*/ 331 h 4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098" h="488">
                    <a:moveTo>
                      <a:pt x="1098" y="331"/>
                    </a:moveTo>
                    <a:lnTo>
                      <a:pt x="78" y="0"/>
                    </a:lnTo>
                    <a:lnTo>
                      <a:pt x="78" y="0"/>
                    </a:lnTo>
                    <a:lnTo>
                      <a:pt x="60" y="58"/>
                    </a:lnTo>
                    <a:lnTo>
                      <a:pt x="46" y="118"/>
                    </a:lnTo>
                    <a:lnTo>
                      <a:pt x="34" y="178"/>
                    </a:lnTo>
                    <a:lnTo>
                      <a:pt x="23" y="239"/>
                    </a:lnTo>
                    <a:lnTo>
                      <a:pt x="13" y="300"/>
                    </a:lnTo>
                    <a:lnTo>
                      <a:pt x="8" y="363"/>
                    </a:lnTo>
                    <a:lnTo>
                      <a:pt x="3" y="425"/>
                    </a:lnTo>
                    <a:lnTo>
                      <a:pt x="0" y="488"/>
                    </a:lnTo>
                    <a:lnTo>
                      <a:pt x="1073" y="488"/>
                    </a:lnTo>
                    <a:lnTo>
                      <a:pt x="1073" y="488"/>
                    </a:lnTo>
                    <a:lnTo>
                      <a:pt x="1077" y="448"/>
                    </a:lnTo>
                    <a:lnTo>
                      <a:pt x="1082" y="409"/>
                    </a:lnTo>
                    <a:lnTo>
                      <a:pt x="1089" y="370"/>
                    </a:lnTo>
                    <a:lnTo>
                      <a:pt x="1098" y="331"/>
                    </a:lnTo>
                    <a:lnTo>
                      <a:pt x="1098" y="33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5" name="ïṥḷîďè"/>
              <p:cNvSpPr/>
              <p:nvPr/>
            </p:nvSpPr>
            <p:spPr bwMode="auto">
              <a:xfrm>
                <a:off x="6823039" y="2576522"/>
                <a:ext cx="600321" cy="848514"/>
              </a:xfrm>
              <a:custGeom>
                <a:avLst/>
                <a:gdLst>
                  <a:gd name="T0" fmla="*/ 773 w 773"/>
                  <a:gd name="T1" fmla="*/ 1021 h 1094"/>
                  <a:gd name="T2" fmla="*/ 441 w 773"/>
                  <a:gd name="T3" fmla="*/ 0 h 1094"/>
                  <a:gd name="T4" fmla="*/ 441 w 773"/>
                  <a:gd name="T5" fmla="*/ 0 h 1094"/>
                  <a:gd name="T6" fmla="*/ 383 w 773"/>
                  <a:gd name="T7" fmla="*/ 23 h 1094"/>
                  <a:gd name="T8" fmla="*/ 325 w 773"/>
                  <a:gd name="T9" fmla="*/ 45 h 1094"/>
                  <a:gd name="T10" fmla="*/ 267 w 773"/>
                  <a:gd name="T11" fmla="*/ 71 h 1094"/>
                  <a:gd name="T12" fmla="*/ 212 w 773"/>
                  <a:gd name="T13" fmla="*/ 98 h 1094"/>
                  <a:gd name="T14" fmla="*/ 157 w 773"/>
                  <a:gd name="T15" fmla="*/ 127 h 1094"/>
                  <a:gd name="T16" fmla="*/ 105 w 773"/>
                  <a:gd name="T17" fmla="*/ 158 h 1094"/>
                  <a:gd name="T18" fmla="*/ 52 w 773"/>
                  <a:gd name="T19" fmla="*/ 191 h 1094"/>
                  <a:gd name="T20" fmla="*/ 0 w 773"/>
                  <a:gd name="T21" fmla="*/ 226 h 1094"/>
                  <a:gd name="T22" fmla="*/ 632 w 773"/>
                  <a:gd name="T23" fmla="*/ 1094 h 1094"/>
                  <a:gd name="T24" fmla="*/ 632 w 773"/>
                  <a:gd name="T25" fmla="*/ 1094 h 1094"/>
                  <a:gd name="T26" fmla="*/ 665 w 773"/>
                  <a:gd name="T27" fmla="*/ 1072 h 1094"/>
                  <a:gd name="T28" fmla="*/ 700 w 773"/>
                  <a:gd name="T29" fmla="*/ 1053 h 1094"/>
                  <a:gd name="T30" fmla="*/ 737 w 773"/>
                  <a:gd name="T31" fmla="*/ 1036 h 1094"/>
                  <a:gd name="T32" fmla="*/ 773 w 773"/>
                  <a:gd name="T33" fmla="*/ 1021 h 1094"/>
                  <a:gd name="T34" fmla="*/ 773 w 773"/>
                  <a:gd name="T35" fmla="*/ 1021 h 10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773" h="1094">
                    <a:moveTo>
                      <a:pt x="773" y="1021"/>
                    </a:moveTo>
                    <a:lnTo>
                      <a:pt x="441" y="0"/>
                    </a:lnTo>
                    <a:lnTo>
                      <a:pt x="441" y="0"/>
                    </a:lnTo>
                    <a:lnTo>
                      <a:pt x="383" y="23"/>
                    </a:lnTo>
                    <a:lnTo>
                      <a:pt x="325" y="45"/>
                    </a:lnTo>
                    <a:lnTo>
                      <a:pt x="267" y="71"/>
                    </a:lnTo>
                    <a:lnTo>
                      <a:pt x="212" y="98"/>
                    </a:lnTo>
                    <a:lnTo>
                      <a:pt x="157" y="127"/>
                    </a:lnTo>
                    <a:lnTo>
                      <a:pt x="105" y="158"/>
                    </a:lnTo>
                    <a:lnTo>
                      <a:pt x="52" y="191"/>
                    </a:lnTo>
                    <a:lnTo>
                      <a:pt x="0" y="226"/>
                    </a:lnTo>
                    <a:lnTo>
                      <a:pt x="632" y="1094"/>
                    </a:lnTo>
                    <a:lnTo>
                      <a:pt x="632" y="1094"/>
                    </a:lnTo>
                    <a:lnTo>
                      <a:pt x="665" y="1072"/>
                    </a:lnTo>
                    <a:lnTo>
                      <a:pt x="700" y="1053"/>
                    </a:lnTo>
                    <a:lnTo>
                      <a:pt x="737" y="1036"/>
                    </a:lnTo>
                    <a:lnTo>
                      <a:pt x="773" y="1021"/>
                    </a:lnTo>
                    <a:lnTo>
                      <a:pt x="773" y="102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6" name="ïšlïḍe"/>
              <p:cNvSpPr/>
              <p:nvPr/>
            </p:nvSpPr>
            <p:spPr bwMode="auto">
              <a:xfrm>
                <a:off x="6290972" y="3110139"/>
                <a:ext cx="846963" cy="598769"/>
              </a:xfrm>
              <a:custGeom>
                <a:avLst/>
                <a:gdLst>
                  <a:gd name="T0" fmla="*/ 1093 w 1093"/>
                  <a:gd name="T1" fmla="*/ 630 h 771"/>
                  <a:gd name="T2" fmla="*/ 225 w 1093"/>
                  <a:gd name="T3" fmla="*/ 0 h 771"/>
                  <a:gd name="T4" fmla="*/ 225 w 1093"/>
                  <a:gd name="T5" fmla="*/ 0 h 771"/>
                  <a:gd name="T6" fmla="*/ 191 w 1093"/>
                  <a:gd name="T7" fmla="*/ 51 h 771"/>
                  <a:gd name="T8" fmla="*/ 159 w 1093"/>
                  <a:gd name="T9" fmla="*/ 103 h 771"/>
                  <a:gd name="T10" fmla="*/ 128 w 1093"/>
                  <a:gd name="T11" fmla="*/ 157 h 771"/>
                  <a:gd name="T12" fmla="*/ 98 w 1093"/>
                  <a:gd name="T13" fmla="*/ 211 h 771"/>
                  <a:gd name="T14" fmla="*/ 71 w 1093"/>
                  <a:gd name="T15" fmla="*/ 267 h 771"/>
                  <a:gd name="T16" fmla="*/ 46 w 1093"/>
                  <a:gd name="T17" fmla="*/ 324 h 771"/>
                  <a:gd name="T18" fmla="*/ 22 w 1093"/>
                  <a:gd name="T19" fmla="*/ 381 h 771"/>
                  <a:gd name="T20" fmla="*/ 0 w 1093"/>
                  <a:gd name="T21" fmla="*/ 441 h 771"/>
                  <a:gd name="T22" fmla="*/ 1020 w 1093"/>
                  <a:gd name="T23" fmla="*/ 771 h 771"/>
                  <a:gd name="T24" fmla="*/ 1020 w 1093"/>
                  <a:gd name="T25" fmla="*/ 771 h 771"/>
                  <a:gd name="T26" fmla="*/ 1036 w 1093"/>
                  <a:gd name="T27" fmla="*/ 735 h 771"/>
                  <a:gd name="T28" fmla="*/ 1054 w 1093"/>
                  <a:gd name="T29" fmla="*/ 699 h 771"/>
                  <a:gd name="T30" fmla="*/ 1073 w 1093"/>
                  <a:gd name="T31" fmla="*/ 664 h 771"/>
                  <a:gd name="T32" fmla="*/ 1093 w 1093"/>
                  <a:gd name="T33" fmla="*/ 630 h 771"/>
                  <a:gd name="T34" fmla="*/ 1093 w 1093"/>
                  <a:gd name="T35" fmla="*/ 630 h 7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093" h="771">
                    <a:moveTo>
                      <a:pt x="1093" y="630"/>
                    </a:moveTo>
                    <a:lnTo>
                      <a:pt x="225" y="0"/>
                    </a:lnTo>
                    <a:lnTo>
                      <a:pt x="225" y="0"/>
                    </a:lnTo>
                    <a:lnTo>
                      <a:pt x="191" y="51"/>
                    </a:lnTo>
                    <a:lnTo>
                      <a:pt x="159" y="103"/>
                    </a:lnTo>
                    <a:lnTo>
                      <a:pt x="128" y="157"/>
                    </a:lnTo>
                    <a:lnTo>
                      <a:pt x="98" y="211"/>
                    </a:lnTo>
                    <a:lnTo>
                      <a:pt x="71" y="267"/>
                    </a:lnTo>
                    <a:lnTo>
                      <a:pt x="46" y="324"/>
                    </a:lnTo>
                    <a:lnTo>
                      <a:pt x="22" y="381"/>
                    </a:lnTo>
                    <a:lnTo>
                      <a:pt x="0" y="441"/>
                    </a:lnTo>
                    <a:lnTo>
                      <a:pt x="1020" y="771"/>
                    </a:lnTo>
                    <a:lnTo>
                      <a:pt x="1020" y="771"/>
                    </a:lnTo>
                    <a:lnTo>
                      <a:pt x="1036" y="735"/>
                    </a:lnTo>
                    <a:lnTo>
                      <a:pt x="1054" y="699"/>
                    </a:lnTo>
                    <a:lnTo>
                      <a:pt x="1073" y="664"/>
                    </a:lnTo>
                    <a:lnTo>
                      <a:pt x="1093" y="630"/>
                    </a:lnTo>
                    <a:lnTo>
                      <a:pt x="1093" y="63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7" name="îṥľiḋe"/>
              <p:cNvSpPr/>
              <p:nvPr/>
            </p:nvSpPr>
            <p:spPr bwMode="auto">
              <a:xfrm>
                <a:off x="6501938" y="2789038"/>
                <a:ext cx="760095" cy="760095"/>
              </a:xfrm>
              <a:custGeom>
                <a:avLst/>
                <a:gdLst>
                  <a:gd name="T0" fmla="*/ 980 w 980"/>
                  <a:gd name="T1" fmla="*/ 868 h 981"/>
                  <a:gd name="T2" fmla="*/ 349 w 980"/>
                  <a:gd name="T3" fmla="*/ 0 h 981"/>
                  <a:gd name="T4" fmla="*/ 349 w 980"/>
                  <a:gd name="T5" fmla="*/ 0 h 981"/>
                  <a:gd name="T6" fmla="*/ 301 w 980"/>
                  <a:gd name="T7" fmla="*/ 39 h 981"/>
                  <a:gd name="T8" fmla="*/ 253 w 980"/>
                  <a:gd name="T9" fmla="*/ 78 h 981"/>
                  <a:gd name="T10" fmla="*/ 207 w 980"/>
                  <a:gd name="T11" fmla="*/ 119 h 981"/>
                  <a:gd name="T12" fmla="*/ 163 w 980"/>
                  <a:gd name="T13" fmla="*/ 162 h 981"/>
                  <a:gd name="T14" fmla="*/ 120 w 980"/>
                  <a:gd name="T15" fmla="*/ 208 h 981"/>
                  <a:gd name="T16" fmla="*/ 78 w 980"/>
                  <a:gd name="T17" fmla="*/ 254 h 981"/>
                  <a:gd name="T18" fmla="*/ 38 w 980"/>
                  <a:gd name="T19" fmla="*/ 301 h 981"/>
                  <a:gd name="T20" fmla="*/ 0 w 980"/>
                  <a:gd name="T21" fmla="*/ 349 h 981"/>
                  <a:gd name="T22" fmla="*/ 867 w 980"/>
                  <a:gd name="T23" fmla="*/ 981 h 981"/>
                  <a:gd name="T24" fmla="*/ 867 w 980"/>
                  <a:gd name="T25" fmla="*/ 981 h 981"/>
                  <a:gd name="T26" fmla="*/ 894 w 980"/>
                  <a:gd name="T27" fmla="*/ 950 h 981"/>
                  <a:gd name="T28" fmla="*/ 921 w 980"/>
                  <a:gd name="T29" fmla="*/ 921 h 981"/>
                  <a:gd name="T30" fmla="*/ 950 w 980"/>
                  <a:gd name="T31" fmla="*/ 893 h 981"/>
                  <a:gd name="T32" fmla="*/ 980 w 980"/>
                  <a:gd name="T33" fmla="*/ 868 h 981"/>
                  <a:gd name="T34" fmla="*/ 980 w 980"/>
                  <a:gd name="T35" fmla="*/ 868 h 9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980" h="981">
                    <a:moveTo>
                      <a:pt x="980" y="868"/>
                    </a:moveTo>
                    <a:lnTo>
                      <a:pt x="349" y="0"/>
                    </a:lnTo>
                    <a:lnTo>
                      <a:pt x="349" y="0"/>
                    </a:lnTo>
                    <a:lnTo>
                      <a:pt x="301" y="39"/>
                    </a:lnTo>
                    <a:lnTo>
                      <a:pt x="253" y="78"/>
                    </a:lnTo>
                    <a:lnTo>
                      <a:pt x="207" y="119"/>
                    </a:lnTo>
                    <a:lnTo>
                      <a:pt x="163" y="162"/>
                    </a:lnTo>
                    <a:lnTo>
                      <a:pt x="120" y="208"/>
                    </a:lnTo>
                    <a:lnTo>
                      <a:pt x="78" y="254"/>
                    </a:lnTo>
                    <a:lnTo>
                      <a:pt x="38" y="301"/>
                    </a:lnTo>
                    <a:lnTo>
                      <a:pt x="0" y="349"/>
                    </a:lnTo>
                    <a:lnTo>
                      <a:pt x="867" y="981"/>
                    </a:lnTo>
                    <a:lnTo>
                      <a:pt x="867" y="981"/>
                    </a:lnTo>
                    <a:lnTo>
                      <a:pt x="894" y="950"/>
                    </a:lnTo>
                    <a:lnTo>
                      <a:pt x="921" y="921"/>
                    </a:lnTo>
                    <a:lnTo>
                      <a:pt x="950" y="893"/>
                    </a:lnTo>
                    <a:lnTo>
                      <a:pt x="980" y="868"/>
                    </a:lnTo>
                    <a:lnTo>
                      <a:pt x="980" y="868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8" name="íṣḻïḋé"/>
              <p:cNvSpPr/>
              <p:nvPr/>
            </p:nvSpPr>
            <p:spPr bwMode="auto">
              <a:xfrm>
                <a:off x="7224804" y="2498961"/>
                <a:ext cx="380048" cy="850066"/>
              </a:xfrm>
              <a:custGeom>
                <a:avLst/>
                <a:gdLst>
                  <a:gd name="T0" fmla="*/ 490 w 490"/>
                  <a:gd name="T1" fmla="*/ 1072 h 1097"/>
                  <a:gd name="T2" fmla="*/ 490 w 490"/>
                  <a:gd name="T3" fmla="*/ 0 h 1097"/>
                  <a:gd name="T4" fmla="*/ 490 w 490"/>
                  <a:gd name="T5" fmla="*/ 0 h 1097"/>
                  <a:gd name="T6" fmla="*/ 427 w 490"/>
                  <a:gd name="T7" fmla="*/ 3 h 1097"/>
                  <a:gd name="T8" fmla="*/ 363 w 490"/>
                  <a:gd name="T9" fmla="*/ 7 h 1097"/>
                  <a:gd name="T10" fmla="*/ 302 w 490"/>
                  <a:gd name="T11" fmla="*/ 13 h 1097"/>
                  <a:gd name="T12" fmla="*/ 240 w 490"/>
                  <a:gd name="T13" fmla="*/ 22 h 1097"/>
                  <a:gd name="T14" fmla="*/ 179 w 490"/>
                  <a:gd name="T15" fmla="*/ 32 h 1097"/>
                  <a:gd name="T16" fmla="*/ 119 w 490"/>
                  <a:gd name="T17" fmla="*/ 46 h 1097"/>
                  <a:gd name="T18" fmla="*/ 60 w 490"/>
                  <a:gd name="T19" fmla="*/ 60 h 1097"/>
                  <a:gd name="T20" fmla="*/ 0 w 490"/>
                  <a:gd name="T21" fmla="*/ 77 h 1097"/>
                  <a:gd name="T22" fmla="*/ 332 w 490"/>
                  <a:gd name="T23" fmla="*/ 1097 h 1097"/>
                  <a:gd name="T24" fmla="*/ 332 w 490"/>
                  <a:gd name="T25" fmla="*/ 1097 h 1097"/>
                  <a:gd name="T26" fmla="*/ 371 w 490"/>
                  <a:gd name="T27" fmla="*/ 1087 h 1097"/>
                  <a:gd name="T28" fmla="*/ 410 w 490"/>
                  <a:gd name="T29" fmla="*/ 1080 h 1097"/>
                  <a:gd name="T30" fmla="*/ 449 w 490"/>
                  <a:gd name="T31" fmla="*/ 1075 h 1097"/>
                  <a:gd name="T32" fmla="*/ 490 w 490"/>
                  <a:gd name="T33" fmla="*/ 1072 h 1097"/>
                  <a:gd name="T34" fmla="*/ 490 w 490"/>
                  <a:gd name="T35" fmla="*/ 1072 h 10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90" h="1097">
                    <a:moveTo>
                      <a:pt x="490" y="1072"/>
                    </a:moveTo>
                    <a:lnTo>
                      <a:pt x="490" y="0"/>
                    </a:lnTo>
                    <a:lnTo>
                      <a:pt x="490" y="0"/>
                    </a:lnTo>
                    <a:lnTo>
                      <a:pt x="427" y="3"/>
                    </a:lnTo>
                    <a:lnTo>
                      <a:pt x="363" y="7"/>
                    </a:lnTo>
                    <a:lnTo>
                      <a:pt x="302" y="13"/>
                    </a:lnTo>
                    <a:lnTo>
                      <a:pt x="240" y="22"/>
                    </a:lnTo>
                    <a:lnTo>
                      <a:pt x="179" y="32"/>
                    </a:lnTo>
                    <a:lnTo>
                      <a:pt x="119" y="46"/>
                    </a:lnTo>
                    <a:lnTo>
                      <a:pt x="60" y="60"/>
                    </a:lnTo>
                    <a:lnTo>
                      <a:pt x="0" y="77"/>
                    </a:lnTo>
                    <a:lnTo>
                      <a:pt x="332" y="1097"/>
                    </a:lnTo>
                    <a:lnTo>
                      <a:pt x="332" y="1097"/>
                    </a:lnTo>
                    <a:lnTo>
                      <a:pt x="371" y="1087"/>
                    </a:lnTo>
                    <a:lnTo>
                      <a:pt x="410" y="1080"/>
                    </a:lnTo>
                    <a:lnTo>
                      <a:pt x="449" y="1075"/>
                    </a:lnTo>
                    <a:lnTo>
                      <a:pt x="490" y="1072"/>
                    </a:lnTo>
                    <a:lnTo>
                      <a:pt x="490" y="1072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9" name="i$liḍè"/>
              <p:cNvSpPr/>
              <p:nvPr/>
            </p:nvSpPr>
            <p:spPr bwMode="auto">
              <a:xfrm>
                <a:off x="6501938" y="4295267"/>
                <a:ext cx="760095" cy="760095"/>
              </a:xfrm>
              <a:custGeom>
                <a:avLst/>
                <a:gdLst>
                  <a:gd name="T0" fmla="*/ 867 w 980"/>
                  <a:gd name="T1" fmla="*/ 0 h 981"/>
                  <a:gd name="T2" fmla="*/ 0 w 980"/>
                  <a:gd name="T3" fmla="*/ 631 h 981"/>
                  <a:gd name="T4" fmla="*/ 0 w 980"/>
                  <a:gd name="T5" fmla="*/ 631 h 981"/>
                  <a:gd name="T6" fmla="*/ 38 w 980"/>
                  <a:gd name="T7" fmla="*/ 680 h 981"/>
                  <a:gd name="T8" fmla="*/ 78 w 980"/>
                  <a:gd name="T9" fmla="*/ 727 h 981"/>
                  <a:gd name="T10" fmla="*/ 120 w 980"/>
                  <a:gd name="T11" fmla="*/ 773 h 981"/>
                  <a:gd name="T12" fmla="*/ 163 w 980"/>
                  <a:gd name="T13" fmla="*/ 817 h 981"/>
                  <a:gd name="T14" fmla="*/ 207 w 980"/>
                  <a:gd name="T15" fmla="*/ 860 h 981"/>
                  <a:gd name="T16" fmla="*/ 253 w 980"/>
                  <a:gd name="T17" fmla="*/ 902 h 981"/>
                  <a:gd name="T18" fmla="*/ 301 w 980"/>
                  <a:gd name="T19" fmla="*/ 942 h 981"/>
                  <a:gd name="T20" fmla="*/ 349 w 980"/>
                  <a:gd name="T21" fmla="*/ 981 h 981"/>
                  <a:gd name="T22" fmla="*/ 980 w 980"/>
                  <a:gd name="T23" fmla="*/ 113 h 981"/>
                  <a:gd name="T24" fmla="*/ 980 w 980"/>
                  <a:gd name="T25" fmla="*/ 113 h 981"/>
                  <a:gd name="T26" fmla="*/ 950 w 980"/>
                  <a:gd name="T27" fmla="*/ 88 h 981"/>
                  <a:gd name="T28" fmla="*/ 921 w 980"/>
                  <a:gd name="T29" fmla="*/ 60 h 981"/>
                  <a:gd name="T30" fmla="*/ 894 w 980"/>
                  <a:gd name="T31" fmla="*/ 31 h 981"/>
                  <a:gd name="T32" fmla="*/ 867 w 980"/>
                  <a:gd name="T33" fmla="*/ 0 h 981"/>
                  <a:gd name="T34" fmla="*/ 867 w 980"/>
                  <a:gd name="T35" fmla="*/ 0 h 9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980" h="981">
                    <a:moveTo>
                      <a:pt x="867" y="0"/>
                    </a:moveTo>
                    <a:lnTo>
                      <a:pt x="0" y="631"/>
                    </a:lnTo>
                    <a:lnTo>
                      <a:pt x="0" y="631"/>
                    </a:lnTo>
                    <a:lnTo>
                      <a:pt x="38" y="680"/>
                    </a:lnTo>
                    <a:lnTo>
                      <a:pt x="78" y="727"/>
                    </a:lnTo>
                    <a:lnTo>
                      <a:pt x="120" y="773"/>
                    </a:lnTo>
                    <a:lnTo>
                      <a:pt x="163" y="817"/>
                    </a:lnTo>
                    <a:lnTo>
                      <a:pt x="207" y="860"/>
                    </a:lnTo>
                    <a:lnTo>
                      <a:pt x="253" y="902"/>
                    </a:lnTo>
                    <a:lnTo>
                      <a:pt x="301" y="942"/>
                    </a:lnTo>
                    <a:lnTo>
                      <a:pt x="349" y="981"/>
                    </a:lnTo>
                    <a:lnTo>
                      <a:pt x="980" y="113"/>
                    </a:lnTo>
                    <a:lnTo>
                      <a:pt x="980" y="113"/>
                    </a:lnTo>
                    <a:lnTo>
                      <a:pt x="950" y="88"/>
                    </a:lnTo>
                    <a:lnTo>
                      <a:pt x="921" y="60"/>
                    </a:lnTo>
                    <a:lnTo>
                      <a:pt x="894" y="31"/>
                    </a:lnTo>
                    <a:lnTo>
                      <a:pt x="867" y="0"/>
                    </a:lnTo>
                    <a:lnTo>
                      <a:pt x="867" y="0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  <p:grpSp>
          <p:nvGrpSpPr>
            <p:cNvPr id="14" name="íṩľidè"/>
            <p:cNvGrpSpPr/>
            <p:nvPr/>
          </p:nvGrpSpPr>
          <p:grpSpPr>
            <a:xfrm>
              <a:off x="6907302" y="1666875"/>
              <a:ext cx="2862421" cy="2879546"/>
              <a:chOff x="907879" y="2281904"/>
              <a:chExt cx="3158296" cy="3287240"/>
            </a:xfrm>
          </p:grpSpPr>
          <p:cxnSp>
            <p:nvCxnSpPr>
              <p:cNvPr id="20" name="Straight Connector 62"/>
              <p:cNvCxnSpPr/>
              <p:nvPr/>
            </p:nvCxnSpPr>
            <p:spPr>
              <a:xfrm flipV="1">
                <a:off x="2482623" y="2281904"/>
                <a:ext cx="0" cy="72000"/>
              </a:xfrm>
              <a:prstGeom prst="line">
                <a:avLst/>
              </a:prstGeom>
              <a:ln w="28575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63"/>
              <p:cNvCxnSpPr/>
              <p:nvPr/>
            </p:nvCxnSpPr>
            <p:spPr>
              <a:xfrm flipV="1">
                <a:off x="2482623" y="5497144"/>
                <a:ext cx="0" cy="72000"/>
              </a:xfrm>
              <a:prstGeom prst="line">
                <a:avLst/>
              </a:prstGeom>
              <a:ln w="28575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64"/>
              <p:cNvCxnSpPr/>
              <p:nvPr/>
            </p:nvCxnSpPr>
            <p:spPr>
              <a:xfrm rot="2160000" flipV="1">
                <a:off x="3431504" y="2586790"/>
                <a:ext cx="0" cy="72000"/>
              </a:xfrm>
              <a:prstGeom prst="line">
                <a:avLst/>
              </a:prstGeom>
              <a:ln w="28575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65"/>
              <p:cNvCxnSpPr/>
              <p:nvPr/>
            </p:nvCxnSpPr>
            <p:spPr>
              <a:xfrm rot="2160000" flipV="1">
                <a:off x="1537009" y="5185843"/>
                <a:ext cx="0" cy="72000"/>
              </a:xfrm>
              <a:prstGeom prst="line">
                <a:avLst/>
              </a:prstGeom>
              <a:ln w="28575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66"/>
              <p:cNvCxnSpPr/>
              <p:nvPr/>
            </p:nvCxnSpPr>
            <p:spPr>
              <a:xfrm rot="4320000" flipV="1">
                <a:off x="4018698" y="3395911"/>
                <a:ext cx="0" cy="72000"/>
              </a:xfrm>
              <a:prstGeom prst="line">
                <a:avLst/>
              </a:prstGeom>
              <a:ln w="28575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67"/>
              <p:cNvCxnSpPr/>
              <p:nvPr/>
            </p:nvCxnSpPr>
            <p:spPr>
              <a:xfrm rot="4320000" flipV="1">
                <a:off x="943879" y="4384963"/>
                <a:ext cx="0" cy="72000"/>
              </a:xfrm>
              <a:prstGeom prst="line">
                <a:avLst/>
              </a:prstGeom>
              <a:ln w="28575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68"/>
              <p:cNvCxnSpPr/>
              <p:nvPr/>
            </p:nvCxnSpPr>
            <p:spPr>
              <a:xfrm rot="19440000">
                <a:off x="3426004" y="5195394"/>
                <a:ext cx="0" cy="72000"/>
              </a:xfrm>
              <a:prstGeom prst="line">
                <a:avLst/>
              </a:prstGeom>
              <a:ln w="28575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69"/>
              <p:cNvCxnSpPr/>
              <p:nvPr/>
            </p:nvCxnSpPr>
            <p:spPr>
              <a:xfrm rot="19440000">
                <a:off x="1539142" y="2584578"/>
                <a:ext cx="0" cy="72000"/>
              </a:xfrm>
              <a:prstGeom prst="line">
                <a:avLst/>
              </a:prstGeom>
              <a:ln w="28575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70"/>
              <p:cNvCxnSpPr/>
              <p:nvPr/>
            </p:nvCxnSpPr>
            <p:spPr>
              <a:xfrm rot="17280000">
                <a:off x="4030175" y="4369891"/>
                <a:ext cx="0" cy="72000"/>
              </a:xfrm>
              <a:prstGeom prst="line">
                <a:avLst/>
              </a:prstGeom>
              <a:ln w="28575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71"/>
              <p:cNvCxnSpPr/>
              <p:nvPr/>
            </p:nvCxnSpPr>
            <p:spPr>
              <a:xfrm rot="17280000">
                <a:off x="956790" y="3393699"/>
                <a:ext cx="0" cy="72000"/>
              </a:xfrm>
              <a:prstGeom prst="line">
                <a:avLst/>
              </a:prstGeom>
              <a:ln w="28575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6" name="iṩḻïďê"/>
            <p:cNvSpPr/>
            <p:nvPr/>
          </p:nvSpPr>
          <p:spPr>
            <a:xfrm>
              <a:off x="7425634" y="2198416"/>
              <a:ext cx="1849779" cy="184977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dirty="0"/>
            </a:p>
          </p:txBody>
        </p:sp>
        <p:sp>
          <p:nvSpPr>
            <p:cNvPr id="17" name="ïśľïḓe"/>
            <p:cNvSpPr txBox="1"/>
            <p:nvPr/>
          </p:nvSpPr>
          <p:spPr>
            <a:xfrm>
              <a:off x="7802729" y="3239340"/>
              <a:ext cx="1095586" cy="406324"/>
            </a:xfrm>
            <a:prstGeom prst="rect">
              <a:avLst/>
            </a:prstGeom>
          </p:spPr>
          <p:txBody>
            <a:bodyPr wrap="none" lIns="0" tIns="0" rIns="0" bIns="0">
              <a:noAutofit/>
              <a:scene3d>
                <a:camera prst="orthographicFront"/>
                <a:lightRig rig="threePt" dir="t"/>
              </a:scene3d>
              <a:sp3d contourW="12700">
                <a:bevelT w="0" h="0"/>
              </a:sp3d>
            </a:bodyPr>
            <a:lstStyle/>
            <a:p>
              <a:pPr algn="ctr">
                <a:spcBef>
                  <a:spcPct val="0"/>
                </a:spcBef>
                <a:tabLst>
                  <a:tab pos="180975" algn="l"/>
                </a:tabLst>
              </a:pPr>
              <a:r>
                <a:rPr lang="zh-TW" altLang="en-US" sz="2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</a:rPr>
                <a:t>篇</a:t>
              </a:r>
              <a:endParaRPr lang="en-US" altLang="ko-KR" sz="2400" spc="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81" name="文本框 80"/>
          <p:cNvSpPr txBox="1"/>
          <p:nvPr/>
        </p:nvSpPr>
        <p:spPr>
          <a:xfrm>
            <a:off x="1321832" y="4755891"/>
            <a:ext cx="2418887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zh-CN" alt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期刊种数</a:t>
            </a:r>
          </a:p>
        </p:txBody>
      </p:sp>
      <p:sp>
        <p:nvSpPr>
          <p:cNvPr id="87" name="文本框 86"/>
          <p:cNvSpPr txBox="1"/>
          <p:nvPr/>
        </p:nvSpPr>
        <p:spPr>
          <a:xfrm>
            <a:off x="4719791" y="4765127"/>
            <a:ext cx="2789382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zh-CN" alt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期刊文章</a:t>
            </a:r>
          </a:p>
        </p:txBody>
      </p:sp>
      <p:sp>
        <p:nvSpPr>
          <p:cNvPr id="85" name="任意多边形 84"/>
          <p:cNvSpPr/>
          <p:nvPr/>
        </p:nvSpPr>
        <p:spPr>
          <a:xfrm>
            <a:off x="-134021" y="2"/>
            <a:ext cx="5032666" cy="419100"/>
          </a:xfrm>
          <a:custGeom>
            <a:avLst/>
            <a:gdLst>
              <a:gd name="connsiteX0" fmla="*/ 104775 w 5032666"/>
              <a:gd name="connsiteY0" fmla="*/ 0 h 419100"/>
              <a:gd name="connsiteX1" fmla="*/ 150742 w 5032666"/>
              <a:gd name="connsiteY1" fmla="*/ 0 h 419100"/>
              <a:gd name="connsiteX2" fmla="*/ 161478 w 5032666"/>
              <a:gd name="connsiteY2" fmla="*/ 0 h 419100"/>
              <a:gd name="connsiteX3" fmla="*/ 200025 w 5032666"/>
              <a:gd name="connsiteY3" fmla="*/ 0 h 419100"/>
              <a:gd name="connsiteX4" fmla="*/ 207445 w 5032666"/>
              <a:gd name="connsiteY4" fmla="*/ 0 h 419100"/>
              <a:gd name="connsiteX5" fmla="*/ 225133 w 5032666"/>
              <a:gd name="connsiteY5" fmla="*/ 0 h 419100"/>
              <a:gd name="connsiteX6" fmla="*/ 256728 w 5032666"/>
              <a:gd name="connsiteY6" fmla="*/ 0 h 419100"/>
              <a:gd name="connsiteX7" fmla="*/ 271100 w 5032666"/>
              <a:gd name="connsiteY7" fmla="*/ 0 h 419100"/>
              <a:gd name="connsiteX8" fmla="*/ 281836 w 5032666"/>
              <a:gd name="connsiteY8" fmla="*/ 0 h 419100"/>
              <a:gd name="connsiteX9" fmla="*/ 314326 w 5032666"/>
              <a:gd name="connsiteY9" fmla="*/ 0 h 419100"/>
              <a:gd name="connsiteX10" fmla="*/ 320383 w 5032666"/>
              <a:gd name="connsiteY10" fmla="*/ 0 h 419100"/>
              <a:gd name="connsiteX11" fmla="*/ 327803 w 5032666"/>
              <a:gd name="connsiteY11" fmla="*/ 0 h 419100"/>
              <a:gd name="connsiteX12" fmla="*/ 360293 w 5032666"/>
              <a:gd name="connsiteY12" fmla="*/ 0 h 419100"/>
              <a:gd name="connsiteX13" fmla="*/ 371029 w 5032666"/>
              <a:gd name="connsiteY13" fmla="*/ 0 h 419100"/>
              <a:gd name="connsiteX14" fmla="*/ 377086 w 5032666"/>
              <a:gd name="connsiteY14" fmla="*/ 0 h 419100"/>
              <a:gd name="connsiteX15" fmla="*/ 409576 w 5032666"/>
              <a:gd name="connsiteY15" fmla="*/ 0 h 419100"/>
              <a:gd name="connsiteX16" fmla="*/ 416996 w 5032666"/>
              <a:gd name="connsiteY16" fmla="*/ 0 h 419100"/>
              <a:gd name="connsiteX17" fmla="*/ 434684 w 5032666"/>
              <a:gd name="connsiteY17" fmla="*/ 0 h 419100"/>
              <a:gd name="connsiteX18" fmla="*/ 466279 w 5032666"/>
              <a:gd name="connsiteY18" fmla="*/ 0 h 419100"/>
              <a:gd name="connsiteX19" fmla="*/ 480651 w 5032666"/>
              <a:gd name="connsiteY19" fmla="*/ 0 h 419100"/>
              <a:gd name="connsiteX20" fmla="*/ 491387 w 5032666"/>
              <a:gd name="connsiteY20" fmla="*/ 0 h 419100"/>
              <a:gd name="connsiteX21" fmla="*/ 529934 w 5032666"/>
              <a:gd name="connsiteY21" fmla="*/ 0 h 419100"/>
              <a:gd name="connsiteX22" fmla="*/ 537354 w 5032666"/>
              <a:gd name="connsiteY22" fmla="*/ 0 h 419100"/>
              <a:gd name="connsiteX23" fmla="*/ 561975 w 5032666"/>
              <a:gd name="connsiteY23" fmla="*/ 0 h 419100"/>
              <a:gd name="connsiteX24" fmla="*/ 586637 w 5032666"/>
              <a:gd name="connsiteY24" fmla="*/ 0 h 419100"/>
              <a:gd name="connsiteX25" fmla="*/ 607942 w 5032666"/>
              <a:gd name="connsiteY25" fmla="*/ 0 h 419100"/>
              <a:gd name="connsiteX26" fmla="*/ 618678 w 5032666"/>
              <a:gd name="connsiteY26" fmla="*/ 0 h 419100"/>
              <a:gd name="connsiteX27" fmla="*/ 657225 w 5032666"/>
              <a:gd name="connsiteY27" fmla="*/ 0 h 419100"/>
              <a:gd name="connsiteX28" fmla="*/ 664645 w 5032666"/>
              <a:gd name="connsiteY28" fmla="*/ 0 h 419100"/>
              <a:gd name="connsiteX29" fmla="*/ 682333 w 5032666"/>
              <a:gd name="connsiteY29" fmla="*/ 0 h 419100"/>
              <a:gd name="connsiteX30" fmla="*/ 713928 w 5032666"/>
              <a:gd name="connsiteY30" fmla="*/ 0 h 419100"/>
              <a:gd name="connsiteX31" fmla="*/ 728300 w 5032666"/>
              <a:gd name="connsiteY31" fmla="*/ 0 h 419100"/>
              <a:gd name="connsiteX32" fmla="*/ 739036 w 5032666"/>
              <a:gd name="connsiteY32" fmla="*/ 0 h 419100"/>
              <a:gd name="connsiteX33" fmla="*/ 750329 w 5032666"/>
              <a:gd name="connsiteY33" fmla="*/ 0 h 419100"/>
              <a:gd name="connsiteX34" fmla="*/ 771526 w 5032666"/>
              <a:gd name="connsiteY34" fmla="*/ 0 h 419100"/>
              <a:gd name="connsiteX35" fmla="*/ 777583 w 5032666"/>
              <a:gd name="connsiteY35" fmla="*/ 0 h 419100"/>
              <a:gd name="connsiteX36" fmla="*/ 785003 w 5032666"/>
              <a:gd name="connsiteY36" fmla="*/ 0 h 419100"/>
              <a:gd name="connsiteX37" fmla="*/ 796296 w 5032666"/>
              <a:gd name="connsiteY37" fmla="*/ 0 h 419100"/>
              <a:gd name="connsiteX38" fmla="*/ 807032 w 5032666"/>
              <a:gd name="connsiteY38" fmla="*/ 0 h 419100"/>
              <a:gd name="connsiteX39" fmla="*/ 817493 w 5032666"/>
              <a:gd name="connsiteY39" fmla="*/ 0 h 419100"/>
              <a:gd name="connsiteX40" fmla="*/ 828229 w 5032666"/>
              <a:gd name="connsiteY40" fmla="*/ 0 h 419100"/>
              <a:gd name="connsiteX41" fmla="*/ 834286 w 5032666"/>
              <a:gd name="connsiteY41" fmla="*/ 0 h 419100"/>
              <a:gd name="connsiteX42" fmla="*/ 845579 w 5032666"/>
              <a:gd name="connsiteY42" fmla="*/ 0 h 419100"/>
              <a:gd name="connsiteX43" fmla="*/ 852999 w 5032666"/>
              <a:gd name="connsiteY43" fmla="*/ 0 h 419100"/>
              <a:gd name="connsiteX44" fmla="*/ 866776 w 5032666"/>
              <a:gd name="connsiteY44" fmla="*/ 0 h 419100"/>
              <a:gd name="connsiteX45" fmla="*/ 870687 w 5032666"/>
              <a:gd name="connsiteY45" fmla="*/ 0 h 419100"/>
              <a:gd name="connsiteX46" fmla="*/ 874196 w 5032666"/>
              <a:gd name="connsiteY46" fmla="*/ 0 h 419100"/>
              <a:gd name="connsiteX47" fmla="*/ 891884 w 5032666"/>
              <a:gd name="connsiteY47" fmla="*/ 0 h 419100"/>
              <a:gd name="connsiteX48" fmla="*/ 902282 w 5032666"/>
              <a:gd name="connsiteY48" fmla="*/ 0 h 419100"/>
              <a:gd name="connsiteX49" fmla="*/ 916654 w 5032666"/>
              <a:gd name="connsiteY49" fmla="*/ 0 h 419100"/>
              <a:gd name="connsiteX50" fmla="*/ 923479 w 5032666"/>
              <a:gd name="connsiteY50" fmla="*/ 0 h 419100"/>
              <a:gd name="connsiteX51" fmla="*/ 927390 w 5032666"/>
              <a:gd name="connsiteY51" fmla="*/ 0 h 419100"/>
              <a:gd name="connsiteX52" fmla="*/ 937851 w 5032666"/>
              <a:gd name="connsiteY52" fmla="*/ 0 h 419100"/>
              <a:gd name="connsiteX53" fmla="*/ 948587 w 5032666"/>
              <a:gd name="connsiteY53" fmla="*/ 0 h 419100"/>
              <a:gd name="connsiteX54" fmla="*/ 959880 w 5032666"/>
              <a:gd name="connsiteY54" fmla="*/ 0 h 419100"/>
              <a:gd name="connsiteX55" fmla="*/ 965937 w 5032666"/>
              <a:gd name="connsiteY55" fmla="*/ 0 h 419100"/>
              <a:gd name="connsiteX56" fmla="*/ 973357 w 5032666"/>
              <a:gd name="connsiteY56" fmla="*/ 0 h 419100"/>
              <a:gd name="connsiteX57" fmla="*/ 987134 w 5032666"/>
              <a:gd name="connsiteY57" fmla="*/ 0 h 419100"/>
              <a:gd name="connsiteX58" fmla="*/ 994554 w 5032666"/>
              <a:gd name="connsiteY58" fmla="*/ 0 h 419100"/>
              <a:gd name="connsiteX59" fmla="*/ 1005847 w 5032666"/>
              <a:gd name="connsiteY59" fmla="*/ 0 h 419100"/>
              <a:gd name="connsiteX60" fmla="*/ 1016583 w 5032666"/>
              <a:gd name="connsiteY60" fmla="*/ 0 h 419100"/>
              <a:gd name="connsiteX61" fmla="*/ 1022640 w 5032666"/>
              <a:gd name="connsiteY61" fmla="*/ 0 h 419100"/>
              <a:gd name="connsiteX62" fmla="*/ 1043837 w 5032666"/>
              <a:gd name="connsiteY62" fmla="*/ 0 h 419100"/>
              <a:gd name="connsiteX63" fmla="*/ 1055130 w 5032666"/>
              <a:gd name="connsiteY63" fmla="*/ 0 h 419100"/>
              <a:gd name="connsiteX64" fmla="*/ 1062550 w 5032666"/>
              <a:gd name="connsiteY64" fmla="*/ 0 h 419100"/>
              <a:gd name="connsiteX65" fmla="*/ 1080238 w 5032666"/>
              <a:gd name="connsiteY65" fmla="*/ 0 h 419100"/>
              <a:gd name="connsiteX66" fmla="*/ 1111833 w 5032666"/>
              <a:gd name="connsiteY66" fmla="*/ 0 h 419100"/>
              <a:gd name="connsiteX67" fmla="*/ 1126205 w 5032666"/>
              <a:gd name="connsiteY67" fmla="*/ 0 h 419100"/>
              <a:gd name="connsiteX68" fmla="*/ 1136941 w 5032666"/>
              <a:gd name="connsiteY68" fmla="*/ 0 h 419100"/>
              <a:gd name="connsiteX69" fmla="*/ 1175488 w 5032666"/>
              <a:gd name="connsiteY69" fmla="*/ 0 h 419100"/>
              <a:gd name="connsiteX70" fmla="*/ 1182908 w 5032666"/>
              <a:gd name="connsiteY70" fmla="*/ 0 h 419100"/>
              <a:gd name="connsiteX71" fmla="*/ 1207529 w 5032666"/>
              <a:gd name="connsiteY71" fmla="*/ 0 h 419100"/>
              <a:gd name="connsiteX72" fmla="*/ 1232191 w 5032666"/>
              <a:gd name="connsiteY72" fmla="*/ 0 h 419100"/>
              <a:gd name="connsiteX73" fmla="*/ 1253496 w 5032666"/>
              <a:gd name="connsiteY73" fmla="*/ 0 h 419100"/>
              <a:gd name="connsiteX74" fmla="*/ 1264232 w 5032666"/>
              <a:gd name="connsiteY74" fmla="*/ 0 h 419100"/>
              <a:gd name="connsiteX75" fmla="*/ 1302779 w 5032666"/>
              <a:gd name="connsiteY75" fmla="*/ 0 h 419100"/>
              <a:gd name="connsiteX76" fmla="*/ 1310199 w 5032666"/>
              <a:gd name="connsiteY76" fmla="*/ 0 h 419100"/>
              <a:gd name="connsiteX77" fmla="*/ 1327887 w 5032666"/>
              <a:gd name="connsiteY77" fmla="*/ 0 h 419100"/>
              <a:gd name="connsiteX78" fmla="*/ 1359482 w 5032666"/>
              <a:gd name="connsiteY78" fmla="*/ 0 h 419100"/>
              <a:gd name="connsiteX79" fmla="*/ 1373854 w 5032666"/>
              <a:gd name="connsiteY79" fmla="*/ 0 h 419100"/>
              <a:gd name="connsiteX80" fmla="*/ 1384590 w 5032666"/>
              <a:gd name="connsiteY80" fmla="*/ 0 h 419100"/>
              <a:gd name="connsiteX81" fmla="*/ 1417080 w 5032666"/>
              <a:gd name="connsiteY81" fmla="*/ 0 h 419100"/>
              <a:gd name="connsiteX82" fmla="*/ 1423137 w 5032666"/>
              <a:gd name="connsiteY82" fmla="*/ 0 h 419100"/>
              <a:gd name="connsiteX83" fmla="*/ 1430557 w 5032666"/>
              <a:gd name="connsiteY83" fmla="*/ 0 h 419100"/>
              <a:gd name="connsiteX84" fmla="*/ 1463047 w 5032666"/>
              <a:gd name="connsiteY84" fmla="*/ 0 h 419100"/>
              <a:gd name="connsiteX85" fmla="*/ 1473783 w 5032666"/>
              <a:gd name="connsiteY85" fmla="*/ 0 h 419100"/>
              <a:gd name="connsiteX86" fmla="*/ 1479840 w 5032666"/>
              <a:gd name="connsiteY86" fmla="*/ 0 h 419100"/>
              <a:gd name="connsiteX87" fmla="*/ 1495425 w 5032666"/>
              <a:gd name="connsiteY87" fmla="*/ 0 h 419100"/>
              <a:gd name="connsiteX88" fmla="*/ 1512330 w 5032666"/>
              <a:gd name="connsiteY88" fmla="*/ 0 h 419100"/>
              <a:gd name="connsiteX89" fmla="*/ 1519750 w 5032666"/>
              <a:gd name="connsiteY89" fmla="*/ 0 h 419100"/>
              <a:gd name="connsiteX90" fmla="*/ 1537438 w 5032666"/>
              <a:gd name="connsiteY90" fmla="*/ 0 h 419100"/>
              <a:gd name="connsiteX91" fmla="*/ 1541392 w 5032666"/>
              <a:gd name="connsiteY91" fmla="*/ 0 h 419100"/>
              <a:gd name="connsiteX92" fmla="*/ 1552128 w 5032666"/>
              <a:gd name="connsiteY92" fmla="*/ 0 h 419100"/>
              <a:gd name="connsiteX93" fmla="*/ 1569033 w 5032666"/>
              <a:gd name="connsiteY93" fmla="*/ 0 h 419100"/>
              <a:gd name="connsiteX94" fmla="*/ 1583405 w 5032666"/>
              <a:gd name="connsiteY94" fmla="*/ 0 h 419100"/>
              <a:gd name="connsiteX95" fmla="*/ 1590675 w 5032666"/>
              <a:gd name="connsiteY95" fmla="*/ 0 h 419100"/>
              <a:gd name="connsiteX96" fmla="*/ 1594141 w 5032666"/>
              <a:gd name="connsiteY96" fmla="*/ 0 h 419100"/>
              <a:gd name="connsiteX97" fmla="*/ 1598095 w 5032666"/>
              <a:gd name="connsiteY97" fmla="*/ 0 h 419100"/>
              <a:gd name="connsiteX98" fmla="*/ 1615783 w 5032666"/>
              <a:gd name="connsiteY98" fmla="*/ 0 h 419100"/>
              <a:gd name="connsiteX99" fmla="*/ 1632688 w 5032666"/>
              <a:gd name="connsiteY99" fmla="*/ 0 h 419100"/>
              <a:gd name="connsiteX100" fmla="*/ 1640108 w 5032666"/>
              <a:gd name="connsiteY100" fmla="*/ 0 h 419100"/>
              <a:gd name="connsiteX101" fmla="*/ 1647378 w 5032666"/>
              <a:gd name="connsiteY101" fmla="*/ 0 h 419100"/>
              <a:gd name="connsiteX102" fmla="*/ 1661750 w 5032666"/>
              <a:gd name="connsiteY102" fmla="*/ 0 h 419100"/>
              <a:gd name="connsiteX103" fmla="*/ 1672486 w 5032666"/>
              <a:gd name="connsiteY103" fmla="*/ 0 h 419100"/>
              <a:gd name="connsiteX104" fmla="*/ 1689391 w 5032666"/>
              <a:gd name="connsiteY104" fmla="*/ 0 h 419100"/>
              <a:gd name="connsiteX105" fmla="*/ 1704976 w 5032666"/>
              <a:gd name="connsiteY105" fmla="*/ 0 h 419100"/>
              <a:gd name="connsiteX106" fmla="*/ 1711033 w 5032666"/>
              <a:gd name="connsiteY106" fmla="*/ 0 h 419100"/>
              <a:gd name="connsiteX107" fmla="*/ 1718453 w 5032666"/>
              <a:gd name="connsiteY107" fmla="*/ 0 h 419100"/>
              <a:gd name="connsiteX108" fmla="*/ 1750943 w 5032666"/>
              <a:gd name="connsiteY108" fmla="*/ 0 h 419100"/>
              <a:gd name="connsiteX109" fmla="*/ 1761679 w 5032666"/>
              <a:gd name="connsiteY109" fmla="*/ 0 h 419100"/>
              <a:gd name="connsiteX110" fmla="*/ 1767736 w 5032666"/>
              <a:gd name="connsiteY110" fmla="*/ 0 h 419100"/>
              <a:gd name="connsiteX111" fmla="*/ 1800226 w 5032666"/>
              <a:gd name="connsiteY111" fmla="*/ 0 h 419100"/>
              <a:gd name="connsiteX112" fmla="*/ 1807646 w 5032666"/>
              <a:gd name="connsiteY112" fmla="*/ 0 h 419100"/>
              <a:gd name="connsiteX113" fmla="*/ 1825334 w 5032666"/>
              <a:gd name="connsiteY113" fmla="*/ 0 h 419100"/>
              <a:gd name="connsiteX114" fmla="*/ 1856929 w 5032666"/>
              <a:gd name="connsiteY114" fmla="*/ 0 h 419100"/>
              <a:gd name="connsiteX115" fmla="*/ 1871301 w 5032666"/>
              <a:gd name="connsiteY115" fmla="*/ 0 h 419100"/>
              <a:gd name="connsiteX116" fmla="*/ 1882037 w 5032666"/>
              <a:gd name="connsiteY116" fmla="*/ 0 h 419100"/>
              <a:gd name="connsiteX117" fmla="*/ 1920584 w 5032666"/>
              <a:gd name="connsiteY117" fmla="*/ 0 h 419100"/>
              <a:gd name="connsiteX118" fmla="*/ 1928004 w 5032666"/>
              <a:gd name="connsiteY118" fmla="*/ 0 h 419100"/>
              <a:gd name="connsiteX119" fmla="*/ 1952625 w 5032666"/>
              <a:gd name="connsiteY119" fmla="*/ 0 h 419100"/>
              <a:gd name="connsiteX120" fmla="*/ 1977287 w 5032666"/>
              <a:gd name="connsiteY120" fmla="*/ 0 h 419100"/>
              <a:gd name="connsiteX121" fmla="*/ 1998592 w 5032666"/>
              <a:gd name="connsiteY121" fmla="*/ 0 h 419100"/>
              <a:gd name="connsiteX122" fmla="*/ 2009328 w 5032666"/>
              <a:gd name="connsiteY122" fmla="*/ 0 h 419100"/>
              <a:gd name="connsiteX123" fmla="*/ 2047875 w 5032666"/>
              <a:gd name="connsiteY123" fmla="*/ 0 h 419100"/>
              <a:gd name="connsiteX124" fmla="*/ 2055295 w 5032666"/>
              <a:gd name="connsiteY124" fmla="*/ 0 h 419100"/>
              <a:gd name="connsiteX125" fmla="*/ 2057400 w 5032666"/>
              <a:gd name="connsiteY125" fmla="*/ 0 h 419100"/>
              <a:gd name="connsiteX126" fmla="*/ 2072983 w 5032666"/>
              <a:gd name="connsiteY126" fmla="*/ 0 h 419100"/>
              <a:gd name="connsiteX127" fmla="*/ 2103367 w 5032666"/>
              <a:gd name="connsiteY127" fmla="*/ 0 h 419100"/>
              <a:gd name="connsiteX128" fmla="*/ 2104578 w 5032666"/>
              <a:gd name="connsiteY128" fmla="*/ 0 h 419100"/>
              <a:gd name="connsiteX129" fmla="*/ 2114103 w 5032666"/>
              <a:gd name="connsiteY129" fmla="*/ 0 h 419100"/>
              <a:gd name="connsiteX130" fmla="*/ 2118950 w 5032666"/>
              <a:gd name="connsiteY130" fmla="*/ 0 h 419100"/>
              <a:gd name="connsiteX131" fmla="*/ 2129686 w 5032666"/>
              <a:gd name="connsiteY131" fmla="*/ 0 h 419100"/>
              <a:gd name="connsiteX132" fmla="*/ 2140979 w 5032666"/>
              <a:gd name="connsiteY132" fmla="*/ 0 h 419100"/>
              <a:gd name="connsiteX133" fmla="*/ 2152650 w 5032666"/>
              <a:gd name="connsiteY133" fmla="*/ 0 h 419100"/>
              <a:gd name="connsiteX134" fmla="*/ 2160070 w 5032666"/>
              <a:gd name="connsiteY134" fmla="*/ 0 h 419100"/>
              <a:gd name="connsiteX135" fmla="*/ 2162176 w 5032666"/>
              <a:gd name="connsiteY135" fmla="*/ 0 h 419100"/>
              <a:gd name="connsiteX136" fmla="*/ 2168233 w 5032666"/>
              <a:gd name="connsiteY136" fmla="*/ 0 h 419100"/>
              <a:gd name="connsiteX137" fmla="*/ 2175653 w 5032666"/>
              <a:gd name="connsiteY137" fmla="*/ 0 h 419100"/>
              <a:gd name="connsiteX138" fmla="*/ 2177758 w 5032666"/>
              <a:gd name="connsiteY138" fmla="*/ 0 h 419100"/>
              <a:gd name="connsiteX139" fmla="*/ 2186946 w 5032666"/>
              <a:gd name="connsiteY139" fmla="*/ 0 h 419100"/>
              <a:gd name="connsiteX140" fmla="*/ 2197682 w 5032666"/>
              <a:gd name="connsiteY140" fmla="*/ 0 h 419100"/>
              <a:gd name="connsiteX141" fmla="*/ 2208143 w 5032666"/>
              <a:gd name="connsiteY141" fmla="*/ 0 h 419100"/>
              <a:gd name="connsiteX142" fmla="*/ 2209353 w 5032666"/>
              <a:gd name="connsiteY142" fmla="*/ 0 h 419100"/>
              <a:gd name="connsiteX143" fmla="*/ 2218879 w 5032666"/>
              <a:gd name="connsiteY143" fmla="*/ 0 h 419100"/>
              <a:gd name="connsiteX144" fmla="*/ 2223725 w 5032666"/>
              <a:gd name="connsiteY144" fmla="*/ 0 h 419100"/>
              <a:gd name="connsiteX145" fmla="*/ 2224936 w 5032666"/>
              <a:gd name="connsiteY145" fmla="*/ 0 h 419100"/>
              <a:gd name="connsiteX146" fmla="*/ 2234461 w 5032666"/>
              <a:gd name="connsiteY146" fmla="*/ 0 h 419100"/>
              <a:gd name="connsiteX147" fmla="*/ 2236229 w 5032666"/>
              <a:gd name="connsiteY147" fmla="*/ 0 h 419100"/>
              <a:gd name="connsiteX148" fmla="*/ 2243649 w 5032666"/>
              <a:gd name="connsiteY148" fmla="*/ 0 h 419100"/>
              <a:gd name="connsiteX149" fmla="*/ 2257426 w 5032666"/>
              <a:gd name="connsiteY149" fmla="*/ 0 h 419100"/>
              <a:gd name="connsiteX150" fmla="*/ 2261337 w 5032666"/>
              <a:gd name="connsiteY150" fmla="*/ 0 h 419100"/>
              <a:gd name="connsiteX151" fmla="*/ 2264846 w 5032666"/>
              <a:gd name="connsiteY151" fmla="*/ 0 h 419100"/>
              <a:gd name="connsiteX152" fmla="*/ 2266951 w 5032666"/>
              <a:gd name="connsiteY152" fmla="*/ 0 h 419100"/>
              <a:gd name="connsiteX153" fmla="*/ 2273008 w 5032666"/>
              <a:gd name="connsiteY153" fmla="*/ 0 h 419100"/>
              <a:gd name="connsiteX154" fmla="*/ 2280428 w 5032666"/>
              <a:gd name="connsiteY154" fmla="*/ 0 h 419100"/>
              <a:gd name="connsiteX155" fmla="*/ 2282534 w 5032666"/>
              <a:gd name="connsiteY155" fmla="*/ 0 h 419100"/>
              <a:gd name="connsiteX156" fmla="*/ 2292932 w 5032666"/>
              <a:gd name="connsiteY156" fmla="*/ 0 h 419100"/>
              <a:gd name="connsiteX157" fmla="*/ 2307304 w 5032666"/>
              <a:gd name="connsiteY157" fmla="*/ 0 h 419100"/>
              <a:gd name="connsiteX158" fmla="*/ 2312918 w 5032666"/>
              <a:gd name="connsiteY158" fmla="*/ 0 h 419100"/>
              <a:gd name="connsiteX159" fmla="*/ 2314129 w 5032666"/>
              <a:gd name="connsiteY159" fmla="*/ 0 h 419100"/>
              <a:gd name="connsiteX160" fmla="*/ 2318040 w 5032666"/>
              <a:gd name="connsiteY160" fmla="*/ 0 h 419100"/>
              <a:gd name="connsiteX161" fmla="*/ 2323654 w 5032666"/>
              <a:gd name="connsiteY161" fmla="*/ 0 h 419100"/>
              <a:gd name="connsiteX162" fmla="*/ 2328501 w 5032666"/>
              <a:gd name="connsiteY162" fmla="*/ 0 h 419100"/>
              <a:gd name="connsiteX163" fmla="*/ 2329711 w 5032666"/>
              <a:gd name="connsiteY163" fmla="*/ 0 h 419100"/>
              <a:gd name="connsiteX164" fmla="*/ 2339237 w 5032666"/>
              <a:gd name="connsiteY164" fmla="*/ 0 h 419100"/>
              <a:gd name="connsiteX165" fmla="*/ 2350530 w 5032666"/>
              <a:gd name="connsiteY165" fmla="*/ 0 h 419100"/>
              <a:gd name="connsiteX166" fmla="*/ 2356587 w 5032666"/>
              <a:gd name="connsiteY166" fmla="*/ 0 h 419100"/>
              <a:gd name="connsiteX167" fmla="*/ 2362201 w 5032666"/>
              <a:gd name="connsiteY167" fmla="*/ 0 h 419100"/>
              <a:gd name="connsiteX168" fmla="*/ 2364007 w 5032666"/>
              <a:gd name="connsiteY168" fmla="*/ 0 h 419100"/>
              <a:gd name="connsiteX169" fmla="*/ 2369621 w 5032666"/>
              <a:gd name="connsiteY169" fmla="*/ 0 h 419100"/>
              <a:gd name="connsiteX170" fmla="*/ 2377784 w 5032666"/>
              <a:gd name="connsiteY170" fmla="*/ 0 h 419100"/>
              <a:gd name="connsiteX171" fmla="*/ 2385204 w 5032666"/>
              <a:gd name="connsiteY171" fmla="*/ 0 h 419100"/>
              <a:gd name="connsiteX172" fmla="*/ 2387309 w 5032666"/>
              <a:gd name="connsiteY172" fmla="*/ 0 h 419100"/>
              <a:gd name="connsiteX173" fmla="*/ 2396497 w 5032666"/>
              <a:gd name="connsiteY173" fmla="*/ 0 h 419100"/>
              <a:gd name="connsiteX174" fmla="*/ 2407233 w 5032666"/>
              <a:gd name="connsiteY174" fmla="*/ 0 h 419100"/>
              <a:gd name="connsiteX175" fmla="*/ 2413290 w 5032666"/>
              <a:gd name="connsiteY175" fmla="*/ 0 h 419100"/>
              <a:gd name="connsiteX176" fmla="*/ 2418904 w 5032666"/>
              <a:gd name="connsiteY176" fmla="*/ 0 h 419100"/>
              <a:gd name="connsiteX177" fmla="*/ 2433276 w 5032666"/>
              <a:gd name="connsiteY177" fmla="*/ 0 h 419100"/>
              <a:gd name="connsiteX178" fmla="*/ 2434487 w 5032666"/>
              <a:gd name="connsiteY178" fmla="*/ 0 h 419100"/>
              <a:gd name="connsiteX179" fmla="*/ 2444012 w 5032666"/>
              <a:gd name="connsiteY179" fmla="*/ 0 h 419100"/>
              <a:gd name="connsiteX180" fmla="*/ 2445780 w 5032666"/>
              <a:gd name="connsiteY180" fmla="*/ 0 h 419100"/>
              <a:gd name="connsiteX181" fmla="*/ 2453200 w 5032666"/>
              <a:gd name="connsiteY181" fmla="*/ 0 h 419100"/>
              <a:gd name="connsiteX182" fmla="*/ 2470888 w 5032666"/>
              <a:gd name="connsiteY182" fmla="*/ 0 h 419100"/>
              <a:gd name="connsiteX183" fmla="*/ 2482559 w 5032666"/>
              <a:gd name="connsiteY183" fmla="*/ 0 h 419100"/>
              <a:gd name="connsiteX184" fmla="*/ 2489979 w 5032666"/>
              <a:gd name="connsiteY184" fmla="*/ 0 h 419100"/>
              <a:gd name="connsiteX185" fmla="*/ 2502483 w 5032666"/>
              <a:gd name="connsiteY185" fmla="*/ 0 h 419100"/>
              <a:gd name="connsiteX186" fmla="*/ 2514600 w 5032666"/>
              <a:gd name="connsiteY186" fmla="*/ 0 h 419100"/>
              <a:gd name="connsiteX187" fmla="*/ 2516855 w 5032666"/>
              <a:gd name="connsiteY187" fmla="*/ 0 h 419100"/>
              <a:gd name="connsiteX188" fmla="*/ 2527591 w 5032666"/>
              <a:gd name="connsiteY188" fmla="*/ 0 h 419100"/>
              <a:gd name="connsiteX189" fmla="*/ 2539262 w 5032666"/>
              <a:gd name="connsiteY189" fmla="*/ 0 h 419100"/>
              <a:gd name="connsiteX190" fmla="*/ 2560567 w 5032666"/>
              <a:gd name="connsiteY190" fmla="*/ 0 h 419100"/>
              <a:gd name="connsiteX191" fmla="*/ 2566138 w 5032666"/>
              <a:gd name="connsiteY191" fmla="*/ 0 h 419100"/>
              <a:gd name="connsiteX192" fmla="*/ 2571303 w 5032666"/>
              <a:gd name="connsiteY192" fmla="*/ 0 h 419100"/>
              <a:gd name="connsiteX193" fmla="*/ 2573558 w 5032666"/>
              <a:gd name="connsiteY193" fmla="*/ 0 h 419100"/>
              <a:gd name="connsiteX194" fmla="*/ 2598179 w 5032666"/>
              <a:gd name="connsiteY194" fmla="*/ 0 h 419100"/>
              <a:gd name="connsiteX195" fmla="*/ 2609850 w 5032666"/>
              <a:gd name="connsiteY195" fmla="*/ 0 h 419100"/>
              <a:gd name="connsiteX196" fmla="*/ 2617270 w 5032666"/>
              <a:gd name="connsiteY196" fmla="*/ 0 h 419100"/>
              <a:gd name="connsiteX197" fmla="*/ 2622841 w 5032666"/>
              <a:gd name="connsiteY197" fmla="*/ 0 h 419100"/>
              <a:gd name="connsiteX198" fmla="*/ 2634958 w 5032666"/>
              <a:gd name="connsiteY198" fmla="*/ 0 h 419100"/>
              <a:gd name="connsiteX199" fmla="*/ 2644146 w 5032666"/>
              <a:gd name="connsiteY199" fmla="*/ 0 h 419100"/>
              <a:gd name="connsiteX200" fmla="*/ 2654882 w 5032666"/>
              <a:gd name="connsiteY200" fmla="*/ 0 h 419100"/>
              <a:gd name="connsiteX201" fmla="*/ 2666553 w 5032666"/>
              <a:gd name="connsiteY201" fmla="*/ 0 h 419100"/>
              <a:gd name="connsiteX202" fmla="*/ 2680925 w 5032666"/>
              <a:gd name="connsiteY202" fmla="*/ 0 h 419100"/>
              <a:gd name="connsiteX203" fmla="*/ 2691661 w 5032666"/>
              <a:gd name="connsiteY203" fmla="*/ 0 h 419100"/>
              <a:gd name="connsiteX204" fmla="*/ 2693429 w 5032666"/>
              <a:gd name="connsiteY204" fmla="*/ 0 h 419100"/>
              <a:gd name="connsiteX205" fmla="*/ 2700849 w 5032666"/>
              <a:gd name="connsiteY205" fmla="*/ 0 h 419100"/>
              <a:gd name="connsiteX206" fmla="*/ 2702954 w 5032666"/>
              <a:gd name="connsiteY206" fmla="*/ 0 h 419100"/>
              <a:gd name="connsiteX207" fmla="*/ 2718537 w 5032666"/>
              <a:gd name="connsiteY207" fmla="*/ 0 h 419100"/>
              <a:gd name="connsiteX208" fmla="*/ 2724151 w 5032666"/>
              <a:gd name="connsiteY208" fmla="*/ 0 h 419100"/>
              <a:gd name="connsiteX209" fmla="*/ 2730208 w 5032666"/>
              <a:gd name="connsiteY209" fmla="*/ 0 h 419100"/>
              <a:gd name="connsiteX210" fmla="*/ 2737628 w 5032666"/>
              <a:gd name="connsiteY210" fmla="*/ 0 h 419100"/>
              <a:gd name="connsiteX211" fmla="*/ 2748921 w 5032666"/>
              <a:gd name="connsiteY211" fmla="*/ 0 h 419100"/>
              <a:gd name="connsiteX212" fmla="*/ 2750132 w 5032666"/>
              <a:gd name="connsiteY212" fmla="*/ 0 h 419100"/>
              <a:gd name="connsiteX213" fmla="*/ 2759657 w 5032666"/>
              <a:gd name="connsiteY213" fmla="*/ 0 h 419100"/>
              <a:gd name="connsiteX214" fmla="*/ 2764504 w 5032666"/>
              <a:gd name="connsiteY214" fmla="*/ 0 h 419100"/>
              <a:gd name="connsiteX215" fmla="*/ 2770118 w 5032666"/>
              <a:gd name="connsiteY215" fmla="*/ 0 h 419100"/>
              <a:gd name="connsiteX216" fmla="*/ 2775240 w 5032666"/>
              <a:gd name="connsiteY216" fmla="*/ 0 h 419100"/>
              <a:gd name="connsiteX217" fmla="*/ 2780854 w 5032666"/>
              <a:gd name="connsiteY217" fmla="*/ 0 h 419100"/>
              <a:gd name="connsiteX218" fmla="*/ 2786911 w 5032666"/>
              <a:gd name="connsiteY218" fmla="*/ 0 h 419100"/>
              <a:gd name="connsiteX219" fmla="*/ 2798204 w 5032666"/>
              <a:gd name="connsiteY219" fmla="*/ 0 h 419100"/>
              <a:gd name="connsiteX220" fmla="*/ 2805624 w 5032666"/>
              <a:gd name="connsiteY220" fmla="*/ 0 h 419100"/>
              <a:gd name="connsiteX221" fmla="*/ 2807730 w 5032666"/>
              <a:gd name="connsiteY221" fmla="*/ 0 h 419100"/>
              <a:gd name="connsiteX222" fmla="*/ 2813787 w 5032666"/>
              <a:gd name="connsiteY222" fmla="*/ 0 h 419100"/>
              <a:gd name="connsiteX223" fmla="*/ 2819401 w 5032666"/>
              <a:gd name="connsiteY223" fmla="*/ 0 h 419100"/>
              <a:gd name="connsiteX224" fmla="*/ 2821207 w 5032666"/>
              <a:gd name="connsiteY224" fmla="*/ 0 h 419100"/>
              <a:gd name="connsiteX225" fmla="*/ 2823312 w 5032666"/>
              <a:gd name="connsiteY225" fmla="*/ 0 h 419100"/>
              <a:gd name="connsiteX226" fmla="*/ 2826821 w 5032666"/>
              <a:gd name="connsiteY226" fmla="*/ 0 h 419100"/>
              <a:gd name="connsiteX227" fmla="*/ 2844509 w 5032666"/>
              <a:gd name="connsiteY227" fmla="*/ 0 h 419100"/>
              <a:gd name="connsiteX228" fmla="*/ 2853697 w 5032666"/>
              <a:gd name="connsiteY228" fmla="*/ 0 h 419100"/>
              <a:gd name="connsiteX229" fmla="*/ 2854907 w 5032666"/>
              <a:gd name="connsiteY229" fmla="*/ 0 h 419100"/>
              <a:gd name="connsiteX230" fmla="*/ 2864433 w 5032666"/>
              <a:gd name="connsiteY230" fmla="*/ 0 h 419100"/>
              <a:gd name="connsiteX231" fmla="*/ 2869279 w 5032666"/>
              <a:gd name="connsiteY231" fmla="*/ 0 h 419100"/>
              <a:gd name="connsiteX232" fmla="*/ 2870490 w 5032666"/>
              <a:gd name="connsiteY232" fmla="*/ 0 h 419100"/>
              <a:gd name="connsiteX233" fmla="*/ 2876104 w 5032666"/>
              <a:gd name="connsiteY233" fmla="*/ 0 h 419100"/>
              <a:gd name="connsiteX234" fmla="*/ 2880015 w 5032666"/>
              <a:gd name="connsiteY234" fmla="*/ 0 h 419100"/>
              <a:gd name="connsiteX235" fmla="*/ 2890476 w 5032666"/>
              <a:gd name="connsiteY235" fmla="*/ 0 h 419100"/>
              <a:gd name="connsiteX236" fmla="*/ 2901212 w 5032666"/>
              <a:gd name="connsiteY236" fmla="*/ 0 h 419100"/>
              <a:gd name="connsiteX237" fmla="*/ 2902980 w 5032666"/>
              <a:gd name="connsiteY237" fmla="*/ 0 h 419100"/>
              <a:gd name="connsiteX238" fmla="*/ 2910400 w 5032666"/>
              <a:gd name="connsiteY238" fmla="*/ 0 h 419100"/>
              <a:gd name="connsiteX239" fmla="*/ 2912505 w 5032666"/>
              <a:gd name="connsiteY239" fmla="*/ 0 h 419100"/>
              <a:gd name="connsiteX240" fmla="*/ 2918562 w 5032666"/>
              <a:gd name="connsiteY240" fmla="*/ 0 h 419100"/>
              <a:gd name="connsiteX241" fmla="*/ 2925982 w 5032666"/>
              <a:gd name="connsiteY241" fmla="*/ 0 h 419100"/>
              <a:gd name="connsiteX242" fmla="*/ 2928088 w 5032666"/>
              <a:gd name="connsiteY242" fmla="*/ 0 h 419100"/>
              <a:gd name="connsiteX243" fmla="*/ 2939759 w 5032666"/>
              <a:gd name="connsiteY243" fmla="*/ 0 h 419100"/>
              <a:gd name="connsiteX244" fmla="*/ 2947179 w 5032666"/>
              <a:gd name="connsiteY244" fmla="*/ 0 h 419100"/>
              <a:gd name="connsiteX245" fmla="*/ 2958472 w 5032666"/>
              <a:gd name="connsiteY245" fmla="*/ 0 h 419100"/>
              <a:gd name="connsiteX246" fmla="*/ 2959683 w 5032666"/>
              <a:gd name="connsiteY246" fmla="*/ 0 h 419100"/>
              <a:gd name="connsiteX247" fmla="*/ 2969208 w 5032666"/>
              <a:gd name="connsiteY247" fmla="*/ 0 h 419100"/>
              <a:gd name="connsiteX248" fmla="*/ 2974055 w 5032666"/>
              <a:gd name="connsiteY248" fmla="*/ 0 h 419100"/>
              <a:gd name="connsiteX249" fmla="*/ 2975265 w 5032666"/>
              <a:gd name="connsiteY249" fmla="*/ 0 h 419100"/>
              <a:gd name="connsiteX250" fmla="*/ 2984791 w 5032666"/>
              <a:gd name="connsiteY250" fmla="*/ 0 h 419100"/>
              <a:gd name="connsiteX251" fmla="*/ 2996462 w 5032666"/>
              <a:gd name="connsiteY251" fmla="*/ 0 h 419100"/>
              <a:gd name="connsiteX252" fmla="*/ 3007755 w 5032666"/>
              <a:gd name="connsiteY252" fmla="*/ 0 h 419100"/>
              <a:gd name="connsiteX253" fmla="*/ 3015175 w 5032666"/>
              <a:gd name="connsiteY253" fmla="*/ 0 h 419100"/>
              <a:gd name="connsiteX254" fmla="*/ 3023338 w 5032666"/>
              <a:gd name="connsiteY254" fmla="*/ 0 h 419100"/>
              <a:gd name="connsiteX255" fmla="*/ 3030758 w 5032666"/>
              <a:gd name="connsiteY255" fmla="*/ 0 h 419100"/>
              <a:gd name="connsiteX256" fmla="*/ 3032863 w 5032666"/>
              <a:gd name="connsiteY256" fmla="*/ 0 h 419100"/>
              <a:gd name="connsiteX257" fmla="*/ 3064458 w 5032666"/>
              <a:gd name="connsiteY257" fmla="*/ 0 h 419100"/>
              <a:gd name="connsiteX258" fmla="*/ 3078830 w 5032666"/>
              <a:gd name="connsiteY258" fmla="*/ 0 h 419100"/>
              <a:gd name="connsiteX259" fmla="*/ 3080041 w 5032666"/>
              <a:gd name="connsiteY259" fmla="*/ 0 h 419100"/>
              <a:gd name="connsiteX260" fmla="*/ 3089566 w 5032666"/>
              <a:gd name="connsiteY260" fmla="*/ 0 h 419100"/>
              <a:gd name="connsiteX261" fmla="*/ 3128113 w 5032666"/>
              <a:gd name="connsiteY261" fmla="*/ 0 h 419100"/>
              <a:gd name="connsiteX262" fmla="*/ 3135533 w 5032666"/>
              <a:gd name="connsiteY262" fmla="*/ 0 h 419100"/>
              <a:gd name="connsiteX263" fmla="*/ 3160154 w 5032666"/>
              <a:gd name="connsiteY263" fmla="*/ 0 h 419100"/>
              <a:gd name="connsiteX264" fmla="*/ 3184816 w 5032666"/>
              <a:gd name="connsiteY264" fmla="*/ 0 h 419100"/>
              <a:gd name="connsiteX265" fmla="*/ 3206121 w 5032666"/>
              <a:gd name="connsiteY265" fmla="*/ 0 h 419100"/>
              <a:gd name="connsiteX266" fmla="*/ 3216857 w 5032666"/>
              <a:gd name="connsiteY266" fmla="*/ 0 h 419100"/>
              <a:gd name="connsiteX267" fmla="*/ 3255404 w 5032666"/>
              <a:gd name="connsiteY267" fmla="*/ 0 h 419100"/>
              <a:gd name="connsiteX268" fmla="*/ 3262824 w 5032666"/>
              <a:gd name="connsiteY268" fmla="*/ 0 h 419100"/>
              <a:gd name="connsiteX269" fmla="*/ 3280512 w 5032666"/>
              <a:gd name="connsiteY269" fmla="*/ 0 h 419100"/>
              <a:gd name="connsiteX270" fmla="*/ 3312107 w 5032666"/>
              <a:gd name="connsiteY270" fmla="*/ 0 h 419100"/>
              <a:gd name="connsiteX271" fmla="*/ 3326479 w 5032666"/>
              <a:gd name="connsiteY271" fmla="*/ 0 h 419100"/>
              <a:gd name="connsiteX272" fmla="*/ 3337215 w 5032666"/>
              <a:gd name="connsiteY272" fmla="*/ 0 h 419100"/>
              <a:gd name="connsiteX273" fmla="*/ 3369705 w 5032666"/>
              <a:gd name="connsiteY273" fmla="*/ 0 h 419100"/>
              <a:gd name="connsiteX274" fmla="*/ 3375762 w 5032666"/>
              <a:gd name="connsiteY274" fmla="*/ 0 h 419100"/>
              <a:gd name="connsiteX275" fmla="*/ 3383182 w 5032666"/>
              <a:gd name="connsiteY275" fmla="*/ 0 h 419100"/>
              <a:gd name="connsiteX276" fmla="*/ 3415672 w 5032666"/>
              <a:gd name="connsiteY276" fmla="*/ 0 h 419100"/>
              <a:gd name="connsiteX277" fmla="*/ 3426408 w 5032666"/>
              <a:gd name="connsiteY277" fmla="*/ 0 h 419100"/>
              <a:gd name="connsiteX278" fmla="*/ 3432465 w 5032666"/>
              <a:gd name="connsiteY278" fmla="*/ 0 h 419100"/>
              <a:gd name="connsiteX279" fmla="*/ 3448050 w 5032666"/>
              <a:gd name="connsiteY279" fmla="*/ 0 h 419100"/>
              <a:gd name="connsiteX280" fmla="*/ 3464955 w 5032666"/>
              <a:gd name="connsiteY280" fmla="*/ 0 h 419100"/>
              <a:gd name="connsiteX281" fmla="*/ 3472375 w 5032666"/>
              <a:gd name="connsiteY281" fmla="*/ 0 h 419100"/>
              <a:gd name="connsiteX282" fmla="*/ 3490063 w 5032666"/>
              <a:gd name="connsiteY282" fmla="*/ 0 h 419100"/>
              <a:gd name="connsiteX283" fmla="*/ 3494017 w 5032666"/>
              <a:gd name="connsiteY283" fmla="*/ 0 h 419100"/>
              <a:gd name="connsiteX284" fmla="*/ 3504753 w 5032666"/>
              <a:gd name="connsiteY284" fmla="*/ 0 h 419100"/>
              <a:gd name="connsiteX285" fmla="*/ 3521658 w 5032666"/>
              <a:gd name="connsiteY285" fmla="*/ 0 h 419100"/>
              <a:gd name="connsiteX286" fmla="*/ 3536030 w 5032666"/>
              <a:gd name="connsiteY286" fmla="*/ 0 h 419100"/>
              <a:gd name="connsiteX287" fmla="*/ 3543300 w 5032666"/>
              <a:gd name="connsiteY287" fmla="*/ 0 h 419100"/>
              <a:gd name="connsiteX288" fmla="*/ 3546766 w 5032666"/>
              <a:gd name="connsiteY288" fmla="*/ 0 h 419100"/>
              <a:gd name="connsiteX289" fmla="*/ 3550720 w 5032666"/>
              <a:gd name="connsiteY289" fmla="*/ 0 h 419100"/>
              <a:gd name="connsiteX290" fmla="*/ 3568408 w 5032666"/>
              <a:gd name="connsiteY290" fmla="*/ 0 h 419100"/>
              <a:gd name="connsiteX291" fmla="*/ 3585313 w 5032666"/>
              <a:gd name="connsiteY291" fmla="*/ 0 h 419100"/>
              <a:gd name="connsiteX292" fmla="*/ 3592733 w 5032666"/>
              <a:gd name="connsiteY292" fmla="*/ 0 h 419100"/>
              <a:gd name="connsiteX293" fmla="*/ 3600003 w 5032666"/>
              <a:gd name="connsiteY293" fmla="*/ 0 h 419100"/>
              <a:gd name="connsiteX294" fmla="*/ 3614375 w 5032666"/>
              <a:gd name="connsiteY294" fmla="*/ 0 h 419100"/>
              <a:gd name="connsiteX295" fmla="*/ 3625111 w 5032666"/>
              <a:gd name="connsiteY295" fmla="*/ 0 h 419100"/>
              <a:gd name="connsiteX296" fmla="*/ 3642016 w 5032666"/>
              <a:gd name="connsiteY296" fmla="*/ 0 h 419100"/>
              <a:gd name="connsiteX297" fmla="*/ 3657601 w 5032666"/>
              <a:gd name="connsiteY297" fmla="*/ 0 h 419100"/>
              <a:gd name="connsiteX298" fmla="*/ 3663658 w 5032666"/>
              <a:gd name="connsiteY298" fmla="*/ 0 h 419100"/>
              <a:gd name="connsiteX299" fmla="*/ 3671078 w 5032666"/>
              <a:gd name="connsiteY299" fmla="*/ 0 h 419100"/>
              <a:gd name="connsiteX300" fmla="*/ 3703568 w 5032666"/>
              <a:gd name="connsiteY300" fmla="*/ 0 h 419100"/>
              <a:gd name="connsiteX301" fmla="*/ 3714304 w 5032666"/>
              <a:gd name="connsiteY301" fmla="*/ 0 h 419100"/>
              <a:gd name="connsiteX302" fmla="*/ 3720361 w 5032666"/>
              <a:gd name="connsiteY302" fmla="*/ 0 h 419100"/>
              <a:gd name="connsiteX303" fmla="*/ 3752851 w 5032666"/>
              <a:gd name="connsiteY303" fmla="*/ 0 h 419100"/>
              <a:gd name="connsiteX304" fmla="*/ 3760271 w 5032666"/>
              <a:gd name="connsiteY304" fmla="*/ 0 h 419100"/>
              <a:gd name="connsiteX305" fmla="*/ 3777959 w 5032666"/>
              <a:gd name="connsiteY305" fmla="*/ 0 h 419100"/>
              <a:gd name="connsiteX306" fmla="*/ 3809554 w 5032666"/>
              <a:gd name="connsiteY306" fmla="*/ 0 h 419100"/>
              <a:gd name="connsiteX307" fmla="*/ 3823926 w 5032666"/>
              <a:gd name="connsiteY307" fmla="*/ 0 h 419100"/>
              <a:gd name="connsiteX308" fmla="*/ 3834662 w 5032666"/>
              <a:gd name="connsiteY308" fmla="*/ 0 h 419100"/>
              <a:gd name="connsiteX309" fmla="*/ 3873209 w 5032666"/>
              <a:gd name="connsiteY309" fmla="*/ 0 h 419100"/>
              <a:gd name="connsiteX310" fmla="*/ 3880629 w 5032666"/>
              <a:gd name="connsiteY310" fmla="*/ 0 h 419100"/>
              <a:gd name="connsiteX311" fmla="*/ 3905250 w 5032666"/>
              <a:gd name="connsiteY311" fmla="*/ 0 h 419100"/>
              <a:gd name="connsiteX312" fmla="*/ 3929912 w 5032666"/>
              <a:gd name="connsiteY312" fmla="*/ 0 h 419100"/>
              <a:gd name="connsiteX313" fmla="*/ 3951217 w 5032666"/>
              <a:gd name="connsiteY313" fmla="*/ 0 h 419100"/>
              <a:gd name="connsiteX314" fmla="*/ 3961953 w 5032666"/>
              <a:gd name="connsiteY314" fmla="*/ 0 h 419100"/>
              <a:gd name="connsiteX315" fmla="*/ 4000500 w 5032666"/>
              <a:gd name="connsiteY315" fmla="*/ 0 h 419100"/>
              <a:gd name="connsiteX316" fmla="*/ 4007920 w 5032666"/>
              <a:gd name="connsiteY316" fmla="*/ 0 h 419100"/>
              <a:gd name="connsiteX317" fmla="*/ 4025608 w 5032666"/>
              <a:gd name="connsiteY317" fmla="*/ 0 h 419100"/>
              <a:gd name="connsiteX318" fmla="*/ 4057203 w 5032666"/>
              <a:gd name="connsiteY318" fmla="*/ 0 h 419100"/>
              <a:gd name="connsiteX319" fmla="*/ 4071575 w 5032666"/>
              <a:gd name="connsiteY319" fmla="*/ 0 h 419100"/>
              <a:gd name="connsiteX320" fmla="*/ 4082311 w 5032666"/>
              <a:gd name="connsiteY320" fmla="*/ 0 h 419100"/>
              <a:gd name="connsiteX321" fmla="*/ 4093604 w 5032666"/>
              <a:gd name="connsiteY321" fmla="*/ 0 h 419100"/>
              <a:gd name="connsiteX322" fmla="*/ 4114801 w 5032666"/>
              <a:gd name="connsiteY322" fmla="*/ 0 h 419100"/>
              <a:gd name="connsiteX323" fmla="*/ 4120858 w 5032666"/>
              <a:gd name="connsiteY323" fmla="*/ 0 h 419100"/>
              <a:gd name="connsiteX324" fmla="*/ 4128278 w 5032666"/>
              <a:gd name="connsiteY324" fmla="*/ 0 h 419100"/>
              <a:gd name="connsiteX325" fmla="*/ 4139571 w 5032666"/>
              <a:gd name="connsiteY325" fmla="*/ 0 h 419100"/>
              <a:gd name="connsiteX326" fmla="*/ 4150307 w 5032666"/>
              <a:gd name="connsiteY326" fmla="*/ 0 h 419100"/>
              <a:gd name="connsiteX327" fmla="*/ 4160768 w 5032666"/>
              <a:gd name="connsiteY327" fmla="*/ 0 h 419100"/>
              <a:gd name="connsiteX328" fmla="*/ 4171504 w 5032666"/>
              <a:gd name="connsiteY328" fmla="*/ 0 h 419100"/>
              <a:gd name="connsiteX329" fmla="*/ 4177561 w 5032666"/>
              <a:gd name="connsiteY329" fmla="*/ 0 h 419100"/>
              <a:gd name="connsiteX330" fmla="*/ 4188854 w 5032666"/>
              <a:gd name="connsiteY330" fmla="*/ 0 h 419100"/>
              <a:gd name="connsiteX331" fmla="*/ 4196274 w 5032666"/>
              <a:gd name="connsiteY331" fmla="*/ 0 h 419100"/>
              <a:gd name="connsiteX332" fmla="*/ 4210051 w 5032666"/>
              <a:gd name="connsiteY332" fmla="*/ 0 h 419100"/>
              <a:gd name="connsiteX333" fmla="*/ 4213962 w 5032666"/>
              <a:gd name="connsiteY333" fmla="*/ 0 h 419100"/>
              <a:gd name="connsiteX334" fmla="*/ 4217471 w 5032666"/>
              <a:gd name="connsiteY334" fmla="*/ 0 h 419100"/>
              <a:gd name="connsiteX335" fmla="*/ 4235159 w 5032666"/>
              <a:gd name="connsiteY335" fmla="*/ 0 h 419100"/>
              <a:gd name="connsiteX336" fmla="*/ 4245557 w 5032666"/>
              <a:gd name="connsiteY336" fmla="*/ 0 h 419100"/>
              <a:gd name="connsiteX337" fmla="*/ 4259929 w 5032666"/>
              <a:gd name="connsiteY337" fmla="*/ 0 h 419100"/>
              <a:gd name="connsiteX338" fmla="*/ 4266754 w 5032666"/>
              <a:gd name="connsiteY338" fmla="*/ 0 h 419100"/>
              <a:gd name="connsiteX339" fmla="*/ 4270665 w 5032666"/>
              <a:gd name="connsiteY339" fmla="*/ 0 h 419100"/>
              <a:gd name="connsiteX340" fmla="*/ 4281126 w 5032666"/>
              <a:gd name="connsiteY340" fmla="*/ 0 h 419100"/>
              <a:gd name="connsiteX341" fmla="*/ 4291862 w 5032666"/>
              <a:gd name="connsiteY341" fmla="*/ 0 h 419100"/>
              <a:gd name="connsiteX342" fmla="*/ 4303155 w 5032666"/>
              <a:gd name="connsiteY342" fmla="*/ 0 h 419100"/>
              <a:gd name="connsiteX343" fmla="*/ 4309212 w 5032666"/>
              <a:gd name="connsiteY343" fmla="*/ 0 h 419100"/>
              <a:gd name="connsiteX344" fmla="*/ 4316632 w 5032666"/>
              <a:gd name="connsiteY344" fmla="*/ 0 h 419100"/>
              <a:gd name="connsiteX345" fmla="*/ 4330409 w 5032666"/>
              <a:gd name="connsiteY345" fmla="*/ 0 h 419100"/>
              <a:gd name="connsiteX346" fmla="*/ 4337829 w 5032666"/>
              <a:gd name="connsiteY346" fmla="*/ 0 h 419100"/>
              <a:gd name="connsiteX347" fmla="*/ 4349122 w 5032666"/>
              <a:gd name="connsiteY347" fmla="*/ 0 h 419100"/>
              <a:gd name="connsiteX348" fmla="*/ 4359858 w 5032666"/>
              <a:gd name="connsiteY348" fmla="*/ 0 h 419100"/>
              <a:gd name="connsiteX349" fmla="*/ 4365915 w 5032666"/>
              <a:gd name="connsiteY349" fmla="*/ 0 h 419100"/>
              <a:gd name="connsiteX350" fmla="*/ 4387112 w 5032666"/>
              <a:gd name="connsiteY350" fmla="*/ 0 h 419100"/>
              <a:gd name="connsiteX351" fmla="*/ 4398405 w 5032666"/>
              <a:gd name="connsiteY351" fmla="*/ 0 h 419100"/>
              <a:gd name="connsiteX352" fmla="*/ 4405825 w 5032666"/>
              <a:gd name="connsiteY352" fmla="*/ 0 h 419100"/>
              <a:gd name="connsiteX353" fmla="*/ 4423513 w 5032666"/>
              <a:gd name="connsiteY353" fmla="*/ 0 h 419100"/>
              <a:gd name="connsiteX354" fmla="*/ 4455108 w 5032666"/>
              <a:gd name="connsiteY354" fmla="*/ 0 h 419100"/>
              <a:gd name="connsiteX355" fmla="*/ 4469480 w 5032666"/>
              <a:gd name="connsiteY355" fmla="*/ 0 h 419100"/>
              <a:gd name="connsiteX356" fmla="*/ 4480216 w 5032666"/>
              <a:gd name="connsiteY356" fmla="*/ 0 h 419100"/>
              <a:gd name="connsiteX357" fmla="*/ 4518763 w 5032666"/>
              <a:gd name="connsiteY357" fmla="*/ 0 h 419100"/>
              <a:gd name="connsiteX358" fmla="*/ 4526183 w 5032666"/>
              <a:gd name="connsiteY358" fmla="*/ 0 h 419100"/>
              <a:gd name="connsiteX359" fmla="*/ 4550804 w 5032666"/>
              <a:gd name="connsiteY359" fmla="*/ 0 h 419100"/>
              <a:gd name="connsiteX360" fmla="*/ 4575466 w 5032666"/>
              <a:gd name="connsiteY360" fmla="*/ 0 h 419100"/>
              <a:gd name="connsiteX361" fmla="*/ 4596771 w 5032666"/>
              <a:gd name="connsiteY361" fmla="*/ 0 h 419100"/>
              <a:gd name="connsiteX362" fmla="*/ 4607507 w 5032666"/>
              <a:gd name="connsiteY362" fmla="*/ 0 h 419100"/>
              <a:gd name="connsiteX363" fmla="*/ 4646054 w 5032666"/>
              <a:gd name="connsiteY363" fmla="*/ 0 h 419100"/>
              <a:gd name="connsiteX364" fmla="*/ 4653474 w 5032666"/>
              <a:gd name="connsiteY364" fmla="*/ 0 h 419100"/>
              <a:gd name="connsiteX365" fmla="*/ 4671162 w 5032666"/>
              <a:gd name="connsiteY365" fmla="*/ 0 h 419100"/>
              <a:gd name="connsiteX366" fmla="*/ 4702757 w 5032666"/>
              <a:gd name="connsiteY366" fmla="*/ 0 h 419100"/>
              <a:gd name="connsiteX367" fmla="*/ 4717129 w 5032666"/>
              <a:gd name="connsiteY367" fmla="*/ 0 h 419100"/>
              <a:gd name="connsiteX368" fmla="*/ 4727865 w 5032666"/>
              <a:gd name="connsiteY368" fmla="*/ 0 h 419100"/>
              <a:gd name="connsiteX369" fmla="*/ 4760355 w 5032666"/>
              <a:gd name="connsiteY369" fmla="*/ 0 h 419100"/>
              <a:gd name="connsiteX370" fmla="*/ 4766412 w 5032666"/>
              <a:gd name="connsiteY370" fmla="*/ 0 h 419100"/>
              <a:gd name="connsiteX371" fmla="*/ 4773832 w 5032666"/>
              <a:gd name="connsiteY371" fmla="*/ 0 h 419100"/>
              <a:gd name="connsiteX372" fmla="*/ 4806322 w 5032666"/>
              <a:gd name="connsiteY372" fmla="*/ 0 h 419100"/>
              <a:gd name="connsiteX373" fmla="*/ 4817058 w 5032666"/>
              <a:gd name="connsiteY373" fmla="*/ 0 h 419100"/>
              <a:gd name="connsiteX374" fmla="*/ 4823115 w 5032666"/>
              <a:gd name="connsiteY374" fmla="*/ 0 h 419100"/>
              <a:gd name="connsiteX375" fmla="*/ 4855605 w 5032666"/>
              <a:gd name="connsiteY375" fmla="*/ 0 h 419100"/>
              <a:gd name="connsiteX376" fmla="*/ 4863025 w 5032666"/>
              <a:gd name="connsiteY376" fmla="*/ 0 h 419100"/>
              <a:gd name="connsiteX377" fmla="*/ 4880713 w 5032666"/>
              <a:gd name="connsiteY377" fmla="*/ 0 h 419100"/>
              <a:gd name="connsiteX378" fmla="*/ 4912308 w 5032666"/>
              <a:gd name="connsiteY378" fmla="*/ 0 h 419100"/>
              <a:gd name="connsiteX379" fmla="*/ 4926680 w 5032666"/>
              <a:gd name="connsiteY379" fmla="*/ 0 h 419100"/>
              <a:gd name="connsiteX380" fmla="*/ 4937416 w 5032666"/>
              <a:gd name="connsiteY380" fmla="*/ 0 h 419100"/>
              <a:gd name="connsiteX381" fmla="*/ 4975963 w 5032666"/>
              <a:gd name="connsiteY381" fmla="*/ 0 h 419100"/>
              <a:gd name="connsiteX382" fmla="*/ 4983383 w 5032666"/>
              <a:gd name="connsiteY382" fmla="*/ 0 h 419100"/>
              <a:gd name="connsiteX383" fmla="*/ 5032666 w 5032666"/>
              <a:gd name="connsiteY383" fmla="*/ 0 h 419100"/>
              <a:gd name="connsiteX384" fmla="*/ 4927891 w 5032666"/>
              <a:gd name="connsiteY384" fmla="*/ 419100 h 419100"/>
              <a:gd name="connsiteX385" fmla="*/ 4878608 w 5032666"/>
              <a:gd name="connsiteY385" fmla="*/ 419100 h 419100"/>
              <a:gd name="connsiteX386" fmla="*/ 4871188 w 5032666"/>
              <a:gd name="connsiteY386" fmla="*/ 419100 h 419100"/>
              <a:gd name="connsiteX387" fmla="*/ 4832641 w 5032666"/>
              <a:gd name="connsiteY387" fmla="*/ 419100 h 419100"/>
              <a:gd name="connsiteX388" fmla="*/ 4821905 w 5032666"/>
              <a:gd name="connsiteY388" fmla="*/ 419100 h 419100"/>
              <a:gd name="connsiteX389" fmla="*/ 4807533 w 5032666"/>
              <a:gd name="connsiteY389" fmla="*/ 419100 h 419100"/>
              <a:gd name="connsiteX390" fmla="*/ 4775938 w 5032666"/>
              <a:gd name="connsiteY390" fmla="*/ 419100 h 419100"/>
              <a:gd name="connsiteX391" fmla="*/ 4758250 w 5032666"/>
              <a:gd name="connsiteY391" fmla="*/ 419100 h 419100"/>
              <a:gd name="connsiteX392" fmla="*/ 4750830 w 5032666"/>
              <a:gd name="connsiteY392" fmla="*/ 419100 h 419100"/>
              <a:gd name="connsiteX393" fmla="*/ 4718340 w 5032666"/>
              <a:gd name="connsiteY393" fmla="*/ 419100 h 419100"/>
              <a:gd name="connsiteX394" fmla="*/ 4712283 w 5032666"/>
              <a:gd name="connsiteY394" fmla="*/ 419100 h 419100"/>
              <a:gd name="connsiteX395" fmla="*/ 4701547 w 5032666"/>
              <a:gd name="connsiteY395" fmla="*/ 419100 h 419100"/>
              <a:gd name="connsiteX396" fmla="*/ 4669057 w 5032666"/>
              <a:gd name="connsiteY396" fmla="*/ 419100 h 419100"/>
              <a:gd name="connsiteX397" fmla="*/ 4661637 w 5032666"/>
              <a:gd name="connsiteY397" fmla="*/ 419100 h 419100"/>
              <a:gd name="connsiteX398" fmla="*/ 4655580 w 5032666"/>
              <a:gd name="connsiteY398" fmla="*/ 419100 h 419100"/>
              <a:gd name="connsiteX399" fmla="*/ 4623090 w 5032666"/>
              <a:gd name="connsiteY399" fmla="*/ 419100 h 419100"/>
              <a:gd name="connsiteX400" fmla="*/ 4612354 w 5032666"/>
              <a:gd name="connsiteY400" fmla="*/ 419100 h 419100"/>
              <a:gd name="connsiteX401" fmla="*/ 4597982 w 5032666"/>
              <a:gd name="connsiteY401" fmla="*/ 419100 h 419100"/>
              <a:gd name="connsiteX402" fmla="*/ 4566387 w 5032666"/>
              <a:gd name="connsiteY402" fmla="*/ 419100 h 419100"/>
              <a:gd name="connsiteX403" fmla="*/ 4548699 w 5032666"/>
              <a:gd name="connsiteY403" fmla="*/ 419100 h 419100"/>
              <a:gd name="connsiteX404" fmla="*/ 4541279 w 5032666"/>
              <a:gd name="connsiteY404" fmla="*/ 419100 h 419100"/>
              <a:gd name="connsiteX405" fmla="*/ 4502732 w 5032666"/>
              <a:gd name="connsiteY405" fmla="*/ 419100 h 419100"/>
              <a:gd name="connsiteX406" fmla="*/ 4491996 w 5032666"/>
              <a:gd name="connsiteY406" fmla="*/ 419100 h 419100"/>
              <a:gd name="connsiteX407" fmla="*/ 4470691 w 5032666"/>
              <a:gd name="connsiteY407" fmla="*/ 419100 h 419100"/>
              <a:gd name="connsiteX408" fmla="*/ 4446029 w 5032666"/>
              <a:gd name="connsiteY408" fmla="*/ 419100 h 419100"/>
              <a:gd name="connsiteX409" fmla="*/ 4421408 w 5032666"/>
              <a:gd name="connsiteY409" fmla="*/ 419100 h 419100"/>
              <a:gd name="connsiteX410" fmla="*/ 4413988 w 5032666"/>
              <a:gd name="connsiteY410" fmla="*/ 419100 h 419100"/>
              <a:gd name="connsiteX411" fmla="*/ 4375441 w 5032666"/>
              <a:gd name="connsiteY411" fmla="*/ 419100 h 419100"/>
              <a:gd name="connsiteX412" fmla="*/ 4364705 w 5032666"/>
              <a:gd name="connsiteY412" fmla="*/ 419100 h 419100"/>
              <a:gd name="connsiteX413" fmla="*/ 4350333 w 5032666"/>
              <a:gd name="connsiteY413" fmla="*/ 419100 h 419100"/>
              <a:gd name="connsiteX414" fmla="*/ 4318738 w 5032666"/>
              <a:gd name="connsiteY414" fmla="*/ 419100 h 419100"/>
              <a:gd name="connsiteX415" fmla="*/ 4301050 w 5032666"/>
              <a:gd name="connsiteY415" fmla="*/ 419100 h 419100"/>
              <a:gd name="connsiteX416" fmla="*/ 4293630 w 5032666"/>
              <a:gd name="connsiteY416" fmla="*/ 419100 h 419100"/>
              <a:gd name="connsiteX417" fmla="*/ 4282337 w 5032666"/>
              <a:gd name="connsiteY417" fmla="*/ 419100 h 419100"/>
              <a:gd name="connsiteX418" fmla="*/ 4261140 w 5032666"/>
              <a:gd name="connsiteY418" fmla="*/ 419100 h 419100"/>
              <a:gd name="connsiteX419" fmla="*/ 4255083 w 5032666"/>
              <a:gd name="connsiteY419" fmla="*/ 419100 h 419100"/>
              <a:gd name="connsiteX420" fmla="*/ 4244347 w 5032666"/>
              <a:gd name="connsiteY420" fmla="*/ 419100 h 419100"/>
              <a:gd name="connsiteX421" fmla="*/ 4233054 w 5032666"/>
              <a:gd name="connsiteY421" fmla="*/ 419100 h 419100"/>
              <a:gd name="connsiteX422" fmla="*/ 4225634 w 5032666"/>
              <a:gd name="connsiteY422" fmla="*/ 419100 h 419100"/>
              <a:gd name="connsiteX423" fmla="*/ 4211857 w 5032666"/>
              <a:gd name="connsiteY423" fmla="*/ 419100 h 419100"/>
              <a:gd name="connsiteX424" fmla="*/ 4204437 w 5032666"/>
              <a:gd name="connsiteY424" fmla="*/ 419100 h 419100"/>
              <a:gd name="connsiteX425" fmla="*/ 4198380 w 5032666"/>
              <a:gd name="connsiteY425" fmla="*/ 419100 h 419100"/>
              <a:gd name="connsiteX426" fmla="*/ 4187087 w 5032666"/>
              <a:gd name="connsiteY426" fmla="*/ 419100 h 419100"/>
              <a:gd name="connsiteX427" fmla="*/ 4176351 w 5032666"/>
              <a:gd name="connsiteY427" fmla="*/ 419100 h 419100"/>
              <a:gd name="connsiteX428" fmla="*/ 4165890 w 5032666"/>
              <a:gd name="connsiteY428" fmla="*/ 419100 h 419100"/>
              <a:gd name="connsiteX429" fmla="*/ 4161979 w 5032666"/>
              <a:gd name="connsiteY429" fmla="*/ 419100 h 419100"/>
              <a:gd name="connsiteX430" fmla="*/ 4155154 w 5032666"/>
              <a:gd name="connsiteY430" fmla="*/ 419100 h 419100"/>
              <a:gd name="connsiteX431" fmla="*/ 4140782 w 5032666"/>
              <a:gd name="connsiteY431" fmla="*/ 419100 h 419100"/>
              <a:gd name="connsiteX432" fmla="*/ 4130384 w 5032666"/>
              <a:gd name="connsiteY432" fmla="*/ 419100 h 419100"/>
              <a:gd name="connsiteX433" fmla="*/ 4112696 w 5032666"/>
              <a:gd name="connsiteY433" fmla="*/ 419100 h 419100"/>
              <a:gd name="connsiteX434" fmla="*/ 4109187 w 5032666"/>
              <a:gd name="connsiteY434" fmla="*/ 419100 h 419100"/>
              <a:gd name="connsiteX435" fmla="*/ 4105276 w 5032666"/>
              <a:gd name="connsiteY435" fmla="*/ 419100 h 419100"/>
              <a:gd name="connsiteX436" fmla="*/ 4091499 w 5032666"/>
              <a:gd name="connsiteY436" fmla="*/ 419100 h 419100"/>
              <a:gd name="connsiteX437" fmla="*/ 4084079 w 5032666"/>
              <a:gd name="connsiteY437" fmla="*/ 419100 h 419100"/>
              <a:gd name="connsiteX438" fmla="*/ 4072786 w 5032666"/>
              <a:gd name="connsiteY438" fmla="*/ 419100 h 419100"/>
              <a:gd name="connsiteX439" fmla="*/ 4066729 w 5032666"/>
              <a:gd name="connsiteY439" fmla="*/ 419100 h 419100"/>
              <a:gd name="connsiteX440" fmla="*/ 4055993 w 5032666"/>
              <a:gd name="connsiteY440" fmla="*/ 419100 h 419100"/>
              <a:gd name="connsiteX441" fmla="*/ 4045532 w 5032666"/>
              <a:gd name="connsiteY441" fmla="*/ 419100 h 419100"/>
              <a:gd name="connsiteX442" fmla="*/ 4034796 w 5032666"/>
              <a:gd name="connsiteY442" fmla="*/ 419100 h 419100"/>
              <a:gd name="connsiteX443" fmla="*/ 4023503 w 5032666"/>
              <a:gd name="connsiteY443" fmla="*/ 419100 h 419100"/>
              <a:gd name="connsiteX444" fmla="*/ 4016083 w 5032666"/>
              <a:gd name="connsiteY444" fmla="*/ 419100 h 419100"/>
              <a:gd name="connsiteX445" fmla="*/ 4010026 w 5032666"/>
              <a:gd name="connsiteY445" fmla="*/ 419100 h 419100"/>
              <a:gd name="connsiteX446" fmla="*/ 3988829 w 5032666"/>
              <a:gd name="connsiteY446" fmla="*/ 419100 h 419100"/>
              <a:gd name="connsiteX447" fmla="*/ 3977536 w 5032666"/>
              <a:gd name="connsiteY447" fmla="*/ 419100 h 419100"/>
              <a:gd name="connsiteX448" fmla="*/ 3966800 w 5032666"/>
              <a:gd name="connsiteY448" fmla="*/ 419100 h 419100"/>
              <a:gd name="connsiteX449" fmla="*/ 3952428 w 5032666"/>
              <a:gd name="connsiteY449" fmla="*/ 419100 h 419100"/>
              <a:gd name="connsiteX450" fmla="*/ 3920833 w 5032666"/>
              <a:gd name="connsiteY450" fmla="*/ 419100 h 419100"/>
              <a:gd name="connsiteX451" fmla="*/ 3903145 w 5032666"/>
              <a:gd name="connsiteY451" fmla="*/ 419100 h 419100"/>
              <a:gd name="connsiteX452" fmla="*/ 3895725 w 5032666"/>
              <a:gd name="connsiteY452" fmla="*/ 419100 h 419100"/>
              <a:gd name="connsiteX453" fmla="*/ 3857178 w 5032666"/>
              <a:gd name="connsiteY453" fmla="*/ 419100 h 419100"/>
              <a:gd name="connsiteX454" fmla="*/ 3846442 w 5032666"/>
              <a:gd name="connsiteY454" fmla="*/ 419100 h 419100"/>
              <a:gd name="connsiteX455" fmla="*/ 3825137 w 5032666"/>
              <a:gd name="connsiteY455" fmla="*/ 419100 h 419100"/>
              <a:gd name="connsiteX456" fmla="*/ 3800475 w 5032666"/>
              <a:gd name="connsiteY456" fmla="*/ 419100 h 419100"/>
              <a:gd name="connsiteX457" fmla="*/ 3775854 w 5032666"/>
              <a:gd name="connsiteY457" fmla="*/ 419100 h 419100"/>
              <a:gd name="connsiteX458" fmla="*/ 3768434 w 5032666"/>
              <a:gd name="connsiteY458" fmla="*/ 419100 h 419100"/>
              <a:gd name="connsiteX459" fmla="*/ 3729887 w 5032666"/>
              <a:gd name="connsiteY459" fmla="*/ 419100 h 419100"/>
              <a:gd name="connsiteX460" fmla="*/ 3719151 w 5032666"/>
              <a:gd name="connsiteY460" fmla="*/ 419100 h 419100"/>
              <a:gd name="connsiteX461" fmla="*/ 3704779 w 5032666"/>
              <a:gd name="connsiteY461" fmla="*/ 419100 h 419100"/>
              <a:gd name="connsiteX462" fmla="*/ 3673184 w 5032666"/>
              <a:gd name="connsiteY462" fmla="*/ 419100 h 419100"/>
              <a:gd name="connsiteX463" fmla="*/ 3655496 w 5032666"/>
              <a:gd name="connsiteY463" fmla="*/ 419100 h 419100"/>
              <a:gd name="connsiteX464" fmla="*/ 3648076 w 5032666"/>
              <a:gd name="connsiteY464" fmla="*/ 419100 h 419100"/>
              <a:gd name="connsiteX465" fmla="*/ 3615586 w 5032666"/>
              <a:gd name="connsiteY465" fmla="*/ 419100 h 419100"/>
              <a:gd name="connsiteX466" fmla="*/ 3609529 w 5032666"/>
              <a:gd name="connsiteY466" fmla="*/ 419100 h 419100"/>
              <a:gd name="connsiteX467" fmla="*/ 3598793 w 5032666"/>
              <a:gd name="connsiteY467" fmla="*/ 419100 h 419100"/>
              <a:gd name="connsiteX468" fmla="*/ 3566303 w 5032666"/>
              <a:gd name="connsiteY468" fmla="*/ 419100 h 419100"/>
              <a:gd name="connsiteX469" fmla="*/ 3558883 w 5032666"/>
              <a:gd name="connsiteY469" fmla="*/ 419100 h 419100"/>
              <a:gd name="connsiteX470" fmla="*/ 3552826 w 5032666"/>
              <a:gd name="connsiteY470" fmla="*/ 419100 h 419100"/>
              <a:gd name="connsiteX471" fmla="*/ 3537241 w 5032666"/>
              <a:gd name="connsiteY471" fmla="*/ 419100 h 419100"/>
              <a:gd name="connsiteX472" fmla="*/ 3520336 w 5032666"/>
              <a:gd name="connsiteY472" fmla="*/ 419100 h 419100"/>
              <a:gd name="connsiteX473" fmla="*/ 3509600 w 5032666"/>
              <a:gd name="connsiteY473" fmla="*/ 419100 h 419100"/>
              <a:gd name="connsiteX474" fmla="*/ 3495228 w 5032666"/>
              <a:gd name="connsiteY474" fmla="*/ 419100 h 419100"/>
              <a:gd name="connsiteX475" fmla="*/ 3487958 w 5032666"/>
              <a:gd name="connsiteY475" fmla="*/ 419100 h 419100"/>
              <a:gd name="connsiteX476" fmla="*/ 3480538 w 5032666"/>
              <a:gd name="connsiteY476" fmla="*/ 419100 h 419100"/>
              <a:gd name="connsiteX477" fmla="*/ 3463633 w 5032666"/>
              <a:gd name="connsiteY477" fmla="*/ 419100 h 419100"/>
              <a:gd name="connsiteX478" fmla="*/ 3445945 w 5032666"/>
              <a:gd name="connsiteY478" fmla="*/ 419100 h 419100"/>
              <a:gd name="connsiteX479" fmla="*/ 3441991 w 5032666"/>
              <a:gd name="connsiteY479" fmla="*/ 419100 h 419100"/>
              <a:gd name="connsiteX480" fmla="*/ 3438525 w 5032666"/>
              <a:gd name="connsiteY480" fmla="*/ 419100 h 419100"/>
              <a:gd name="connsiteX481" fmla="*/ 3431255 w 5032666"/>
              <a:gd name="connsiteY481" fmla="*/ 419100 h 419100"/>
              <a:gd name="connsiteX482" fmla="*/ 3416883 w 5032666"/>
              <a:gd name="connsiteY482" fmla="*/ 419100 h 419100"/>
              <a:gd name="connsiteX483" fmla="*/ 3399978 w 5032666"/>
              <a:gd name="connsiteY483" fmla="*/ 419100 h 419100"/>
              <a:gd name="connsiteX484" fmla="*/ 3389242 w 5032666"/>
              <a:gd name="connsiteY484" fmla="*/ 419100 h 419100"/>
              <a:gd name="connsiteX485" fmla="*/ 3385288 w 5032666"/>
              <a:gd name="connsiteY485" fmla="*/ 419100 h 419100"/>
              <a:gd name="connsiteX486" fmla="*/ 3367600 w 5032666"/>
              <a:gd name="connsiteY486" fmla="*/ 419100 h 419100"/>
              <a:gd name="connsiteX487" fmla="*/ 3360180 w 5032666"/>
              <a:gd name="connsiteY487" fmla="*/ 419100 h 419100"/>
              <a:gd name="connsiteX488" fmla="*/ 3343275 w 5032666"/>
              <a:gd name="connsiteY488" fmla="*/ 419100 h 419100"/>
              <a:gd name="connsiteX489" fmla="*/ 3327690 w 5032666"/>
              <a:gd name="connsiteY489" fmla="*/ 419100 h 419100"/>
              <a:gd name="connsiteX490" fmla="*/ 3321633 w 5032666"/>
              <a:gd name="connsiteY490" fmla="*/ 419100 h 419100"/>
              <a:gd name="connsiteX491" fmla="*/ 3310897 w 5032666"/>
              <a:gd name="connsiteY491" fmla="*/ 419100 h 419100"/>
              <a:gd name="connsiteX492" fmla="*/ 3278407 w 5032666"/>
              <a:gd name="connsiteY492" fmla="*/ 419100 h 419100"/>
              <a:gd name="connsiteX493" fmla="*/ 3270987 w 5032666"/>
              <a:gd name="connsiteY493" fmla="*/ 419100 h 419100"/>
              <a:gd name="connsiteX494" fmla="*/ 3264930 w 5032666"/>
              <a:gd name="connsiteY494" fmla="*/ 419100 h 419100"/>
              <a:gd name="connsiteX495" fmla="*/ 3232440 w 5032666"/>
              <a:gd name="connsiteY495" fmla="*/ 419100 h 419100"/>
              <a:gd name="connsiteX496" fmla="*/ 3221704 w 5032666"/>
              <a:gd name="connsiteY496" fmla="*/ 419100 h 419100"/>
              <a:gd name="connsiteX497" fmla="*/ 3207332 w 5032666"/>
              <a:gd name="connsiteY497" fmla="*/ 419100 h 419100"/>
              <a:gd name="connsiteX498" fmla="*/ 3175737 w 5032666"/>
              <a:gd name="connsiteY498" fmla="*/ 419100 h 419100"/>
              <a:gd name="connsiteX499" fmla="*/ 3158049 w 5032666"/>
              <a:gd name="connsiteY499" fmla="*/ 419100 h 419100"/>
              <a:gd name="connsiteX500" fmla="*/ 3150629 w 5032666"/>
              <a:gd name="connsiteY500" fmla="*/ 419100 h 419100"/>
              <a:gd name="connsiteX501" fmla="*/ 3112082 w 5032666"/>
              <a:gd name="connsiteY501" fmla="*/ 419100 h 419100"/>
              <a:gd name="connsiteX502" fmla="*/ 3101346 w 5032666"/>
              <a:gd name="connsiteY502" fmla="*/ 419100 h 419100"/>
              <a:gd name="connsiteX503" fmla="*/ 3080041 w 5032666"/>
              <a:gd name="connsiteY503" fmla="*/ 419100 h 419100"/>
              <a:gd name="connsiteX504" fmla="*/ 3055379 w 5032666"/>
              <a:gd name="connsiteY504" fmla="*/ 419100 h 419100"/>
              <a:gd name="connsiteX505" fmla="*/ 3030758 w 5032666"/>
              <a:gd name="connsiteY505" fmla="*/ 419100 h 419100"/>
              <a:gd name="connsiteX506" fmla="*/ 3023338 w 5032666"/>
              <a:gd name="connsiteY506" fmla="*/ 419100 h 419100"/>
              <a:gd name="connsiteX507" fmla="*/ 2984791 w 5032666"/>
              <a:gd name="connsiteY507" fmla="*/ 419100 h 419100"/>
              <a:gd name="connsiteX508" fmla="*/ 2975266 w 5032666"/>
              <a:gd name="connsiteY508" fmla="*/ 419100 h 419100"/>
              <a:gd name="connsiteX509" fmla="*/ 2974055 w 5032666"/>
              <a:gd name="connsiteY509" fmla="*/ 419100 h 419100"/>
              <a:gd name="connsiteX510" fmla="*/ 2959683 w 5032666"/>
              <a:gd name="connsiteY510" fmla="*/ 419100 h 419100"/>
              <a:gd name="connsiteX511" fmla="*/ 2928088 w 5032666"/>
              <a:gd name="connsiteY511" fmla="*/ 419100 h 419100"/>
              <a:gd name="connsiteX512" fmla="*/ 2925983 w 5032666"/>
              <a:gd name="connsiteY512" fmla="*/ 419100 h 419100"/>
              <a:gd name="connsiteX513" fmla="*/ 2918563 w 5032666"/>
              <a:gd name="connsiteY513" fmla="*/ 419100 h 419100"/>
              <a:gd name="connsiteX514" fmla="*/ 2910400 w 5032666"/>
              <a:gd name="connsiteY514" fmla="*/ 419100 h 419100"/>
              <a:gd name="connsiteX515" fmla="*/ 2902980 w 5032666"/>
              <a:gd name="connsiteY515" fmla="*/ 419100 h 419100"/>
              <a:gd name="connsiteX516" fmla="*/ 2891687 w 5032666"/>
              <a:gd name="connsiteY516" fmla="*/ 419100 h 419100"/>
              <a:gd name="connsiteX517" fmla="*/ 2880016 w 5032666"/>
              <a:gd name="connsiteY517" fmla="*/ 419100 h 419100"/>
              <a:gd name="connsiteX518" fmla="*/ 2870490 w 5032666"/>
              <a:gd name="connsiteY518" fmla="*/ 419100 h 419100"/>
              <a:gd name="connsiteX519" fmla="*/ 2869280 w 5032666"/>
              <a:gd name="connsiteY519" fmla="*/ 419100 h 419100"/>
              <a:gd name="connsiteX520" fmla="*/ 2864433 w 5032666"/>
              <a:gd name="connsiteY520" fmla="*/ 419100 h 419100"/>
              <a:gd name="connsiteX521" fmla="*/ 2854908 w 5032666"/>
              <a:gd name="connsiteY521" fmla="*/ 419100 h 419100"/>
              <a:gd name="connsiteX522" fmla="*/ 2853697 w 5032666"/>
              <a:gd name="connsiteY522" fmla="*/ 419100 h 419100"/>
              <a:gd name="connsiteX523" fmla="*/ 2842404 w 5032666"/>
              <a:gd name="connsiteY523" fmla="*/ 419100 h 419100"/>
              <a:gd name="connsiteX524" fmla="*/ 2834984 w 5032666"/>
              <a:gd name="connsiteY524" fmla="*/ 419100 h 419100"/>
              <a:gd name="connsiteX525" fmla="*/ 2823313 w 5032666"/>
              <a:gd name="connsiteY525" fmla="*/ 419100 h 419100"/>
              <a:gd name="connsiteX526" fmla="*/ 2821207 w 5032666"/>
              <a:gd name="connsiteY526" fmla="*/ 419100 h 419100"/>
              <a:gd name="connsiteX527" fmla="*/ 2813787 w 5032666"/>
              <a:gd name="connsiteY527" fmla="*/ 419100 h 419100"/>
              <a:gd name="connsiteX528" fmla="*/ 2807730 w 5032666"/>
              <a:gd name="connsiteY528" fmla="*/ 419100 h 419100"/>
              <a:gd name="connsiteX529" fmla="*/ 2805625 w 5032666"/>
              <a:gd name="connsiteY529" fmla="*/ 419100 h 419100"/>
              <a:gd name="connsiteX530" fmla="*/ 2798205 w 5032666"/>
              <a:gd name="connsiteY530" fmla="*/ 419100 h 419100"/>
              <a:gd name="connsiteX531" fmla="*/ 2796437 w 5032666"/>
              <a:gd name="connsiteY531" fmla="*/ 419100 h 419100"/>
              <a:gd name="connsiteX532" fmla="*/ 2785701 w 5032666"/>
              <a:gd name="connsiteY532" fmla="*/ 419100 h 419100"/>
              <a:gd name="connsiteX533" fmla="*/ 2775240 w 5032666"/>
              <a:gd name="connsiteY533" fmla="*/ 419100 h 419100"/>
              <a:gd name="connsiteX534" fmla="*/ 2771329 w 5032666"/>
              <a:gd name="connsiteY534" fmla="*/ 419100 h 419100"/>
              <a:gd name="connsiteX535" fmla="*/ 2765715 w 5032666"/>
              <a:gd name="connsiteY535" fmla="*/ 419100 h 419100"/>
              <a:gd name="connsiteX536" fmla="*/ 2764504 w 5032666"/>
              <a:gd name="connsiteY536" fmla="*/ 419100 h 419100"/>
              <a:gd name="connsiteX537" fmla="*/ 2759658 w 5032666"/>
              <a:gd name="connsiteY537" fmla="*/ 419100 h 419100"/>
              <a:gd name="connsiteX538" fmla="*/ 2750132 w 5032666"/>
              <a:gd name="connsiteY538" fmla="*/ 419100 h 419100"/>
              <a:gd name="connsiteX539" fmla="*/ 2748922 w 5032666"/>
              <a:gd name="connsiteY539" fmla="*/ 419100 h 419100"/>
              <a:gd name="connsiteX540" fmla="*/ 2739734 w 5032666"/>
              <a:gd name="connsiteY540" fmla="*/ 419100 h 419100"/>
              <a:gd name="connsiteX541" fmla="*/ 2722046 w 5032666"/>
              <a:gd name="connsiteY541" fmla="*/ 419100 h 419100"/>
              <a:gd name="connsiteX542" fmla="*/ 2718537 w 5032666"/>
              <a:gd name="connsiteY542" fmla="*/ 419100 h 419100"/>
              <a:gd name="connsiteX543" fmla="*/ 2716432 w 5032666"/>
              <a:gd name="connsiteY543" fmla="*/ 419100 h 419100"/>
              <a:gd name="connsiteX544" fmla="*/ 2714626 w 5032666"/>
              <a:gd name="connsiteY544" fmla="*/ 419100 h 419100"/>
              <a:gd name="connsiteX545" fmla="*/ 2709012 w 5032666"/>
              <a:gd name="connsiteY545" fmla="*/ 419100 h 419100"/>
              <a:gd name="connsiteX546" fmla="*/ 2702955 w 5032666"/>
              <a:gd name="connsiteY546" fmla="*/ 419100 h 419100"/>
              <a:gd name="connsiteX547" fmla="*/ 2700849 w 5032666"/>
              <a:gd name="connsiteY547" fmla="*/ 419100 h 419100"/>
              <a:gd name="connsiteX548" fmla="*/ 2693429 w 5032666"/>
              <a:gd name="connsiteY548" fmla="*/ 419100 h 419100"/>
              <a:gd name="connsiteX549" fmla="*/ 2682136 w 5032666"/>
              <a:gd name="connsiteY549" fmla="*/ 419100 h 419100"/>
              <a:gd name="connsiteX550" fmla="*/ 2676079 w 5032666"/>
              <a:gd name="connsiteY550" fmla="*/ 419100 h 419100"/>
              <a:gd name="connsiteX551" fmla="*/ 2670465 w 5032666"/>
              <a:gd name="connsiteY551" fmla="*/ 419100 h 419100"/>
              <a:gd name="connsiteX552" fmla="*/ 2665343 w 5032666"/>
              <a:gd name="connsiteY552" fmla="*/ 419100 h 419100"/>
              <a:gd name="connsiteX553" fmla="*/ 2659729 w 5032666"/>
              <a:gd name="connsiteY553" fmla="*/ 419100 h 419100"/>
              <a:gd name="connsiteX554" fmla="*/ 2654882 w 5032666"/>
              <a:gd name="connsiteY554" fmla="*/ 419100 h 419100"/>
              <a:gd name="connsiteX555" fmla="*/ 2645357 w 5032666"/>
              <a:gd name="connsiteY555" fmla="*/ 419100 h 419100"/>
              <a:gd name="connsiteX556" fmla="*/ 2644146 w 5032666"/>
              <a:gd name="connsiteY556" fmla="*/ 419100 h 419100"/>
              <a:gd name="connsiteX557" fmla="*/ 2632853 w 5032666"/>
              <a:gd name="connsiteY557" fmla="*/ 419100 h 419100"/>
              <a:gd name="connsiteX558" fmla="*/ 2625433 w 5032666"/>
              <a:gd name="connsiteY558" fmla="*/ 419100 h 419100"/>
              <a:gd name="connsiteX559" fmla="*/ 2619376 w 5032666"/>
              <a:gd name="connsiteY559" fmla="*/ 419100 h 419100"/>
              <a:gd name="connsiteX560" fmla="*/ 2613762 w 5032666"/>
              <a:gd name="connsiteY560" fmla="*/ 419100 h 419100"/>
              <a:gd name="connsiteX561" fmla="*/ 2598179 w 5032666"/>
              <a:gd name="connsiteY561" fmla="*/ 419100 h 419100"/>
              <a:gd name="connsiteX562" fmla="*/ 2596074 w 5032666"/>
              <a:gd name="connsiteY562" fmla="*/ 419100 h 419100"/>
              <a:gd name="connsiteX563" fmla="*/ 2588654 w 5032666"/>
              <a:gd name="connsiteY563" fmla="*/ 419100 h 419100"/>
              <a:gd name="connsiteX564" fmla="*/ 2586886 w 5032666"/>
              <a:gd name="connsiteY564" fmla="*/ 419100 h 419100"/>
              <a:gd name="connsiteX565" fmla="*/ 2576150 w 5032666"/>
              <a:gd name="connsiteY565" fmla="*/ 419100 h 419100"/>
              <a:gd name="connsiteX566" fmla="*/ 2561778 w 5032666"/>
              <a:gd name="connsiteY566" fmla="*/ 419100 h 419100"/>
              <a:gd name="connsiteX567" fmla="*/ 2550107 w 5032666"/>
              <a:gd name="connsiteY567" fmla="*/ 419100 h 419100"/>
              <a:gd name="connsiteX568" fmla="*/ 2539371 w 5032666"/>
              <a:gd name="connsiteY568" fmla="*/ 419100 h 419100"/>
              <a:gd name="connsiteX569" fmla="*/ 2530183 w 5032666"/>
              <a:gd name="connsiteY569" fmla="*/ 419100 h 419100"/>
              <a:gd name="connsiteX570" fmla="*/ 2518066 w 5032666"/>
              <a:gd name="connsiteY570" fmla="*/ 419100 h 419100"/>
              <a:gd name="connsiteX571" fmla="*/ 2512495 w 5032666"/>
              <a:gd name="connsiteY571" fmla="*/ 419100 h 419100"/>
              <a:gd name="connsiteX572" fmla="*/ 2505075 w 5032666"/>
              <a:gd name="connsiteY572" fmla="*/ 419100 h 419100"/>
              <a:gd name="connsiteX573" fmla="*/ 2493404 w 5032666"/>
              <a:gd name="connsiteY573" fmla="*/ 419100 h 419100"/>
              <a:gd name="connsiteX574" fmla="*/ 2468783 w 5032666"/>
              <a:gd name="connsiteY574" fmla="*/ 419100 h 419100"/>
              <a:gd name="connsiteX575" fmla="*/ 2466528 w 5032666"/>
              <a:gd name="connsiteY575" fmla="*/ 419100 h 419100"/>
              <a:gd name="connsiteX576" fmla="*/ 2461363 w 5032666"/>
              <a:gd name="connsiteY576" fmla="*/ 419100 h 419100"/>
              <a:gd name="connsiteX577" fmla="*/ 2455792 w 5032666"/>
              <a:gd name="connsiteY577" fmla="*/ 419100 h 419100"/>
              <a:gd name="connsiteX578" fmla="*/ 2434487 w 5032666"/>
              <a:gd name="connsiteY578" fmla="*/ 419100 h 419100"/>
              <a:gd name="connsiteX579" fmla="*/ 2422816 w 5032666"/>
              <a:gd name="connsiteY579" fmla="*/ 419100 h 419100"/>
              <a:gd name="connsiteX580" fmla="*/ 2412080 w 5032666"/>
              <a:gd name="connsiteY580" fmla="*/ 419100 h 419100"/>
              <a:gd name="connsiteX581" fmla="*/ 2409825 w 5032666"/>
              <a:gd name="connsiteY581" fmla="*/ 419100 h 419100"/>
              <a:gd name="connsiteX582" fmla="*/ 2397708 w 5032666"/>
              <a:gd name="connsiteY582" fmla="*/ 419100 h 419100"/>
              <a:gd name="connsiteX583" fmla="*/ 2385204 w 5032666"/>
              <a:gd name="connsiteY583" fmla="*/ 419100 h 419100"/>
              <a:gd name="connsiteX584" fmla="*/ 2377784 w 5032666"/>
              <a:gd name="connsiteY584" fmla="*/ 419100 h 419100"/>
              <a:gd name="connsiteX585" fmla="*/ 2366113 w 5032666"/>
              <a:gd name="connsiteY585" fmla="*/ 419100 h 419100"/>
              <a:gd name="connsiteX586" fmla="*/ 2348425 w 5032666"/>
              <a:gd name="connsiteY586" fmla="*/ 419100 h 419100"/>
              <a:gd name="connsiteX587" fmla="*/ 2341005 w 5032666"/>
              <a:gd name="connsiteY587" fmla="*/ 419100 h 419100"/>
              <a:gd name="connsiteX588" fmla="*/ 2339237 w 5032666"/>
              <a:gd name="connsiteY588" fmla="*/ 419100 h 419100"/>
              <a:gd name="connsiteX589" fmla="*/ 2329712 w 5032666"/>
              <a:gd name="connsiteY589" fmla="*/ 419100 h 419100"/>
              <a:gd name="connsiteX590" fmla="*/ 2328501 w 5032666"/>
              <a:gd name="connsiteY590" fmla="*/ 419100 h 419100"/>
              <a:gd name="connsiteX591" fmla="*/ 2314129 w 5032666"/>
              <a:gd name="connsiteY591" fmla="*/ 419100 h 419100"/>
              <a:gd name="connsiteX592" fmla="*/ 2308515 w 5032666"/>
              <a:gd name="connsiteY592" fmla="*/ 419100 h 419100"/>
              <a:gd name="connsiteX593" fmla="*/ 2302458 w 5032666"/>
              <a:gd name="connsiteY593" fmla="*/ 419100 h 419100"/>
              <a:gd name="connsiteX594" fmla="*/ 2291722 w 5032666"/>
              <a:gd name="connsiteY594" fmla="*/ 419100 h 419100"/>
              <a:gd name="connsiteX595" fmla="*/ 2282534 w 5032666"/>
              <a:gd name="connsiteY595" fmla="*/ 419100 h 419100"/>
              <a:gd name="connsiteX596" fmla="*/ 2280429 w 5032666"/>
              <a:gd name="connsiteY596" fmla="*/ 419100 h 419100"/>
              <a:gd name="connsiteX597" fmla="*/ 2273009 w 5032666"/>
              <a:gd name="connsiteY597" fmla="*/ 419100 h 419100"/>
              <a:gd name="connsiteX598" fmla="*/ 2264846 w 5032666"/>
              <a:gd name="connsiteY598" fmla="*/ 419100 h 419100"/>
              <a:gd name="connsiteX599" fmla="*/ 2259232 w 5032666"/>
              <a:gd name="connsiteY599" fmla="*/ 419100 h 419100"/>
              <a:gd name="connsiteX600" fmla="*/ 2257426 w 5032666"/>
              <a:gd name="connsiteY600" fmla="*/ 419100 h 419100"/>
              <a:gd name="connsiteX601" fmla="*/ 2251812 w 5032666"/>
              <a:gd name="connsiteY601" fmla="*/ 419100 h 419100"/>
              <a:gd name="connsiteX602" fmla="*/ 2245755 w 5032666"/>
              <a:gd name="connsiteY602" fmla="*/ 419100 h 419100"/>
              <a:gd name="connsiteX603" fmla="*/ 2234462 w 5032666"/>
              <a:gd name="connsiteY603" fmla="*/ 419100 h 419100"/>
              <a:gd name="connsiteX604" fmla="*/ 2224936 w 5032666"/>
              <a:gd name="connsiteY604" fmla="*/ 419100 h 419100"/>
              <a:gd name="connsiteX605" fmla="*/ 2223726 w 5032666"/>
              <a:gd name="connsiteY605" fmla="*/ 419100 h 419100"/>
              <a:gd name="connsiteX606" fmla="*/ 2218879 w 5032666"/>
              <a:gd name="connsiteY606" fmla="*/ 419100 h 419100"/>
              <a:gd name="connsiteX607" fmla="*/ 2213265 w 5032666"/>
              <a:gd name="connsiteY607" fmla="*/ 419100 h 419100"/>
              <a:gd name="connsiteX608" fmla="*/ 2209354 w 5032666"/>
              <a:gd name="connsiteY608" fmla="*/ 419100 h 419100"/>
              <a:gd name="connsiteX609" fmla="*/ 2208143 w 5032666"/>
              <a:gd name="connsiteY609" fmla="*/ 419100 h 419100"/>
              <a:gd name="connsiteX610" fmla="*/ 2202529 w 5032666"/>
              <a:gd name="connsiteY610" fmla="*/ 419100 h 419100"/>
              <a:gd name="connsiteX611" fmla="*/ 2188157 w 5032666"/>
              <a:gd name="connsiteY611" fmla="*/ 419100 h 419100"/>
              <a:gd name="connsiteX612" fmla="*/ 2177759 w 5032666"/>
              <a:gd name="connsiteY612" fmla="*/ 419100 h 419100"/>
              <a:gd name="connsiteX613" fmla="*/ 2175653 w 5032666"/>
              <a:gd name="connsiteY613" fmla="*/ 419100 h 419100"/>
              <a:gd name="connsiteX614" fmla="*/ 2168233 w 5032666"/>
              <a:gd name="connsiteY614" fmla="*/ 419100 h 419100"/>
              <a:gd name="connsiteX615" fmla="*/ 2162176 w 5032666"/>
              <a:gd name="connsiteY615" fmla="*/ 419100 h 419100"/>
              <a:gd name="connsiteX616" fmla="*/ 2160071 w 5032666"/>
              <a:gd name="connsiteY616" fmla="*/ 419100 h 419100"/>
              <a:gd name="connsiteX617" fmla="*/ 2156562 w 5032666"/>
              <a:gd name="connsiteY617" fmla="*/ 419100 h 419100"/>
              <a:gd name="connsiteX618" fmla="*/ 2152651 w 5032666"/>
              <a:gd name="connsiteY618" fmla="*/ 419100 h 419100"/>
              <a:gd name="connsiteX619" fmla="*/ 2138874 w 5032666"/>
              <a:gd name="connsiteY619" fmla="*/ 419100 h 419100"/>
              <a:gd name="connsiteX620" fmla="*/ 2131454 w 5032666"/>
              <a:gd name="connsiteY620" fmla="*/ 419100 h 419100"/>
              <a:gd name="connsiteX621" fmla="*/ 2129686 w 5032666"/>
              <a:gd name="connsiteY621" fmla="*/ 419100 h 419100"/>
              <a:gd name="connsiteX622" fmla="*/ 2120161 w 5032666"/>
              <a:gd name="connsiteY622" fmla="*/ 419100 h 419100"/>
              <a:gd name="connsiteX623" fmla="*/ 2118950 w 5032666"/>
              <a:gd name="connsiteY623" fmla="*/ 419100 h 419100"/>
              <a:gd name="connsiteX624" fmla="*/ 2114104 w 5032666"/>
              <a:gd name="connsiteY624" fmla="*/ 419100 h 419100"/>
              <a:gd name="connsiteX625" fmla="*/ 2104578 w 5032666"/>
              <a:gd name="connsiteY625" fmla="*/ 419100 h 419100"/>
              <a:gd name="connsiteX626" fmla="*/ 2103368 w 5032666"/>
              <a:gd name="connsiteY626" fmla="*/ 419100 h 419100"/>
              <a:gd name="connsiteX627" fmla="*/ 2092907 w 5032666"/>
              <a:gd name="connsiteY627" fmla="*/ 419100 h 419100"/>
              <a:gd name="connsiteX628" fmla="*/ 2082171 w 5032666"/>
              <a:gd name="connsiteY628" fmla="*/ 419100 h 419100"/>
              <a:gd name="connsiteX629" fmla="*/ 2072983 w 5032666"/>
              <a:gd name="connsiteY629" fmla="*/ 419100 h 419100"/>
              <a:gd name="connsiteX630" fmla="*/ 2070878 w 5032666"/>
              <a:gd name="connsiteY630" fmla="*/ 419100 h 419100"/>
              <a:gd name="connsiteX631" fmla="*/ 2063458 w 5032666"/>
              <a:gd name="connsiteY631" fmla="*/ 419100 h 419100"/>
              <a:gd name="connsiteX632" fmla="*/ 2057401 w 5032666"/>
              <a:gd name="connsiteY632" fmla="*/ 419100 h 419100"/>
              <a:gd name="connsiteX633" fmla="*/ 2055295 w 5032666"/>
              <a:gd name="connsiteY633" fmla="*/ 419100 h 419100"/>
              <a:gd name="connsiteX634" fmla="*/ 2047875 w 5032666"/>
              <a:gd name="connsiteY634" fmla="*/ 419100 h 419100"/>
              <a:gd name="connsiteX635" fmla="*/ 2036204 w 5032666"/>
              <a:gd name="connsiteY635" fmla="*/ 419100 h 419100"/>
              <a:gd name="connsiteX636" fmla="*/ 2024911 w 5032666"/>
              <a:gd name="connsiteY636" fmla="*/ 419100 h 419100"/>
              <a:gd name="connsiteX637" fmla="*/ 2014175 w 5032666"/>
              <a:gd name="connsiteY637" fmla="*/ 419100 h 419100"/>
              <a:gd name="connsiteX638" fmla="*/ 2009328 w 5032666"/>
              <a:gd name="connsiteY638" fmla="*/ 419100 h 419100"/>
              <a:gd name="connsiteX639" fmla="*/ 1999803 w 5032666"/>
              <a:gd name="connsiteY639" fmla="*/ 419100 h 419100"/>
              <a:gd name="connsiteX640" fmla="*/ 1998592 w 5032666"/>
              <a:gd name="connsiteY640" fmla="*/ 419100 h 419100"/>
              <a:gd name="connsiteX641" fmla="*/ 1968208 w 5032666"/>
              <a:gd name="connsiteY641" fmla="*/ 419100 h 419100"/>
              <a:gd name="connsiteX642" fmla="*/ 1952625 w 5032666"/>
              <a:gd name="connsiteY642" fmla="*/ 419100 h 419100"/>
              <a:gd name="connsiteX643" fmla="*/ 1950520 w 5032666"/>
              <a:gd name="connsiteY643" fmla="*/ 419100 h 419100"/>
              <a:gd name="connsiteX644" fmla="*/ 1943100 w 5032666"/>
              <a:gd name="connsiteY644" fmla="*/ 419100 h 419100"/>
              <a:gd name="connsiteX645" fmla="*/ 1904553 w 5032666"/>
              <a:gd name="connsiteY645" fmla="*/ 419100 h 419100"/>
              <a:gd name="connsiteX646" fmla="*/ 1893817 w 5032666"/>
              <a:gd name="connsiteY646" fmla="*/ 419100 h 419100"/>
              <a:gd name="connsiteX647" fmla="*/ 1872512 w 5032666"/>
              <a:gd name="connsiteY647" fmla="*/ 419100 h 419100"/>
              <a:gd name="connsiteX648" fmla="*/ 1847850 w 5032666"/>
              <a:gd name="connsiteY648" fmla="*/ 419100 h 419100"/>
              <a:gd name="connsiteX649" fmla="*/ 1823229 w 5032666"/>
              <a:gd name="connsiteY649" fmla="*/ 419100 h 419100"/>
              <a:gd name="connsiteX650" fmla="*/ 1815809 w 5032666"/>
              <a:gd name="connsiteY650" fmla="*/ 419100 h 419100"/>
              <a:gd name="connsiteX651" fmla="*/ 1777262 w 5032666"/>
              <a:gd name="connsiteY651" fmla="*/ 419100 h 419100"/>
              <a:gd name="connsiteX652" fmla="*/ 1766526 w 5032666"/>
              <a:gd name="connsiteY652" fmla="*/ 419100 h 419100"/>
              <a:gd name="connsiteX653" fmla="*/ 1752154 w 5032666"/>
              <a:gd name="connsiteY653" fmla="*/ 419100 h 419100"/>
              <a:gd name="connsiteX654" fmla="*/ 1720559 w 5032666"/>
              <a:gd name="connsiteY654" fmla="*/ 419100 h 419100"/>
              <a:gd name="connsiteX655" fmla="*/ 1702871 w 5032666"/>
              <a:gd name="connsiteY655" fmla="*/ 419100 h 419100"/>
              <a:gd name="connsiteX656" fmla="*/ 1695451 w 5032666"/>
              <a:gd name="connsiteY656" fmla="*/ 419100 h 419100"/>
              <a:gd name="connsiteX657" fmla="*/ 1662961 w 5032666"/>
              <a:gd name="connsiteY657" fmla="*/ 419100 h 419100"/>
              <a:gd name="connsiteX658" fmla="*/ 1656904 w 5032666"/>
              <a:gd name="connsiteY658" fmla="*/ 419100 h 419100"/>
              <a:gd name="connsiteX659" fmla="*/ 1646168 w 5032666"/>
              <a:gd name="connsiteY659" fmla="*/ 419100 h 419100"/>
              <a:gd name="connsiteX660" fmla="*/ 1613678 w 5032666"/>
              <a:gd name="connsiteY660" fmla="*/ 419100 h 419100"/>
              <a:gd name="connsiteX661" fmla="*/ 1606258 w 5032666"/>
              <a:gd name="connsiteY661" fmla="*/ 419100 h 419100"/>
              <a:gd name="connsiteX662" fmla="*/ 1600201 w 5032666"/>
              <a:gd name="connsiteY662" fmla="*/ 419100 h 419100"/>
              <a:gd name="connsiteX663" fmla="*/ 1584616 w 5032666"/>
              <a:gd name="connsiteY663" fmla="*/ 419100 h 419100"/>
              <a:gd name="connsiteX664" fmla="*/ 1567711 w 5032666"/>
              <a:gd name="connsiteY664" fmla="*/ 419100 h 419100"/>
              <a:gd name="connsiteX665" fmla="*/ 1556975 w 5032666"/>
              <a:gd name="connsiteY665" fmla="*/ 419100 h 419100"/>
              <a:gd name="connsiteX666" fmla="*/ 1542603 w 5032666"/>
              <a:gd name="connsiteY666" fmla="*/ 419100 h 419100"/>
              <a:gd name="connsiteX667" fmla="*/ 1535333 w 5032666"/>
              <a:gd name="connsiteY667" fmla="*/ 419100 h 419100"/>
              <a:gd name="connsiteX668" fmla="*/ 1527913 w 5032666"/>
              <a:gd name="connsiteY668" fmla="*/ 419100 h 419100"/>
              <a:gd name="connsiteX669" fmla="*/ 1511008 w 5032666"/>
              <a:gd name="connsiteY669" fmla="*/ 419100 h 419100"/>
              <a:gd name="connsiteX670" fmla="*/ 1493320 w 5032666"/>
              <a:gd name="connsiteY670" fmla="*/ 419100 h 419100"/>
              <a:gd name="connsiteX671" fmla="*/ 1489366 w 5032666"/>
              <a:gd name="connsiteY671" fmla="*/ 419100 h 419100"/>
              <a:gd name="connsiteX672" fmla="*/ 1485900 w 5032666"/>
              <a:gd name="connsiteY672" fmla="*/ 419100 h 419100"/>
              <a:gd name="connsiteX673" fmla="*/ 1478630 w 5032666"/>
              <a:gd name="connsiteY673" fmla="*/ 419100 h 419100"/>
              <a:gd name="connsiteX674" fmla="*/ 1464258 w 5032666"/>
              <a:gd name="connsiteY674" fmla="*/ 419100 h 419100"/>
              <a:gd name="connsiteX675" fmla="*/ 1447353 w 5032666"/>
              <a:gd name="connsiteY675" fmla="*/ 419100 h 419100"/>
              <a:gd name="connsiteX676" fmla="*/ 1436617 w 5032666"/>
              <a:gd name="connsiteY676" fmla="*/ 419100 h 419100"/>
              <a:gd name="connsiteX677" fmla="*/ 1432663 w 5032666"/>
              <a:gd name="connsiteY677" fmla="*/ 419100 h 419100"/>
              <a:gd name="connsiteX678" fmla="*/ 1414975 w 5032666"/>
              <a:gd name="connsiteY678" fmla="*/ 419100 h 419100"/>
              <a:gd name="connsiteX679" fmla="*/ 1407555 w 5032666"/>
              <a:gd name="connsiteY679" fmla="*/ 419100 h 419100"/>
              <a:gd name="connsiteX680" fmla="*/ 1390650 w 5032666"/>
              <a:gd name="connsiteY680" fmla="*/ 419100 h 419100"/>
              <a:gd name="connsiteX681" fmla="*/ 1375065 w 5032666"/>
              <a:gd name="connsiteY681" fmla="*/ 419100 h 419100"/>
              <a:gd name="connsiteX682" fmla="*/ 1369008 w 5032666"/>
              <a:gd name="connsiteY682" fmla="*/ 419100 h 419100"/>
              <a:gd name="connsiteX683" fmla="*/ 1358272 w 5032666"/>
              <a:gd name="connsiteY683" fmla="*/ 419100 h 419100"/>
              <a:gd name="connsiteX684" fmla="*/ 1325782 w 5032666"/>
              <a:gd name="connsiteY684" fmla="*/ 419100 h 419100"/>
              <a:gd name="connsiteX685" fmla="*/ 1318362 w 5032666"/>
              <a:gd name="connsiteY685" fmla="*/ 419100 h 419100"/>
              <a:gd name="connsiteX686" fmla="*/ 1312305 w 5032666"/>
              <a:gd name="connsiteY686" fmla="*/ 419100 h 419100"/>
              <a:gd name="connsiteX687" fmla="*/ 1279815 w 5032666"/>
              <a:gd name="connsiteY687" fmla="*/ 419100 h 419100"/>
              <a:gd name="connsiteX688" fmla="*/ 1269079 w 5032666"/>
              <a:gd name="connsiteY688" fmla="*/ 419100 h 419100"/>
              <a:gd name="connsiteX689" fmla="*/ 1254707 w 5032666"/>
              <a:gd name="connsiteY689" fmla="*/ 419100 h 419100"/>
              <a:gd name="connsiteX690" fmla="*/ 1223112 w 5032666"/>
              <a:gd name="connsiteY690" fmla="*/ 419100 h 419100"/>
              <a:gd name="connsiteX691" fmla="*/ 1205424 w 5032666"/>
              <a:gd name="connsiteY691" fmla="*/ 419100 h 419100"/>
              <a:gd name="connsiteX692" fmla="*/ 1198004 w 5032666"/>
              <a:gd name="connsiteY692" fmla="*/ 419100 h 419100"/>
              <a:gd name="connsiteX693" fmla="*/ 1159457 w 5032666"/>
              <a:gd name="connsiteY693" fmla="*/ 419100 h 419100"/>
              <a:gd name="connsiteX694" fmla="*/ 1148721 w 5032666"/>
              <a:gd name="connsiteY694" fmla="*/ 419100 h 419100"/>
              <a:gd name="connsiteX695" fmla="*/ 1127416 w 5032666"/>
              <a:gd name="connsiteY695" fmla="*/ 419100 h 419100"/>
              <a:gd name="connsiteX696" fmla="*/ 1102754 w 5032666"/>
              <a:gd name="connsiteY696" fmla="*/ 419100 h 419100"/>
              <a:gd name="connsiteX697" fmla="*/ 1078133 w 5032666"/>
              <a:gd name="connsiteY697" fmla="*/ 419100 h 419100"/>
              <a:gd name="connsiteX698" fmla="*/ 1070713 w 5032666"/>
              <a:gd name="connsiteY698" fmla="*/ 419100 h 419100"/>
              <a:gd name="connsiteX699" fmla="*/ 1032166 w 5032666"/>
              <a:gd name="connsiteY699" fmla="*/ 419100 h 419100"/>
              <a:gd name="connsiteX700" fmla="*/ 1021430 w 5032666"/>
              <a:gd name="connsiteY700" fmla="*/ 419100 h 419100"/>
              <a:gd name="connsiteX701" fmla="*/ 1007058 w 5032666"/>
              <a:gd name="connsiteY701" fmla="*/ 419100 h 419100"/>
              <a:gd name="connsiteX702" fmla="*/ 975463 w 5032666"/>
              <a:gd name="connsiteY702" fmla="*/ 419100 h 419100"/>
              <a:gd name="connsiteX703" fmla="*/ 957775 w 5032666"/>
              <a:gd name="connsiteY703" fmla="*/ 419100 h 419100"/>
              <a:gd name="connsiteX704" fmla="*/ 950355 w 5032666"/>
              <a:gd name="connsiteY704" fmla="*/ 419100 h 419100"/>
              <a:gd name="connsiteX705" fmla="*/ 939062 w 5032666"/>
              <a:gd name="connsiteY705" fmla="*/ 419100 h 419100"/>
              <a:gd name="connsiteX706" fmla="*/ 917865 w 5032666"/>
              <a:gd name="connsiteY706" fmla="*/ 419100 h 419100"/>
              <a:gd name="connsiteX707" fmla="*/ 911808 w 5032666"/>
              <a:gd name="connsiteY707" fmla="*/ 419100 h 419100"/>
              <a:gd name="connsiteX708" fmla="*/ 901072 w 5032666"/>
              <a:gd name="connsiteY708" fmla="*/ 419100 h 419100"/>
              <a:gd name="connsiteX709" fmla="*/ 889779 w 5032666"/>
              <a:gd name="connsiteY709" fmla="*/ 419100 h 419100"/>
              <a:gd name="connsiteX710" fmla="*/ 882359 w 5032666"/>
              <a:gd name="connsiteY710" fmla="*/ 419100 h 419100"/>
              <a:gd name="connsiteX711" fmla="*/ 868582 w 5032666"/>
              <a:gd name="connsiteY711" fmla="*/ 419100 h 419100"/>
              <a:gd name="connsiteX712" fmla="*/ 861162 w 5032666"/>
              <a:gd name="connsiteY712" fmla="*/ 419100 h 419100"/>
              <a:gd name="connsiteX713" fmla="*/ 855105 w 5032666"/>
              <a:gd name="connsiteY713" fmla="*/ 419100 h 419100"/>
              <a:gd name="connsiteX714" fmla="*/ 843812 w 5032666"/>
              <a:gd name="connsiteY714" fmla="*/ 419100 h 419100"/>
              <a:gd name="connsiteX715" fmla="*/ 833076 w 5032666"/>
              <a:gd name="connsiteY715" fmla="*/ 419100 h 419100"/>
              <a:gd name="connsiteX716" fmla="*/ 822615 w 5032666"/>
              <a:gd name="connsiteY716" fmla="*/ 419100 h 419100"/>
              <a:gd name="connsiteX717" fmla="*/ 818704 w 5032666"/>
              <a:gd name="connsiteY717" fmla="*/ 419100 h 419100"/>
              <a:gd name="connsiteX718" fmla="*/ 811879 w 5032666"/>
              <a:gd name="connsiteY718" fmla="*/ 419100 h 419100"/>
              <a:gd name="connsiteX719" fmla="*/ 797507 w 5032666"/>
              <a:gd name="connsiteY719" fmla="*/ 419100 h 419100"/>
              <a:gd name="connsiteX720" fmla="*/ 787109 w 5032666"/>
              <a:gd name="connsiteY720" fmla="*/ 419100 h 419100"/>
              <a:gd name="connsiteX721" fmla="*/ 769421 w 5032666"/>
              <a:gd name="connsiteY721" fmla="*/ 419100 h 419100"/>
              <a:gd name="connsiteX722" fmla="*/ 765912 w 5032666"/>
              <a:gd name="connsiteY722" fmla="*/ 419100 h 419100"/>
              <a:gd name="connsiteX723" fmla="*/ 762001 w 5032666"/>
              <a:gd name="connsiteY723" fmla="*/ 419100 h 419100"/>
              <a:gd name="connsiteX724" fmla="*/ 748224 w 5032666"/>
              <a:gd name="connsiteY724" fmla="*/ 419100 h 419100"/>
              <a:gd name="connsiteX725" fmla="*/ 740804 w 5032666"/>
              <a:gd name="connsiteY725" fmla="*/ 419100 h 419100"/>
              <a:gd name="connsiteX726" fmla="*/ 729511 w 5032666"/>
              <a:gd name="connsiteY726" fmla="*/ 419100 h 419100"/>
              <a:gd name="connsiteX727" fmla="*/ 723454 w 5032666"/>
              <a:gd name="connsiteY727" fmla="*/ 419100 h 419100"/>
              <a:gd name="connsiteX728" fmla="*/ 712718 w 5032666"/>
              <a:gd name="connsiteY728" fmla="*/ 419100 h 419100"/>
              <a:gd name="connsiteX729" fmla="*/ 702257 w 5032666"/>
              <a:gd name="connsiteY729" fmla="*/ 419100 h 419100"/>
              <a:gd name="connsiteX730" fmla="*/ 691521 w 5032666"/>
              <a:gd name="connsiteY730" fmla="*/ 419100 h 419100"/>
              <a:gd name="connsiteX731" fmla="*/ 680228 w 5032666"/>
              <a:gd name="connsiteY731" fmla="*/ 419100 h 419100"/>
              <a:gd name="connsiteX732" fmla="*/ 672808 w 5032666"/>
              <a:gd name="connsiteY732" fmla="*/ 419100 h 419100"/>
              <a:gd name="connsiteX733" fmla="*/ 666751 w 5032666"/>
              <a:gd name="connsiteY733" fmla="*/ 419100 h 419100"/>
              <a:gd name="connsiteX734" fmla="*/ 645554 w 5032666"/>
              <a:gd name="connsiteY734" fmla="*/ 419100 h 419100"/>
              <a:gd name="connsiteX735" fmla="*/ 634261 w 5032666"/>
              <a:gd name="connsiteY735" fmla="*/ 419100 h 419100"/>
              <a:gd name="connsiteX736" fmla="*/ 623525 w 5032666"/>
              <a:gd name="connsiteY736" fmla="*/ 419100 h 419100"/>
              <a:gd name="connsiteX737" fmla="*/ 609153 w 5032666"/>
              <a:gd name="connsiteY737" fmla="*/ 419100 h 419100"/>
              <a:gd name="connsiteX738" fmla="*/ 577558 w 5032666"/>
              <a:gd name="connsiteY738" fmla="*/ 419100 h 419100"/>
              <a:gd name="connsiteX739" fmla="*/ 559870 w 5032666"/>
              <a:gd name="connsiteY739" fmla="*/ 419100 h 419100"/>
              <a:gd name="connsiteX740" fmla="*/ 552450 w 5032666"/>
              <a:gd name="connsiteY740" fmla="*/ 419100 h 419100"/>
              <a:gd name="connsiteX741" fmla="*/ 513903 w 5032666"/>
              <a:gd name="connsiteY741" fmla="*/ 419100 h 419100"/>
              <a:gd name="connsiteX742" fmla="*/ 503167 w 5032666"/>
              <a:gd name="connsiteY742" fmla="*/ 419100 h 419100"/>
              <a:gd name="connsiteX743" fmla="*/ 481862 w 5032666"/>
              <a:gd name="connsiteY743" fmla="*/ 419100 h 419100"/>
              <a:gd name="connsiteX744" fmla="*/ 457200 w 5032666"/>
              <a:gd name="connsiteY744" fmla="*/ 419100 h 419100"/>
              <a:gd name="connsiteX745" fmla="*/ 432579 w 5032666"/>
              <a:gd name="connsiteY745" fmla="*/ 419100 h 419100"/>
              <a:gd name="connsiteX746" fmla="*/ 425159 w 5032666"/>
              <a:gd name="connsiteY746" fmla="*/ 419100 h 419100"/>
              <a:gd name="connsiteX747" fmla="*/ 386612 w 5032666"/>
              <a:gd name="connsiteY747" fmla="*/ 419100 h 419100"/>
              <a:gd name="connsiteX748" fmla="*/ 375876 w 5032666"/>
              <a:gd name="connsiteY748" fmla="*/ 419100 h 419100"/>
              <a:gd name="connsiteX749" fmla="*/ 361504 w 5032666"/>
              <a:gd name="connsiteY749" fmla="*/ 419100 h 419100"/>
              <a:gd name="connsiteX750" fmla="*/ 329909 w 5032666"/>
              <a:gd name="connsiteY750" fmla="*/ 419100 h 419100"/>
              <a:gd name="connsiteX751" fmla="*/ 312221 w 5032666"/>
              <a:gd name="connsiteY751" fmla="*/ 419100 h 419100"/>
              <a:gd name="connsiteX752" fmla="*/ 304801 w 5032666"/>
              <a:gd name="connsiteY752" fmla="*/ 419100 h 419100"/>
              <a:gd name="connsiteX753" fmla="*/ 272311 w 5032666"/>
              <a:gd name="connsiteY753" fmla="*/ 419100 h 419100"/>
              <a:gd name="connsiteX754" fmla="*/ 266254 w 5032666"/>
              <a:gd name="connsiteY754" fmla="*/ 419100 h 419100"/>
              <a:gd name="connsiteX755" fmla="*/ 255518 w 5032666"/>
              <a:gd name="connsiteY755" fmla="*/ 419100 h 419100"/>
              <a:gd name="connsiteX756" fmla="*/ 223028 w 5032666"/>
              <a:gd name="connsiteY756" fmla="*/ 419100 h 419100"/>
              <a:gd name="connsiteX757" fmla="*/ 215608 w 5032666"/>
              <a:gd name="connsiteY757" fmla="*/ 419100 h 419100"/>
              <a:gd name="connsiteX758" fmla="*/ 209551 w 5032666"/>
              <a:gd name="connsiteY758" fmla="*/ 419100 h 419100"/>
              <a:gd name="connsiteX759" fmla="*/ 177061 w 5032666"/>
              <a:gd name="connsiteY759" fmla="*/ 419100 h 419100"/>
              <a:gd name="connsiteX760" fmla="*/ 166325 w 5032666"/>
              <a:gd name="connsiteY760" fmla="*/ 419100 h 419100"/>
              <a:gd name="connsiteX761" fmla="*/ 151953 w 5032666"/>
              <a:gd name="connsiteY761" fmla="*/ 419100 h 419100"/>
              <a:gd name="connsiteX762" fmla="*/ 120358 w 5032666"/>
              <a:gd name="connsiteY762" fmla="*/ 419100 h 419100"/>
              <a:gd name="connsiteX763" fmla="*/ 102670 w 5032666"/>
              <a:gd name="connsiteY763" fmla="*/ 419100 h 419100"/>
              <a:gd name="connsiteX764" fmla="*/ 95250 w 5032666"/>
              <a:gd name="connsiteY764" fmla="*/ 419100 h 419100"/>
              <a:gd name="connsiteX765" fmla="*/ 56703 w 5032666"/>
              <a:gd name="connsiteY765" fmla="*/ 419100 h 419100"/>
              <a:gd name="connsiteX766" fmla="*/ 45967 w 5032666"/>
              <a:gd name="connsiteY766" fmla="*/ 419100 h 419100"/>
              <a:gd name="connsiteX767" fmla="*/ 0 w 5032666"/>
              <a:gd name="connsiteY767" fmla="*/ 419100 h 419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</a:cxnLst>
            <a:rect l="l" t="t" r="r" b="b"/>
            <a:pathLst>
              <a:path w="5032666" h="419100">
                <a:moveTo>
                  <a:pt x="104775" y="0"/>
                </a:moveTo>
                <a:lnTo>
                  <a:pt x="150742" y="0"/>
                </a:lnTo>
                <a:lnTo>
                  <a:pt x="161478" y="0"/>
                </a:lnTo>
                <a:lnTo>
                  <a:pt x="200025" y="0"/>
                </a:lnTo>
                <a:lnTo>
                  <a:pt x="207445" y="0"/>
                </a:lnTo>
                <a:lnTo>
                  <a:pt x="225133" y="0"/>
                </a:lnTo>
                <a:lnTo>
                  <a:pt x="256728" y="0"/>
                </a:lnTo>
                <a:lnTo>
                  <a:pt x="271100" y="0"/>
                </a:lnTo>
                <a:lnTo>
                  <a:pt x="281836" y="0"/>
                </a:lnTo>
                <a:lnTo>
                  <a:pt x="314326" y="0"/>
                </a:lnTo>
                <a:lnTo>
                  <a:pt x="320383" y="0"/>
                </a:lnTo>
                <a:lnTo>
                  <a:pt x="327803" y="0"/>
                </a:lnTo>
                <a:lnTo>
                  <a:pt x="360293" y="0"/>
                </a:lnTo>
                <a:lnTo>
                  <a:pt x="371029" y="0"/>
                </a:lnTo>
                <a:lnTo>
                  <a:pt x="377086" y="0"/>
                </a:lnTo>
                <a:lnTo>
                  <a:pt x="409576" y="0"/>
                </a:lnTo>
                <a:lnTo>
                  <a:pt x="416996" y="0"/>
                </a:lnTo>
                <a:lnTo>
                  <a:pt x="434684" y="0"/>
                </a:lnTo>
                <a:lnTo>
                  <a:pt x="466279" y="0"/>
                </a:lnTo>
                <a:lnTo>
                  <a:pt x="480651" y="0"/>
                </a:lnTo>
                <a:lnTo>
                  <a:pt x="491387" y="0"/>
                </a:lnTo>
                <a:lnTo>
                  <a:pt x="529934" y="0"/>
                </a:lnTo>
                <a:lnTo>
                  <a:pt x="537354" y="0"/>
                </a:lnTo>
                <a:lnTo>
                  <a:pt x="561975" y="0"/>
                </a:lnTo>
                <a:lnTo>
                  <a:pt x="586637" y="0"/>
                </a:lnTo>
                <a:lnTo>
                  <a:pt x="607942" y="0"/>
                </a:lnTo>
                <a:lnTo>
                  <a:pt x="618678" y="0"/>
                </a:lnTo>
                <a:lnTo>
                  <a:pt x="657225" y="0"/>
                </a:lnTo>
                <a:lnTo>
                  <a:pt x="664645" y="0"/>
                </a:lnTo>
                <a:lnTo>
                  <a:pt x="682333" y="0"/>
                </a:lnTo>
                <a:lnTo>
                  <a:pt x="713928" y="0"/>
                </a:lnTo>
                <a:lnTo>
                  <a:pt x="728300" y="0"/>
                </a:lnTo>
                <a:lnTo>
                  <a:pt x="739036" y="0"/>
                </a:lnTo>
                <a:lnTo>
                  <a:pt x="750329" y="0"/>
                </a:lnTo>
                <a:lnTo>
                  <a:pt x="771526" y="0"/>
                </a:lnTo>
                <a:lnTo>
                  <a:pt x="777583" y="0"/>
                </a:lnTo>
                <a:lnTo>
                  <a:pt x="785003" y="0"/>
                </a:lnTo>
                <a:lnTo>
                  <a:pt x="796296" y="0"/>
                </a:lnTo>
                <a:lnTo>
                  <a:pt x="807032" y="0"/>
                </a:lnTo>
                <a:lnTo>
                  <a:pt x="817493" y="0"/>
                </a:lnTo>
                <a:lnTo>
                  <a:pt x="828229" y="0"/>
                </a:lnTo>
                <a:lnTo>
                  <a:pt x="834286" y="0"/>
                </a:lnTo>
                <a:lnTo>
                  <a:pt x="845579" y="0"/>
                </a:lnTo>
                <a:lnTo>
                  <a:pt x="852999" y="0"/>
                </a:lnTo>
                <a:lnTo>
                  <a:pt x="866776" y="0"/>
                </a:lnTo>
                <a:lnTo>
                  <a:pt x="870687" y="0"/>
                </a:lnTo>
                <a:lnTo>
                  <a:pt x="874196" y="0"/>
                </a:lnTo>
                <a:lnTo>
                  <a:pt x="891884" y="0"/>
                </a:lnTo>
                <a:lnTo>
                  <a:pt x="902282" y="0"/>
                </a:lnTo>
                <a:lnTo>
                  <a:pt x="916654" y="0"/>
                </a:lnTo>
                <a:lnTo>
                  <a:pt x="923479" y="0"/>
                </a:lnTo>
                <a:lnTo>
                  <a:pt x="927390" y="0"/>
                </a:lnTo>
                <a:lnTo>
                  <a:pt x="937851" y="0"/>
                </a:lnTo>
                <a:lnTo>
                  <a:pt x="948587" y="0"/>
                </a:lnTo>
                <a:lnTo>
                  <a:pt x="959880" y="0"/>
                </a:lnTo>
                <a:lnTo>
                  <a:pt x="965937" y="0"/>
                </a:lnTo>
                <a:lnTo>
                  <a:pt x="973357" y="0"/>
                </a:lnTo>
                <a:lnTo>
                  <a:pt x="987134" y="0"/>
                </a:lnTo>
                <a:lnTo>
                  <a:pt x="994554" y="0"/>
                </a:lnTo>
                <a:lnTo>
                  <a:pt x="1005847" y="0"/>
                </a:lnTo>
                <a:lnTo>
                  <a:pt x="1016583" y="0"/>
                </a:lnTo>
                <a:lnTo>
                  <a:pt x="1022640" y="0"/>
                </a:lnTo>
                <a:lnTo>
                  <a:pt x="1043837" y="0"/>
                </a:lnTo>
                <a:lnTo>
                  <a:pt x="1055130" y="0"/>
                </a:lnTo>
                <a:lnTo>
                  <a:pt x="1062550" y="0"/>
                </a:lnTo>
                <a:lnTo>
                  <a:pt x="1080238" y="0"/>
                </a:lnTo>
                <a:lnTo>
                  <a:pt x="1111833" y="0"/>
                </a:lnTo>
                <a:lnTo>
                  <a:pt x="1126205" y="0"/>
                </a:lnTo>
                <a:lnTo>
                  <a:pt x="1136941" y="0"/>
                </a:lnTo>
                <a:lnTo>
                  <a:pt x="1175488" y="0"/>
                </a:lnTo>
                <a:lnTo>
                  <a:pt x="1182908" y="0"/>
                </a:lnTo>
                <a:lnTo>
                  <a:pt x="1207529" y="0"/>
                </a:lnTo>
                <a:lnTo>
                  <a:pt x="1232191" y="0"/>
                </a:lnTo>
                <a:lnTo>
                  <a:pt x="1253496" y="0"/>
                </a:lnTo>
                <a:lnTo>
                  <a:pt x="1264232" y="0"/>
                </a:lnTo>
                <a:lnTo>
                  <a:pt x="1302779" y="0"/>
                </a:lnTo>
                <a:lnTo>
                  <a:pt x="1310199" y="0"/>
                </a:lnTo>
                <a:lnTo>
                  <a:pt x="1327887" y="0"/>
                </a:lnTo>
                <a:lnTo>
                  <a:pt x="1359482" y="0"/>
                </a:lnTo>
                <a:lnTo>
                  <a:pt x="1373854" y="0"/>
                </a:lnTo>
                <a:lnTo>
                  <a:pt x="1384590" y="0"/>
                </a:lnTo>
                <a:lnTo>
                  <a:pt x="1417080" y="0"/>
                </a:lnTo>
                <a:lnTo>
                  <a:pt x="1423137" y="0"/>
                </a:lnTo>
                <a:lnTo>
                  <a:pt x="1430557" y="0"/>
                </a:lnTo>
                <a:lnTo>
                  <a:pt x="1463047" y="0"/>
                </a:lnTo>
                <a:lnTo>
                  <a:pt x="1473783" y="0"/>
                </a:lnTo>
                <a:lnTo>
                  <a:pt x="1479840" y="0"/>
                </a:lnTo>
                <a:lnTo>
                  <a:pt x="1495425" y="0"/>
                </a:lnTo>
                <a:lnTo>
                  <a:pt x="1512330" y="0"/>
                </a:lnTo>
                <a:lnTo>
                  <a:pt x="1519750" y="0"/>
                </a:lnTo>
                <a:lnTo>
                  <a:pt x="1537438" y="0"/>
                </a:lnTo>
                <a:lnTo>
                  <a:pt x="1541392" y="0"/>
                </a:lnTo>
                <a:lnTo>
                  <a:pt x="1552128" y="0"/>
                </a:lnTo>
                <a:lnTo>
                  <a:pt x="1569033" y="0"/>
                </a:lnTo>
                <a:lnTo>
                  <a:pt x="1583405" y="0"/>
                </a:lnTo>
                <a:lnTo>
                  <a:pt x="1590675" y="0"/>
                </a:lnTo>
                <a:lnTo>
                  <a:pt x="1594141" y="0"/>
                </a:lnTo>
                <a:lnTo>
                  <a:pt x="1598095" y="0"/>
                </a:lnTo>
                <a:lnTo>
                  <a:pt x="1615783" y="0"/>
                </a:lnTo>
                <a:lnTo>
                  <a:pt x="1632688" y="0"/>
                </a:lnTo>
                <a:lnTo>
                  <a:pt x="1640108" y="0"/>
                </a:lnTo>
                <a:lnTo>
                  <a:pt x="1647378" y="0"/>
                </a:lnTo>
                <a:lnTo>
                  <a:pt x="1661750" y="0"/>
                </a:lnTo>
                <a:lnTo>
                  <a:pt x="1672486" y="0"/>
                </a:lnTo>
                <a:lnTo>
                  <a:pt x="1689391" y="0"/>
                </a:lnTo>
                <a:lnTo>
                  <a:pt x="1704976" y="0"/>
                </a:lnTo>
                <a:lnTo>
                  <a:pt x="1711033" y="0"/>
                </a:lnTo>
                <a:lnTo>
                  <a:pt x="1718453" y="0"/>
                </a:lnTo>
                <a:lnTo>
                  <a:pt x="1750943" y="0"/>
                </a:lnTo>
                <a:lnTo>
                  <a:pt x="1761679" y="0"/>
                </a:lnTo>
                <a:lnTo>
                  <a:pt x="1767736" y="0"/>
                </a:lnTo>
                <a:lnTo>
                  <a:pt x="1800226" y="0"/>
                </a:lnTo>
                <a:lnTo>
                  <a:pt x="1807646" y="0"/>
                </a:lnTo>
                <a:lnTo>
                  <a:pt x="1825334" y="0"/>
                </a:lnTo>
                <a:lnTo>
                  <a:pt x="1856929" y="0"/>
                </a:lnTo>
                <a:lnTo>
                  <a:pt x="1871301" y="0"/>
                </a:lnTo>
                <a:lnTo>
                  <a:pt x="1882037" y="0"/>
                </a:lnTo>
                <a:lnTo>
                  <a:pt x="1920584" y="0"/>
                </a:lnTo>
                <a:lnTo>
                  <a:pt x="1928004" y="0"/>
                </a:lnTo>
                <a:lnTo>
                  <a:pt x="1952625" y="0"/>
                </a:lnTo>
                <a:lnTo>
                  <a:pt x="1977287" y="0"/>
                </a:lnTo>
                <a:lnTo>
                  <a:pt x="1998592" y="0"/>
                </a:lnTo>
                <a:lnTo>
                  <a:pt x="2009328" y="0"/>
                </a:lnTo>
                <a:lnTo>
                  <a:pt x="2047875" y="0"/>
                </a:lnTo>
                <a:lnTo>
                  <a:pt x="2055295" y="0"/>
                </a:lnTo>
                <a:lnTo>
                  <a:pt x="2057400" y="0"/>
                </a:lnTo>
                <a:lnTo>
                  <a:pt x="2072983" y="0"/>
                </a:lnTo>
                <a:lnTo>
                  <a:pt x="2103367" y="0"/>
                </a:lnTo>
                <a:lnTo>
                  <a:pt x="2104578" y="0"/>
                </a:lnTo>
                <a:lnTo>
                  <a:pt x="2114103" y="0"/>
                </a:lnTo>
                <a:lnTo>
                  <a:pt x="2118950" y="0"/>
                </a:lnTo>
                <a:lnTo>
                  <a:pt x="2129686" y="0"/>
                </a:lnTo>
                <a:lnTo>
                  <a:pt x="2140979" y="0"/>
                </a:lnTo>
                <a:lnTo>
                  <a:pt x="2152650" y="0"/>
                </a:lnTo>
                <a:lnTo>
                  <a:pt x="2160070" y="0"/>
                </a:lnTo>
                <a:lnTo>
                  <a:pt x="2162176" y="0"/>
                </a:lnTo>
                <a:lnTo>
                  <a:pt x="2168233" y="0"/>
                </a:lnTo>
                <a:lnTo>
                  <a:pt x="2175653" y="0"/>
                </a:lnTo>
                <a:lnTo>
                  <a:pt x="2177758" y="0"/>
                </a:lnTo>
                <a:lnTo>
                  <a:pt x="2186946" y="0"/>
                </a:lnTo>
                <a:lnTo>
                  <a:pt x="2197682" y="0"/>
                </a:lnTo>
                <a:lnTo>
                  <a:pt x="2208143" y="0"/>
                </a:lnTo>
                <a:lnTo>
                  <a:pt x="2209353" y="0"/>
                </a:lnTo>
                <a:lnTo>
                  <a:pt x="2218879" y="0"/>
                </a:lnTo>
                <a:lnTo>
                  <a:pt x="2223725" y="0"/>
                </a:lnTo>
                <a:lnTo>
                  <a:pt x="2224936" y="0"/>
                </a:lnTo>
                <a:lnTo>
                  <a:pt x="2234461" y="0"/>
                </a:lnTo>
                <a:lnTo>
                  <a:pt x="2236229" y="0"/>
                </a:lnTo>
                <a:lnTo>
                  <a:pt x="2243649" y="0"/>
                </a:lnTo>
                <a:lnTo>
                  <a:pt x="2257426" y="0"/>
                </a:lnTo>
                <a:lnTo>
                  <a:pt x="2261337" y="0"/>
                </a:lnTo>
                <a:lnTo>
                  <a:pt x="2264846" y="0"/>
                </a:lnTo>
                <a:lnTo>
                  <a:pt x="2266951" y="0"/>
                </a:lnTo>
                <a:lnTo>
                  <a:pt x="2273008" y="0"/>
                </a:lnTo>
                <a:lnTo>
                  <a:pt x="2280428" y="0"/>
                </a:lnTo>
                <a:lnTo>
                  <a:pt x="2282534" y="0"/>
                </a:lnTo>
                <a:lnTo>
                  <a:pt x="2292932" y="0"/>
                </a:lnTo>
                <a:lnTo>
                  <a:pt x="2307304" y="0"/>
                </a:lnTo>
                <a:lnTo>
                  <a:pt x="2312918" y="0"/>
                </a:lnTo>
                <a:lnTo>
                  <a:pt x="2314129" y="0"/>
                </a:lnTo>
                <a:lnTo>
                  <a:pt x="2318040" y="0"/>
                </a:lnTo>
                <a:lnTo>
                  <a:pt x="2323654" y="0"/>
                </a:lnTo>
                <a:lnTo>
                  <a:pt x="2328501" y="0"/>
                </a:lnTo>
                <a:lnTo>
                  <a:pt x="2329711" y="0"/>
                </a:lnTo>
                <a:lnTo>
                  <a:pt x="2339237" y="0"/>
                </a:lnTo>
                <a:lnTo>
                  <a:pt x="2350530" y="0"/>
                </a:lnTo>
                <a:lnTo>
                  <a:pt x="2356587" y="0"/>
                </a:lnTo>
                <a:lnTo>
                  <a:pt x="2362201" y="0"/>
                </a:lnTo>
                <a:lnTo>
                  <a:pt x="2364007" y="0"/>
                </a:lnTo>
                <a:lnTo>
                  <a:pt x="2369621" y="0"/>
                </a:lnTo>
                <a:lnTo>
                  <a:pt x="2377784" y="0"/>
                </a:lnTo>
                <a:lnTo>
                  <a:pt x="2385204" y="0"/>
                </a:lnTo>
                <a:lnTo>
                  <a:pt x="2387309" y="0"/>
                </a:lnTo>
                <a:lnTo>
                  <a:pt x="2396497" y="0"/>
                </a:lnTo>
                <a:lnTo>
                  <a:pt x="2407233" y="0"/>
                </a:lnTo>
                <a:lnTo>
                  <a:pt x="2413290" y="0"/>
                </a:lnTo>
                <a:lnTo>
                  <a:pt x="2418904" y="0"/>
                </a:lnTo>
                <a:lnTo>
                  <a:pt x="2433276" y="0"/>
                </a:lnTo>
                <a:lnTo>
                  <a:pt x="2434487" y="0"/>
                </a:lnTo>
                <a:lnTo>
                  <a:pt x="2444012" y="0"/>
                </a:lnTo>
                <a:lnTo>
                  <a:pt x="2445780" y="0"/>
                </a:lnTo>
                <a:lnTo>
                  <a:pt x="2453200" y="0"/>
                </a:lnTo>
                <a:lnTo>
                  <a:pt x="2470888" y="0"/>
                </a:lnTo>
                <a:lnTo>
                  <a:pt x="2482559" y="0"/>
                </a:lnTo>
                <a:lnTo>
                  <a:pt x="2489979" y="0"/>
                </a:lnTo>
                <a:lnTo>
                  <a:pt x="2502483" y="0"/>
                </a:lnTo>
                <a:lnTo>
                  <a:pt x="2514600" y="0"/>
                </a:lnTo>
                <a:lnTo>
                  <a:pt x="2516855" y="0"/>
                </a:lnTo>
                <a:lnTo>
                  <a:pt x="2527591" y="0"/>
                </a:lnTo>
                <a:lnTo>
                  <a:pt x="2539262" y="0"/>
                </a:lnTo>
                <a:lnTo>
                  <a:pt x="2560567" y="0"/>
                </a:lnTo>
                <a:lnTo>
                  <a:pt x="2566138" y="0"/>
                </a:lnTo>
                <a:lnTo>
                  <a:pt x="2571303" y="0"/>
                </a:lnTo>
                <a:lnTo>
                  <a:pt x="2573558" y="0"/>
                </a:lnTo>
                <a:lnTo>
                  <a:pt x="2598179" y="0"/>
                </a:lnTo>
                <a:lnTo>
                  <a:pt x="2609850" y="0"/>
                </a:lnTo>
                <a:lnTo>
                  <a:pt x="2617270" y="0"/>
                </a:lnTo>
                <a:lnTo>
                  <a:pt x="2622841" y="0"/>
                </a:lnTo>
                <a:lnTo>
                  <a:pt x="2634958" y="0"/>
                </a:lnTo>
                <a:lnTo>
                  <a:pt x="2644146" y="0"/>
                </a:lnTo>
                <a:lnTo>
                  <a:pt x="2654882" y="0"/>
                </a:lnTo>
                <a:lnTo>
                  <a:pt x="2666553" y="0"/>
                </a:lnTo>
                <a:lnTo>
                  <a:pt x="2680925" y="0"/>
                </a:lnTo>
                <a:lnTo>
                  <a:pt x="2691661" y="0"/>
                </a:lnTo>
                <a:lnTo>
                  <a:pt x="2693429" y="0"/>
                </a:lnTo>
                <a:lnTo>
                  <a:pt x="2700849" y="0"/>
                </a:lnTo>
                <a:lnTo>
                  <a:pt x="2702954" y="0"/>
                </a:lnTo>
                <a:lnTo>
                  <a:pt x="2718537" y="0"/>
                </a:lnTo>
                <a:lnTo>
                  <a:pt x="2724151" y="0"/>
                </a:lnTo>
                <a:lnTo>
                  <a:pt x="2730208" y="0"/>
                </a:lnTo>
                <a:lnTo>
                  <a:pt x="2737628" y="0"/>
                </a:lnTo>
                <a:lnTo>
                  <a:pt x="2748921" y="0"/>
                </a:lnTo>
                <a:lnTo>
                  <a:pt x="2750132" y="0"/>
                </a:lnTo>
                <a:lnTo>
                  <a:pt x="2759657" y="0"/>
                </a:lnTo>
                <a:lnTo>
                  <a:pt x="2764504" y="0"/>
                </a:lnTo>
                <a:lnTo>
                  <a:pt x="2770118" y="0"/>
                </a:lnTo>
                <a:lnTo>
                  <a:pt x="2775240" y="0"/>
                </a:lnTo>
                <a:lnTo>
                  <a:pt x="2780854" y="0"/>
                </a:lnTo>
                <a:lnTo>
                  <a:pt x="2786911" y="0"/>
                </a:lnTo>
                <a:lnTo>
                  <a:pt x="2798204" y="0"/>
                </a:lnTo>
                <a:lnTo>
                  <a:pt x="2805624" y="0"/>
                </a:lnTo>
                <a:lnTo>
                  <a:pt x="2807730" y="0"/>
                </a:lnTo>
                <a:lnTo>
                  <a:pt x="2813787" y="0"/>
                </a:lnTo>
                <a:lnTo>
                  <a:pt x="2819401" y="0"/>
                </a:lnTo>
                <a:lnTo>
                  <a:pt x="2821207" y="0"/>
                </a:lnTo>
                <a:lnTo>
                  <a:pt x="2823312" y="0"/>
                </a:lnTo>
                <a:lnTo>
                  <a:pt x="2826821" y="0"/>
                </a:lnTo>
                <a:lnTo>
                  <a:pt x="2844509" y="0"/>
                </a:lnTo>
                <a:lnTo>
                  <a:pt x="2853697" y="0"/>
                </a:lnTo>
                <a:lnTo>
                  <a:pt x="2854907" y="0"/>
                </a:lnTo>
                <a:lnTo>
                  <a:pt x="2864433" y="0"/>
                </a:lnTo>
                <a:lnTo>
                  <a:pt x="2869279" y="0"/>
                </a:lnTo>
                <a:lnTo>
                  <a:pt x="2870490" y="0"/>
                </a:lnTo>
                <a:lnTo>
                  <a:pt x="2876104" y="0"/>
                </a:lnTo>
                <a:lnTo>
                  <a:pt x="2880015" y="0"/>
                </a:lnTo>
                <a:lnTo>
                  <a:pt x="2890476" y="0"/>
                </a:lnTo>
                <a:lnTo>
                  <a:pt x="2901212" y="0"/>
                </a:lnTo>
                <a:lnTo>
                  <a:pt x="2902980" y="0"/>
                </a:lnTo>
                <a:lnTo>
                  <a:pt x="2910400" y="0"/>
                </a:lnTo>
                <a:lnTo>
                  <a:pt x="2912505" y="0"/>
                </a:lnTo>
                <a:lnTo>
                  <a:pt x="2918562" y="0"/>
                </a:lnTo>
                <a:lnTo>
                  <a:pt x="2925982" y="0"/>
                </a:lnTo>
                <a:lnTo>
                  <a:pt x="2928088" y="0"/>
                </a:lnTo>
                <a:lnTo>
                  <a:pt x="2939759" y="0"/>
                </a:lnTo>
                <a:lnTo>
                  <a:pt x="2947179" y="0"/>
                </a:lnTo>
                <a:lnTo>
                  <a:pt x="2958472" y="0"/>
                </a:lnTo>
                <a:lnTo>
                  <a:pt x="2959683" y="0"/>
                </a:lnTo>
                <a:lnTo>
                  <a:pt x="2969208" y="0"/>
                </a:lnTo>
                <a:lnTo>
                  <a:pt x="2974055" y="0"/>
                </a:lnTo>
                <a:lnTo>
                  <a:pt x="2975265" y="0"/>
                </a:lnTo>
                <a:lnTo>
                  <a:pt x="2984791" y="0"/>
                </a:lnTo>
                <a:lnTo>
                  <a:pt x="2996462" y="0"/>
                </a:lnTo>
                <a:lnTo>
                  <a:pt x="3007755" y="0"/>
                </a:lnTo>
                <a:lnTo>
                  <a:pt x="3015175" y="0"/>
                </a:lnTo>
                <a:lnTo>
                  <a:pt x="3023338" y="0"/>
                </a:lnTo>
                <a:lnTo>
                  <a:pt x="3030758" y="0"/>
                </a:lnTo>
                <a:lnTo>
                  <a:pt x="3032863" y="0"/>
                </a:lnTo>
                <a:lnTo>
                  <a:pt x="3064458" y="0"/>
                </a:lnTo>
                <a:lnTo>
                  <a:pt x="3078830" y="0"/>
                </a:lnTo>
                <a:lnTo>
                  <a:pt x="3080041" y="0"/>
                </a:lnTo>
                <a:lnTo>
                  <a:pt x="3089566" y="0"/>
                </a:lnTo>
                <a:lnTo>
                  <a:pt x="3128113" y="0"/>
                </a:lnTo>
                <a:lnTo>
                  <a:pt x="3135533" y="0"/>
                </a:lnTo>
                <a:lnTo>
                  <a:pt x="3160154" y="0"/>
                </a:lnTo>
                <a:lnTo>
                  <a:pt x="3184816" y="0"/>
                </a:lnTo>
                <a:lnTo>
                  <a:pt x="3206121" y="0"/>
                </a:lnTo>
                <a:lnTo>
                  <a:pt x="3216857" y="0"/>
                </a:lnTo>
                <a:lnTo>
                  <a:pt x="3255404" y="0"/>
                </a:lnTo>
                <a:lnTo>
                  <a:pt x="3262824" y="0"/>
                </a:lnTo>
                <a:lnTo>
                  <a:pt x="3280512" y="0"/>
                </a:lnTo>
                <a:lnTo>
                  <a:pt x="3312107" y="0"/>
                </a:lnTo>
                <a:lnTo>
                  <a:pt x="3326479" y="0"/>
                </a:lnTo>
                <a:lnTo>
                  <a:pt x="3337215" y="0"/>
                </a:lnTo>
                <a:lnTo>
                  <a:pt x="3369705" y="0"/>
                </a:lnTo>
                <a:lnTo>
                  <a:pt x="3375762" y="0"/>
                </a:lnTo>
                <a:lnTo>
                  <a:pt x="3383182" y="0"/>
                </a:lnTo>
                <a:lnTo>
                  <a:pt x="3415672" y="0"/>
                </a:lnTo>
                <a:lnTo>
                  <a:pt x="3426408" y="0"/>
                </a:lnTo>
                <a:lnTo>
                  <a:pt x="3432465" y="0"/>
                </a:lnTo>
                <a:lnTo>
                  <a:pt x="3448050" y="0"/>
                </a:lnTo>
                <a:lnTo>
                  <a:pt x="3464955" y="0"/>
                </a:lnTo>
                <a:lnTo>
                  <a:pt x="3472375" y="0"/>
                </a:lnTo>
                <a:lnTo>
                  <a:pt x="3490063" y="0"/>
                </a:lnTo>
                <a:lnTo>
                  <a:pt x="3494017" y="0"/>
                </a:lnTo>
                <a:lnTo>
                  <a:pt x="3504753" y="0"/>
                </a:lnTo>
                <a:lnTo>
                  <a:pt x="3521658" y="0"/>
                </a:lnTo>
                <a:lnTo>
                  <a:pt x="3536030" y="0"/>
                </a:lnTo>
                <a:lnTo>
                  <a:pt x="3543300" y="0"/>
                </a:lnTo>
                <a:lnTo>
                  <a:pt x="3546766" y="0"/>
                </a:lnTo>
                <a:lnTo>
                  <a:pt x="3550720" y="0"/>
                </a:lnTo>
                <a:lnTo>
                  <a:pt x="3568408" y="0"/>
                </a:lnTo>
                <a:lnTo>
                  <a:pt x="3585313" y="0"/>
                </a:lnTo>
                <a:lnTo>
                  <a:pt x="3592733" y="0"/>
                </a:lnTo>
                <a:lnTo>
                  <a:pt x="3600003" y="0"/>
                </a:lnTo>
                <a:lnTo>
                  <a:pt x="3614375" y="0"/>
                </a:lnTo>
                <a:lnTo>
                  <a:pt x="3625111" y="0"/>
                </a:lnTo>
                <a:lnTo>
                  <a:pt x="3642016" y="0"/>
                </a:lnTo>
                <a:lnTo>
                  <a:pt x="3657601" y="0"/>
                </a:lnTo>
                <a:lnTo>
                  <a:pt x="3663658" y="0"/>
                </a:lnTo>
                <a:lnTo>
                  <a:pt x="3671078" y="0"/>
                </a:lnTo>
                <a:lnTo>
                  <a:pt x="3703568" y="0"/>
                </a:lnTo>
                <a:lnTo>
                  <a:pt x="3714304" y="0"/>
                </a:lnTo>
                <a:lnTo>
                  <a:pt x="3720361" y="0"/>
                </a:lnTo>
                <a:lnTo>
                  <a:pt x="3752851" y="0"/>
                </a:lnTo>
                <a:lnTo>
                  <a:pt x="3760271" y="0"/>
                </a:lnTo>
                <a:lnTo>
                  <a:pt x="3777959" y="0"/>
                </a:lnTo>
                <a:lnTo>
                  <a:pt x="3809554" y="0"/>
                </a:lnTo>
                <a:lnTo>
                  <a:pt x="3823926" y="0"/>
                </a:lnTo>
                <a:lnTo>
                  <a:pt x="3834662" y="0"/>
                </a:lnTo>
                <a:lnTo>
                  <a:pt x="3873209" y="0"/>
                </a:lnTo>
                <a:lnTo>
                  <a:pt x="3880629" y="0"/>
                </a:lnTo>
                <a:lnTo>
                  <a:pt x="3905250" y="0"/>
                </a:lnTo>
                <a:lnTo>
                  <a:pt x="3929912" y="0"/>
                </a:lnTo>
                <a:lnTo>
                  <a:pt x="3951217" y="0"/>
                </a:lnTo>
                <a:lnTo>
                  <a:pt x="3961953" y="0"/>
                </a:lnTo>
                <a:lnTo>
                  <a:pt x="4000500" y="0"/>
                </a:lnTo>
                <a:lnTo>
                  <a:pt x="4007920" y="0"/>
                </a:lnTo>
                <a:lnTo>
                  <a:pt x="4025608" y="0"/>
                </a:lnTo>
                <a:lnTo>
                  <a:pt x="4057203" y="0"/>
                </a:lnTo>
                <a:lnTo>
                  <a:pt x="4071575" y="0"/>
                </a:lnTo>
                <a:lnTo>
                  <a:pt x="4082311" y="0"/>
                </a:lnTo>
                <a:lnTo>
                  <a:pt x="4093604" y="0"/>
                </a:lnTo>
                <a:lnTo>
                  <a:pt x="4114801" y="0"/>
                </a:lnTo>
                <a:lnTo>
                  <a:pt x="4120858" y="0"/>
                </a:lnTo>
                <a:lnTo>
                  <a:pt x="4128278" y="0"/>
                </a:lnTo>
                <a:lnTo>
                  <a:pt x="4139571" y="0"/>
                </a:lnTo>
                <a:lnTo>
                  <a:pt x="4150307" y="0"/>
                </a:lnTo>
                <a:lnTo>
                  <a:pt x="4160768" y="0"/>
                </a:lnTo>
                <a:lnTo>
                  <a:pt x="4171504" y="0"/>
                </a:lnTo>
                <a:lnTo>
                  <a:pt x="4177561" y="0"/>
                </a:lnTo>
                <a:lnTo>
                  <a:pt x="4188854" y="0"/>
                </a:lnTo>
                <a:lnTo>
                  <a:pt x="4196274" y="0"/>
                </a:lnTo>
                <a:lnTo>
                  <a:pt x="4210051" y="0"/>
                </a:lnTo>
                <a:lnTo>
                  <a:pt x="4213962" y="0"/>
                </a:lnTo>
                <a:lnTo>
                  <a:pt x="4217471" y="0"/>
                </a:lnTo>
                <a:lnTo>
                  <a:pt x="4235159" y="0"/>
                </a:lnTo>
                <a:lnTo>
                  <a:pt x="4245557" y="0"/>
                </a:lnTo>
                <a:lnTo>
                  <a:pt x="4259929" y="0"/>
                </a:lnTo>
                <a:lnTo>
                  <a:pt x="4266754" y="0"/>
                </a:lnTo>
                <a:lnTo>
                  <a:pt x="4270665" y="0"/>
                </a:lnTo>
                <a:lnTo>
                  <a:pt x="4281126" y="0"/>
                </a:lnTo>
                <a:lnTo>
                  <a:pt x="4291862" y="0"/>
                </a:lnTo>
                <a:lnTo>
                  <a:pt x="4303155" y="0"/>
                </a:lnTo>
                <a:lnTo>
                  <a:pt x="4309212" y="0"/>
                </a:lnTo>
                <a:lnTo>
                  <a:pt x="4316632" y="0"/>
                </a:lnTo>
                <a:lnTo>
                  <a:pt x="4330409" y="0"/>
                </a:lnTo>
                <a:lnTo>
                  <a:pt x="4337829" y="0"/>
                </a:lnTo>
                <a:lnTo>
                  <a:pt x="4349122" y="0"/>
                </a:lnTo>
                <a:lnTo>
                  <a:pt x="4359858" y="0"/>
                </a:lnTo>
                <a:lnTo>
                  <a:pt x="4365915" y="0"/>
                </a:lnTo>
                <a:lnTo>
                  <a:pt x="4387112" y="0"/>
                </a:lnTo>
                <a:lnTo>
                  <a:pt x="4398405" y="0"/>
                </a:lnTo>
                <a:lnTo>
                  <a:pt x="4405825" y="0"/>
                </a:lnTo>
                <a:lnTo>
                  <a:pt x="4423513" y="0"/>
                </a:lnTo>
                <a:lnTo>
                  <a:pt x="4455108" y="0"/>
                </a:lnTo>
                <a:lnTo>
                  <a:pt x="4469480" y="0"/>
                </a:lnTo>
                <a:lnTo>
                  <a:pt x="4480216" y="0"/>
                </a:lnTo>
                <a:lnTo>
                  <a:pt x="4518763" y="0"/>
                </a:lnTo>
                <a:lnTo>
                  <a:pt x="4526183" y="0"/>
                </a:lnTo>
                <a:lnTo>
                  <a:pt x="4550804" y="0"/>
                </a:lnTo>
                <a:lnTo>
                  <a:pt x="4575466" y="0"/>
                </a:lnTo>
                <a:lnTo>
                  <a:pt x="4596771" y="0"/>
                </a:lnTo>
                <a:lnTo>
                  <a:pt x="4607507" y="0"/>
                </a:lnTo>
                <a:lnTo>
                  <a:pt x="4646054" y="0"/>
                </a:lnTo>
                <a:lnTo>
                  <a:pt x="4653474" y="0"/>
                </a:lnTo>
                <a:lnTo>
                  <a:pt x="4671162" y="0"/>
                </a:lnTo>
                <a:lnTo>
                  <a:pt x="4702757" y="0"/>
                </a:lnTo>
                <a:lnTo>
                  <a:pt x="4717129" y="0"/>
                </a:lnTo>
                <a:lnTo>
                  <a:pt x="4727865" y="0"/>
                </a:lnTo>
                <a:lnTo>
                  <a:pt x="4760355" y="0"/>
                </a:lnTo>
                <a:lnTo>
                  <a:pt x="4766412" y="0"/>
                </a:lnTo>
                <a:lnTo>
                  <a:pt x="4773832" y="0"/>
                </a:lnTo>
                <a:lnTo>
                  <a:pt x="4806322" y="0"/>
                </a:lnTo>
                <a:lnTo>
                  <a:pt x="4817058" y="0"/>
                </a:lnTo>
                <a:lnTo>
                  <a:pt x="4823115" y="0"/>
                </a:lnTo>
                <a:lnTo>
                  <a:pt x="4855605" y="0"/>
                </a:lnTo>
                <a:lnTo>
                  <a:pt x="4863025" y="0"/>
                </a:lnTo>
                <a:lnTo>
                  <a:pt x="4880713" y="0"/>
                </a:lnTo>
                <a:lnTo>
                  <a:pt x="4912308" y="0"/>
                </a:lnTo>
                <a:lnTo>
                  <a:pt x="4926680" y="0"/>
                </a:lnTo>
                <a:lnTo>
                  <a:pt x="4937416" y="0"/>
                </a:lnTo>
                <a:lnTo>
                  <a:pt x="4975963" y="0"/>
                </a:lnTo>
                <a:lnTo>
                  <a:pt x="4983383" y="0"/>
                </a:lnTo>
                <a:lnTo>
                  <a:pt x="5032666" y="0"/>
                </a:lnTo>
                <a:lnTo>
                  <a:pt x="4927891" y="419100"/>
                </a:lnTo>
                <a:lnTo>
                  <a:pt x="4878608" y="419100"/>
                </a:lnTo>
                <a:lnTo>
                  <a:pt x="4871188" y="419100"/>
                </a:lnTo>
                <a:lnTo>
                  <a:pt x="4832641" y="419100"/>
                </a:lnTo>
                <a:lnTo>
                  <a:pt x="4821905" y="419100"/>
                </a:lnTo>
                <a:lnTo>
                  <a:pt x="4807533" y="419100"/>
                </a:lnTo>
                <a:lnTo>
                  <a:pt x="4775938" y="419100"/>
                </a:lnTo>
                <a:lnTo>
                  <a:pt x="4758250" y="419100"/>
                </a:lnTo>
                <a:lnTo>
                  <a:pt x="4750830" y="419100"/>
                </a:lnTo>
                <a:lnTo>
                  <a:pt x="4718340" y="419100"/>
                </a:lnTo>
                <a:lnTo>
                  <a:pt x="4712283" y="419100"/>
                </a:lnTo>
                <a:lnTo>
                  <a:pt x="4701547" y="419100"/>
                </a:lnTo>
                <a:lnTo>
                  <a:pt x="4669057" y="419100"/>
                </a:lnTo>
                <a:lnTo>
                  <a:pt x="4661637" y="419100"/>
                </a:lnTo>
                <a:lnTo>
                  <a:pt x="4655580" y="419100"/>
                </a:lnTo>
                <a:lnTo>
                  <a:pt x="4623090" y="419100"/>
                </a:lnTo>
                <a:lnTo>
                  <a:pt x="4612354" y="419100"/>
                </a:lnTo>
                <a:lnTo>
                  <a:pt x="4597982" y="419100"/>
                </a:lnTo>
                <a:lnTo>
                  <a:pt x="4566387" y="419100"/>
                </a:lnTo>
                <a:lnTo>
                  <a:pt x="4548699" y="419100"/>
                </a:lnTo>
                <a:lnTo>
                  <a:pt x="4541279" y="419100"/>
                </a:lnTo>
                <a:lnTo>
                  <a:pt x="4502732" y="419100"/>
                </a:lnTo>
                <a:lnTo>
                  <a:pt x="4491996" y="419100"/>
                </a:lnTo>
                <a:lnTo>
                  <a:pt x="4470691" y="419100"/>
                </a:lnTo>
                <a:lnTo>
                  <a:pt x="4446029" y="419100"/>
                </a:lnTo>
                <a:lnTo>
                  <a:pt x="4421408" y="419100"/>
                </a:lnTo>
                <a:lnTo>
                  <a:pt x="4413988" y="419100"/>
                </a:lnTo>
                <a:lnTo>
                  <a:pt x="4375441" y="419100"/>
                </a:lnTo>
                <a:lnTo>
                  <a:pt x="4364705" y="419100"/>
                </a:lnTo>
                <a:lnTo>
                  <a:pt x="4350333" y="419100"/>
                </a:lnTo>
                <a:lnTo>
                  <a:pt x="4318738" y="419100"/>
                </a:lnTo>
                <a:lnTo>
                  <a:pt x="4301050" y="419100"/>
                </a:lnTo>
                <a:lnTo>
                  <a:pt x="4293630" y="419100"/>
                </a:lnTo>
                <a:lnTo>
                  <a:pt x="4282337" y="419100"/>
                </a:lnTo>
                <a:lnTo>
                  <a:pt x="4261140" y="419100"/>
                </a:lnTo>
                <a:lnTo>
                  <a:pt x="4255083" y="419100"/>
                </a:lnTo>
                <a:lnTo>
                  <a:pt x="4244347" y="419100"/>
                </a:lnTo>
                <a:lnTo>
                  <a:pt x="4233054" y="419100"/>
                </a:lnTo>
                <a:lnTo>
                  <a:pt x="4225634" y="419100"/>
                </a:lnTo>
                <a:lnTo>
                  <a:pt x="4211857" y="419100"/>
                </a:lnTo>
                <a:lnTo>
                  <a:pt x="4204437" y="419100"/>
                </a:lnTo>
                <a:lnTo>
                  <a:pt x="4198380" y="419100"/>
                </a:lnTo>
                <a:lnTo>
                  <a:pt x="4187087" y="419100"/>
                </a:lnTo>
                <a:lnTo>
                  <a:pt x="4176351" y="419100"/>
                </a:lnTo>
                <a:lnTo>
                  <a:pt x="4165890" y="419100"/>
                </a:lnTo>
                <a:lnTo>
                  <a:pt x="4161979" y="419100"/>
                </a:lnTo>
                <a:lnTo>
                  <a:pt x="4155154" y="419100"/>
                </a:lnTo>
                <a:lnTo>
                  <a:pt x="4140782" y="419100"/>
                </a:lnTo>
                <a:lnTo>
                  <a:pt x="4130384" y="419100"/>
                </a:lnTo>
                <a:lnTo>
                  <a:pt x="4112696" y="419100"/>
                </a:lnTo>
                <a:lnTo>
                  <a:pt x="4109187" y="419100"/>
                </a:lnTo>
                <a:lnTo>
                  <a:pt x="4105276" y="419100"/>
                </a:lnTo>
                <a:lnTo>
                  <a:pt x="4091499" y="419100"/>
                </a:lnTo>
                <a:lnTo>
                  <a:pt x="4084079" y="419100"/>
                </a:lnTo>
                <a:lnTo>
                  <a:pt x="4072786" y="419100"/>
                </a:lnTo>
                <a:lnTo>
                  <a:pt x="4066729" y="419100"/>
                </a:lnTo>
                <a:lnTo>
                  <a:pt x="4055993" y="419100"/>
                </a:lnTo>
                <a:lnTo>
                  <a:pt x="4045532" y="419100"/>
                </a:lnTo>
                <a:lnTo>
                  <a:pt x="4034796" y="419100"/>
                </a:lnTo>
                <a:lnTo>
                  <a:pt x="4023503" y="419100"/>
                </a:lnTo>
                <a:lnTo>
                  <a:pt x="4016083" y="419100"/>
                </a:lnTo>
                <a:lnTo>
                  <a:pt x="4010026" y="419100"/>
                </a:lnTo>
                <a:lnTo>
                  <a:pt x="3988829" y="419100"/>
                </a:lnTo>
                <a:lnTo>
                  <a:pt x="3977536" y="419100"/>
                </a:lnTo>
                <a:lnTo>
                  <a:pt x="3966800" y="419100"/>
                </a:lnTo>
                <a:lnTo>
                  <a:pt x="3952428" y="419100"/>
                </a:lnTo>
                <a:lnTo>
                  <a:pt x="3920833" y="419100"/>
                </a:lnTo>
                <a:lnTo>
                  <a:pt x="3903145" y="419100"/>
                </a:lnTo>
                <a:lnTo>
                  <a:pt x="3895725" y="419100"/>
                </a:lnTo>
                <a:lnTo>
                  <a:pt x="3857178" y="419100"/>
                </a:lnTo>
                <a:lnTo>
                  <a:pt x="3846442" y="419100"/>
                </a:lnTo>
                <a:lnTo>
                  <a:pt x="3825137" y="419100"/>
                </a:lnTo>
                <a:lnTo>
                  <a:pt x="3800475" y="419100"/>
                </a:lnTo>
                <a:lnTo>
                  <a:pt x="3775854" y="419100"/>
                </a:lnTo>
                <a:lnTo>
                  <a:pt x="3768434" y="419100"/>
                </a:lnTo>
                <a:lnTo>
                  <a:pt x="3729887" y="419100"/>
                </a:lnTo>
                <a:lnTo>
                  <a:pt x="3719151" y="419100"/>
                </a:lnTo>
                <a:lnTo>
                  <a:pt x="3704779" y="419100"/>
                </a:lnTo>
                <a:lnTo>
                  <a:pt x="3673184" y="419100"/>
                </a:lnTo>
                <a:lnTo>
                  <a:pt x="3655496" y="419100"/>
                </a:lnTo>
                <a:lnTo>
                  <a:pt x="3648076" y="419100"/>
                </a:lnTo>
                <a:lnTo>
                  <a:pt x="3615586" y="419100"/>
                </a:lnTo>
                <a:lnTo>
                  <a:pt x="3609529" y="419100"/>
                </a:lnTo>
                <a:lnTo>
                  <a:pt x="3598793" y="419100"/>
                </a:lnTo>
                <a:lnTo>
                  <a:pt x="3566303" y="419100"/>
                </a:lnTo>
                <a:lnTo>
                  <a:pt x="3558883" y="419100"/>
                </a:lnTo>
                <a:lnTo>
                  <a:pt x="3552826" y="419100"/>
                </a:lnTo>
                <a:lnTo>
                  <a:pt x="3537241" y="419100"/>
                </a:lnTo>
                <a:lnTo>
                  <a:pt x="3520336" y="419100"/>
                </a:lnTo>
                <a:lnTo>
                  <a:pt x="3509600" y="419100"/>
                </a:lnTo>
                <a:lnTo>
                  <a:pt x="3495228" y="419100"/>
                </a:lnTo>
                <a:lnTo>
                  <a:pt x="3487958" y="419100"/>
                </a:lnTo>
                <a:lnTo>
                  <a:pt x="3480538" y="419100"/>
                </a:lnTo>
                <a:lnTo>
                  <a:pt x="3463633" y="419100"/>
                </a:lnTo>
                <a:lnTo>
                  <a:pt x="3445945" y="419100"/>
                </a:lnTo>
                <a:lnTo>
                  <a:pt x="3441991" y="419100"/>
                </a:lnTo>
                <a:lnTo>
                  <a:pt x="3438525" y="419100"/>
                </a:lnTo>
                <a:lnTo>
                  <a:pt x="3431255" y="419100"/>
                </a:lnTo>
                <a:lnTo>
                  <a:pt x="3416883" y="419100"/>
                </a:lnTo>
                <a:lnTo>
                  <a:pt x="3399978" y="419100"/>
                </a:lnTo>
                <a:lnTo>
                  <a:pt x="3389242" y="419100"/>
                </a:lnTo>
                <a:lnTo>
                  <a:pt x="3385288" y="419100"/>
                </a:lnTo>
                <a:lnTo>
                  <a:pt x="3367600" y="419100"/>
                </a:lnTo>
                <a:lnTo>
                  <a:pt x="3360180" y="419100"/>
                </a:lnTo>
                <a:lnTo>
                  <a:pt x="3343275" y="419100"/>
                </a:lnTo>
                <a:lnTo>
                  <a:pt x="3327690" y="419100"/>
                </a:lnTo>
                <a:lnTo>
                  <a:pt x="3321633" y="419100"/>
                </a:lnTo>
                <a:lnTo>
                  <a:pt x="3310897" y="419100"/>
                </a:lnTo>
                <a:lnTo>
                  <a:pt x="3278407" y="419100"/>
                </a:lnTo>
                <a:lnTo>
                  <a:pt x="3270987" y="419100"/>
                </a:lnTo>
                <a:lnTo>
                  <a:pt x="3264930" y="419100"/>
                </a:lnTo>
                <a:lnTo>
                  <a:pt x="3232440" y="419100"/>
                </a:lnTo>
                <a:lnTo>
                  <a:pt x="3221704" y="419100"/>
                </a:lnTo>
                <a:lnTo>
                  <a:pt x="3207332" y="419100"/>
                </a:lnTo>
                <a:lnTo>
                  <a:pt x="3175737" y="419100"/>
                </a:lnTo>
                <a:lnTo>
                  <a:pt x="3158049" y="419100"/>
                </a:lnTo>
                <a:lnTo>
                  <a:pt x="3150629" y="419100"/>
                </a:lnTo>
                <a:lnTo>
                  <a:pt x="3112082" y="419100"/>
                </a:lnTo>
                <a:lnTo>
                  <a:pt x="3101346" y="419100"/>
                </a:lnTo>
                <a:lnTo>
                  <a:pt x="3080041" y="419100"/>
                </a:lnTo>
                <a:lnTo>
                  <a:pt x="3055379" y="419100"/>
                </a:lnTo>
                <a:lnTo>
                  <a:pt x="3030758" y="419100"/>
                </a:lnTo>
                <a:lnTo>
                  <a:pt x="3023338" y="419100"/>
                </a:lnTo>
                <a:lnTo>
                  <a:pt x="2984791" y="419100"/>
                </a:lnTo>
                <a:lnTo>
                  <a:pt x="2975266" y="419100"/>
                </a:lnTo>
                <a:lnTo>
                  <a:pt x="2974055" y="419100"/>
                </a:lnTo>
                <a:lnTo>
                  <a:pt x="2959683" y="419100"/>
                </a:lnTo>
                <a:lnTo>
                  <a:pt x="2928088" y="419100"/>
                </a:lnTo>
                <a:lnTo>
                  <a:pt x="2925983" y="419100"/>
                </a:lnTo>
                <a:lnTo>
                  <a:pt x="2918563" y="419100"/>
                </a:lnTo>
                <a:lnTo>
                  <a:pt x="2910400" y="419100"/>
                </a:lnTo>
                <a:lnTo>
                  <a:pt x="2902980" y="419100"/>
                </a:lnTo>
                <a:lnTo>
                  <a:pt x="2891687" y="419100"/>
                </a:lnTo>
                <a:lnTo>
                  <a:pt x="2880016" y="419100"/>
                </a:lnTo>
                <a:lnTo>
                  <a:pt x="2870490" y="419100"/>
                </a:lnTo>
                <a:lnTo>
                  <a:pt x="2869280" y="419100"/>
                </a:lnTo>
                <a:lnTo>
                  <a:pt x="2864433" y="419100"/>
                </a:lnTo>
                <a:lnTo>
                  <a:pt x="2854908" y="419100"/>
                </a:lnTo>
                <a:lnTo>
                  <a:pt x="2853697" y="419100"/>
                </a:lnTo>
                <a:lnTo>
                  <a:pt x="2842404" y="419100"/>
                </a:lnTo>
                <a:lnTo>
                  <a:pt x="2834984" y="419100"/>
                </a:lnTo>
                <a:lnTo>
                  <a:pt x="2823313" y="419100"/>
                </a:lnTo>
                <a:lnTo>
                  <a:pt x="2821207" y="419100"/>
                </a:lnTo>
                <a:lnTo>
                  <a:pt x="2813787" y="419100"/>
                </a:lnTo>
                <a:lnTo>
                  <a:pt x="2807730" y="419100"/>
                </a:lnTo>
                <a:lnTo>
                  <a:pt x="2805625" y="419100"/>
                </a:lnTo>
                <a:lnTo>
                  <a:pt x="2798205" y="419100"/>
                </a:lnTo>
                <a:lnTo>
                  <a:pt x="2796437" y="419100"/>
                </a:lnTo>
                <a:lnTo>
                  <a:pt x="2785701" y="419100"/>
                </a:lnTo>
                <a:lnTo>
                  <a:pt x="2775240" y="419100"/>
                </a:lnTo>
                <a:lnTo>
                  <a:pt x="2771329" y="419100"/>
                </a:lnTo>
                <a:lnTo>
                  <a:pt x="2765715" y="419100"/>
                </a:lnTo>
                <a:lnTo>
                  <a:pt x="2764504" y="419100"/>
                </a:lnTo>
                <a:lnTo>
                  <a:pt x="2759658" y="419100"/>
                </a:lnTo>
                <a:lnTo>
                  <a:pt x="2750132" y="419100"/>
                </a:lnTo>
                <a:lnTo>
                  <a:pt x="2748922" y="419100"/>
                </a:lnTo>
                <a:lnTo>
                  <a:pt x="2739734" y="419100"/>
                </a:lnTo>
                <a:lnTo>
                  <a:pt x="2722046" y="419100"/>
                </a:lnTo>
                <a:lnTo>
                  <a:pt x="2718537" y="419100"/>
                </a:lnTo>
                <a:lnTo>
                  <a:pt x="2716432" y="419100"/>
                </a:lnTo>
                <a:lnTo>
                  <a:pt x="2714626" y="419100"/>
                </a:lnTo>
                <a:lnTo>
                  <a:pt x="2709012" y="419100"/>
                </a:lnTo>
                <a:lnTo>
                  <a:pt x="2702955" y="419100"/>
                </a:lnTo>
                <a:lnTo>
                  <a:pt x="2700849" y="419100"/>
                </a:lnTo>
                <a:lnTo>
                  <a:pt x="2693429" y="419100"/>
                </a:lnTo>
                <a:lnTo>
                  <a:pt x="2682136" y="419100"/>
                </a:lnTo>
                <a:lnTo>
                  <a:pt x="2676079" y="419100"/>
                </a:lnTo>
                <a:lnTo>
                  <a:pt x="2670465" y="419100"/>
                </a:lnTo>
                <a:lnTo>
                  <a:pt x="2665343" y="419100"/>
                </a:lnTo>
                <a:lnTo>
                  <a:pt x="2659729" y="419100"/>
                </a:lnTo>
                <a:lnTo>
                  <a:pt x="2654882" y="419100"/>
                </a:lnTo>
                <a:lnTo>
                  <a:pt x="2645357" y="419100"/>
                </a:lnTo>
                <a:lnTo>
                  <a:pt x="2644146" y="419100"/>
                </a:lnTo>
                <a:lnTo>
                  <a:pt x="2632853" y="419100"/>
                </a:lnTo>
                <a:lnTo>
                  <a:pt x="2625433" y="419100"/>
                </a:lnTo>
                <a:lnTo>
                  <a:pt x="2619376" y="419100"/>
                </a:lnTo>
                <a:lnTo>
                  <a:pt x="2613762" y="419100"/>
                </a:lnTo>
                <a:lnTo>
                  <a:pt x="2598179" y="419100"/>
                </a:lnTo>
                <a:lnTo>
                  <a:pt x="2596074" y="419100"/>
                </a:lnTo>
                <a:lnTo>
                  <a:pt x="2588654" y="419100"/>
                </a:lnTo>
                <a:lnTo>
                  <a:pt x="2586886" y="419100"/>
                </a:lnTo>
                <a:lnTo>
                  <a:pt x="2576150" y="419100"/>
                </a:lnTo>
                <a:lnTo>
                  <a:pt x="2561778" y="419100"/>
                </a:lnTo>
                <a:lnTo>
                  <a:pt x="2550107" y="419100"/>
                </a:lnTo>
                <a:lnTo>
                  <a:pt x="2539371" y="419100"/>
                </a:lnTo>
                <a:lnTo>
                  <a:pt x="2530183" y="419100"/>
                </a:lnTo>
                <a:lnTo>
                  <a:pt x="2518066" y="419100"/>
                </a:lnTo>
                <a:lnTo>
                  <a:pt x="2512495" y="419100"/>
                </a:lnTo>
                <a:lnTo>
                  <a:pt x="2505075" y="419100"/>
                </a:lnTo>
                <a:lnTo>
                  <a:pt x="2493404" y="419100"/>
                </a:lnTo>
                <a:lnTo>
                  <a:pt x="2468783" y="419100"/>
                </a:lnTo>
                <a:lnTo>
                  <a:pt x="2466528" y="419100"/>
                </a:lnTo>
                <a:lnTo>
                  <a:pt x="2461363" y="419100"/>
                </a:lnTo>
                <a:lnTo>
                  <a:pt x="2455792" y="419100"/>
                </a:lnTo>
                <a:lnTo>
                  <a:pt x="2434487" y="419100"/>
                </a:lnTo>
                <a:lnTo>
                  <a:pt x="2422816" y="419100"/>
                </a:lnTo>
                <a:lnTo>
                  <a:pt x="2412080" y="419100"/>
                </a:lnTo>
                <a:lnTo>
                  <a:pt x="2409825" y="419100"/>
                </a:lnTo>
                <a:lnTo>
                  <a:pt x="2397708" y="419100"/>
                </a:lnTo>
                <a:lnTo>
                  <a:pt x="2385204" y="419100"/>
                </a:lnTo>
                <a:lnTo>
                  <a:pt x="2377784" y="419100"/>
                </a:lnTo>
                <a:lnTo>
                  <a:pt x="2366113" y="419100"/>
                </a:lnTo>
                <a:lnTo>
                  <a:pt x="2348425" y="419100"/>
                </a:lnTo>
                <a:lnTo>
                  <a:pt x="2341005" y="419100"/>
                </a:lnTo>
                <a:lnTo>
                  <a:pt x="2339237" y="419100"/>
                </a:lnTo>
                <a:lnTo>
                  <a:pt x="2329712" y="419100"/>
                </a:lnTo>
                <a:lnTo>
                  <a:pt x="2328501" y="419100"/>
                </a:lnTo>
                <a:lnTo>
                  <a:pt x="2314129" y="419100"/>
                </a:lnTo>
                <a:lnTo>
                  <a:pt x="2308515" y="419100"/>
                </a:lnTo>
                <a:lnTo>
                  <a:pt x="2302458" y="419100"/>
                </a:lnTo>
                <a:lnTo>
                  <a:pt x="2291722" y="419100"/>
                </a:lnTo>
                <a:lnTo>
                  <a:pt x="2282534" y="419100"/>
                </a:lnTo>
                <a:lnTo>
                  <a:pt x="2280429" y="419100"/>
                </a:lnTo>
                <a:lnTo>
                  <a:pt x="2273009" y="419100"/>
                </a:lnTo>
                <a:lnTo>
                  <a:pt x="2264846" y="419100"/>
                </a:lnTo>
                <a:lnTo>
                  <a:pt x="2259232" y="419100"/>
                </a:lnTo>
                <a:lnTo>
                  <a:pt x="2257426" y="419100"/>
                </a:lnTo>
                <a:lnTo>
                  <a:pt x="2251812" y="419100"/>
                </a:lnTo>
                <a:lnTo>
                  <a:pt x="2245755" y="419100"/>
                </a:lnTo>
                <a:lnTo>
                  <a:pt x="2234462" y="419100"/>
                </a:lnTo>
                <a:lnTo>
                  <a:pt x="2224936" y="419100"/>
                </a:lnTo>
                <a:lnTo>
                  <a:pt x="2223726" y="419100"/>
                </a:lnTo>
                <a:lnTo>
                  <a:pt x="2218879" y="419100"/>
                </a:lnTo>
                <a:lnTo>
                  <a:pt x="2213265" y="419100"/>
                </a:lnTo>
                <a:lnTo>
                  <a:pt x="2209354" y="419100"/>
                </a:lnTo>
                <a:lnTo>
                  <a:pt x="2208143" y="419100"/>
                </a:lnTo>
                <a:lnTo>
                  <a:pt x="2202529" y="419100"/>
                </a:lnTo>
                <a:lnTo>
                  <a:pt x="2188157" y="419100"/>
                </a:lnTo>
                <a:lnTo>
                  <a:pt x="2177759" y="419100"/>
                </a:lnTo>
                <a:lnTo>
                  <a:pt x="2175653" y="419100"/>
                </a:lnTo>
                <a:lnTo>
                  <a:pt x="2168233" y="419100"/>
                </a:lnTo>
                <a:lnTo>
                  <a:pt x="2162176" y="419100"/>
                </a:lnTo>
                <a:lnTo>
                  <a:pt x="2160071" y="419100"/>
                </a:lnTo>
                <a:lnTo>
                  <a:pt x="2156562" y="419100"/>
                </a:lnTo>
                <a:lnTo>
                  <a:pt x="2152651" y="419100"/>
                </a:lnTo>
                <a:lnTo>
                  <a:pt x="2138874" y="419100"/>
                </a:lnTo>
                <a:lnTo>
                  <a:pt x="2131454" y="419100"/>
                </a:lnTo>
                <a:lnTo>
                  <a:pt x="2129686" y="419100"/>
                </a:lnTo>
                <a:lnTo>
                  <a:pt x="2120161" y="419100"/>
                </a:lnTo>
                <a:lnTo>
                  <a:pt x="2118950" y="419100"/>
                </a:lnTo>
                <a:lnTo>
                  <a:pt x="2114104" y="419100"/>
                </a:lnTo>
                <a:lnTo>
                  <a:pt x="2104578" y="419100"/>
                </a:lnTo>
                <a:lnTo>
                  <a:pt x="2103368" y="419100"/>
                </a:lnTo>
                <a:lnTo>
                  <a:pt x="2092907" y="419100"/>
                </a:lnTo>
                <a:lnTo>
                  <a:pt x="2082171" y="419100"/>
                </a:lnTo>
                <a:lnTo>
                  <a:pt x="2072983" y="419100"/>
                </a:lnTo>
                <a:lnTo>
                  <a:pt x="2070878" y="419100"/>
                </a:lnTo>
                <a:lnTo>
                  <a:pt x="2063458" y="419100"/>
                </a:lnTo>
                <a:lnTo>
                  <a:pt x="2057401" y="419100"/>
                </a:lnTo>
                <a:lnTo>
                  <a:pt x="2055295" y="419100"/>
                </a:lnTo>
                <a:lnTo>
                  <a:pt x="2047875" y="419100"/>
                </a:lnTo>
                <a:lnTo>
                  <a:pt x="2036204" y="419100"/>
                </a:lnTo>
                <a:lnTo>
                  <a:pt x="2024911" y="419100"/>
                </a:lnTo>
                <a:lnTo>
                  <a:pt x="2014175" y="419100"/>
                </a:lnTo>
                <a:lnTo>
                  <a:pt x="2009328" y="419100"/>
                </a:lnTo>
                <a:lnTo>
                  <a:pt x="1999803" y="419100"/>
                </a:lnTo>
                <a:lnTo>
                  <a:pt x="1998592" y="419100"/>
                </a:lnTo>
                <a:lnTo>
                  <a:pt x="1968208" y="419100"/>
                </a:lnTo>
                <a:lnTo>
                  <a:pt x="1952625" y="419100"/>
                </a:lnTo>
                <a:lnTo>
                  <a:pt x="1950520" y="419100"/>
                </a:lnTo>
                <a:lnTo>
                  <a:pt x="1943100" y="419100"/>
                </a:lnTo>
                <a:lnTo>
                  <a:pt x="1904553" y="419100"/>
                </a:lnTo>
                <a:lnTo>
                  <a:pt x="1893817" y="419100"/>
                </a:lnTo>
                <a:lnTo>
                  <a:pt x="1872512" y="419100"/>
                </a:lnTo>
                <a:lnTo>
                  <a:pt x="1847850" y="419100"/>
                </a:lnTo>
                <a:lnTo>
                  <a:pt x="1823229" y="419100"/>
                </a:lnTo>
                <a:lnTo>
                  <a:pt x="1815809" y="419100"/>
                </a:lnTo>
                <a:lnTo>
                  <a:pt x="1777262" y="419100"/>
                </a:lnTo>
                <a:lnTo>
                  <a:pt x="1766526" y="419100"/>
                </a:lnTo>
                <a:lnTo>
                  <a:pt x="1752154" y="419100"/>
                </a:lnTo>
                <a:lnTo>
                  <a:pt x="1720559" y="419100"/>
                </a:lnTo>
                <a:lnTo>
                  <a:pt x="1702871" y="419100"/>
                </a:lnTo>
                <a:lnTo>
                  <a:pt x="1695451" y="419100"/>
                </a:lnTo>
                <a:lnTo>
                  <a:pt x="1662961" y="419100"/>
                </a:lnTo>
                <a:lnTo>
                  <a:pt x="1656904" y="419100"/>
                </a:lnTo>
                <a:lnTo>
                  <a:pt x="1646168" y="419100"/>
                </a:lnTo>
                <a:lnTo>
                  <a:pt x="1613678" y="419100"/>
                </a:lnTo>
                <a:lnTo>
                  <a:pt x="1606258" y="419100"/>
                </a:lnTo>
                <a:lnTo>
                  <a:pt x="1600201" y="419100"/>
                </a:lnTo>
                <a:lnTo>
                  <a:pt x="1584616" y="419100"/>
                </a:lnTo>
                <a:lnTo>
                  <a:pt x="1567711" y="419100"/>
                </a:lnTo>
                <a:lnTo>
                  <a:pt x="1556975" y="419100"/>
                </a:lnTo>
                <a:lnTo>
                  <a:pt x="1542603" y="419100"/>
                </a:lnTo>
                <a:lnTo>
                  <a:pt x="1535333" y="419100"/>
                </a:lnTo>
                <a:lnTo>
                  <a:pt x="1527913" y="419100"/>
                </a:lnTo>
                <a:lnTo>
                  <a:pt x="1511008" y="419100"/>
                </a:lnTo>
                <a:lnTo>
                  <a:pt x="1493320" y="419100"/>
                </a:lnTo>
                <a:lnTo>
                  <a:pt x="1489366" y="419100"/>
                </a:lnTo>
                <a:lnTo>
                  <a:pt x="1485900" y="419100"/>
                </a:lnTo>
                <a:lnTo>
                  <a:pt x="1478630" y="419100"/>
                </a:lnTo>
                <a:lnTo>
                  <a:pt x="1464258" y="419100"/>
                </a:lnTo>
                <a:lnTo>
                  <a:pt x="1447353" y="419100"/>
                </a:lnTo>
                <a:lnTo>
                  <a:pt x="1436617" y="419100"/>
                </a:lnTo>
                <a:lnTo>
                  <a:pt x="1432663" y="419100"/>
                </a:lnTo>
                <a:lnTo>
                  <a:pt x="1414975" y="419100"/>
                </a:lnTo>
                <a:lnTo>
                  <a:pt x="1407555" y="419100"/>
                </a:lnTo>
                <a:lnTo>
                  <a:pt x="1390650" y="419100"/>
                </a:lnTo>
                <a:lnTo>
                  <a:pt x="1375065" y="419100"/>
                </a:lnTo>
                <a:lnTo>
                  <a:pt x="1369008" y="419100"/>
                </a:lnTo>
                <a:lnTo>
                  <a:pt x="1358272" y="419100"/>
                </a:lnTo>
                <a:lnTo>
                  <a:pt x="1325782" y="419100"/>
                </a:lnTo>
                <a:lnTo>
                  <a:pt x="1318362" y="419100"/>
                </a:lnTo>
                <a:lnTo>
                  <a:pt x="1312305" y="419100"/>
                </a:lnTo>
                <a:lnTo>
                  <a:pt x="1279815" y="419100"/>
                </a:lnTo>
                <a:lnTo>
                  <a:pt x="1269079" y="419100"/>
                </a:lnTo>
                <a:lnTo>
                  <a:pt x="1254707" y="419100"/>
                </a:lnTo>
                <a:lnTo>
                  <a:pt x="1223112" y="419100"/>
                </a:lnTo>
                <a:lnTo>
                  <a:pt x="1205424" y="419100"/>
                </a:lnTo>
                <a:lnTo>
                  <a:pt x="1198004" y="419100"/>
                </a:lnTo>
                <a:lnTo>
                  <a:pt x="1159457" y="419100"/>
                </a:lnTo>
                <a:lnTo>
                  <a:pt x="1148721" y="419100"/>
                </a:lnTo>
                <a:lnTo>
                  <a:pt x="1127416" y="419100"/>
                </a:lnTo>
                <a:lnTo>
                  <a:pt x="1102754" y="419100"/>
                </a:lnTo>
                <a:lnTo>
                  <a:pt x="1078133" y="419100"/>
                </a:lnTo>
                <a:lnTo>
                  <a:pt x="1070713" y="419100"/>
                </a:lnTo>
                <a:lnTo>
                  <a:pt x="1032166" y="419100"/>
                </a:lnTo>
                <a:lnTo>
                  <a:pt x="1021430" y="419100"/>
                </a:lnTo>
                <a:lnTo>
                  <a:pt x="1007058" y="419100"/>
                </a:lnTo>
                <a:lnTo>
                  <a:pt x="975463" y="419100"/>
                </a:lnTo>
                <a:lnTo>
                  <a:pt x="957775" y="419100"/>
                </a:lnTo>
                <a:lnTo>
                  <a:pt x="950355" y="419100"/>
                </a:lnTo>
                <a:lnTo>
                  <a:pt x="939062" y="419100"/>
                </a:lnTo>
                <a:lnTo>
                  <a:pt x="917865" y="419100"/>
                </a:lnTo>
                <a:lnTo>
                  <a:pt x="911808" y="419100"/>
                </a:lnTo>
                <a:lnTo>
                  <a:pt x="901072" y="419100"/>
                </a:lnTo>
                <a:lnTo>
                  <a:pt x="889779" y="419100"/>
                </a:lnTo>
                <a:lnTo>
                  <a:pt x="882359" y="419100"/>
                </a:lnTo>
                <a:lnTo>
                  <a:pt x="868582" y="419100"/>
                </a:lnTo>
                <a:lnTo>
                  <a:pt x="861162" y="419100"/>
                </a:lnTo>
                <a:lnTo>
                  <a:pt x="855105" y="419100"/>
                </a:lnTo>
                <a:lnTo>
                  <a:pt x="843812" y="419100"/>
                </a:lnTo>
                <a:lnTo>
                  <a:pt x="833076" y="419100"/>
                </a:lnTo>
                <a:lnTo>
                  <a:pt x="822615" y="419100"/>
                </a:lnTo>
                <a:lnTo>
                  <a:pt x="818704" y="419100"/>
                </a:lnTo>
                <a:lnTo>
                  <a:pt x="811879" y="419100"/>
                </a:lnTo>
                <a:lnTo>
                  <a:pt x="797507" y="419100"/>
                </a:lnTo>
                <a:lnTo>
                  <a:pt x="787109" y="419100"/>
                </a:lnTo>
                <a:lnTo>
                  <a:pt x="769421" y="419100"/>
                </a:lnTo>
                <a:lnTo>
                  <a:pt x="765912" y="419100"/>
                </a:lnTo>
                <a:lnTo>
                  <a:pt x="762001" y="419100"/>
                </a:lnTo>
                <a:lnTo>
                  <a:pt x="748224" y="419100"/>
                </a:lnTo>
                <a:lnTo>
                  <a:pt x="740804" y="419100"/>
                </a:lnTo>
                <a:lnTo>
                  <a:pt x="729511" y="419100"/>
                </a:lnTo>
                <a:lnTo>
                  <a:pt x="723454" y="419100"/>
                </a:lnTo>
                <a:lnTo>
                  <a:pt x="712718" y="419100"/>
                </a:lnTo>
                <a:lnTo>
                  <a:pt x="702257" y="419100"/>
                </a:lnTo>
                <a:lnTo>
                  <a:pt x="691521" y="419100"/>
                </a:lnTo>
                <a:lnTo>
                  <a:pt x="680228" y="419100"/>
                </a:lnTo>
                <a:lnTo>
                  <a:pt x="672808" y="419100"/>
                </a:lnTo>
                <a:lnTo>
                  <a:pt x="666751" y="419100"/>
                </a:lnTo>
                <a:lnTo>
                  <a:pt x="645554" y="419100"/>
                </a:lnTo>
                <a:lnTo>
                  <a:pt x="634261" y="419100"/>
                </a:lnTo>
                <a:lnTo>
                  <a:pt x="623525" y="419100"/>
                </a:lnTo>
                <a:lnTo>
                  <a:pt x="609153" y="419100"/>
                </a:lnTo>
                <a:lnTo>
                  <a:pt x="577558" y="419100"/>
                </a:lnTo>
                <a:lnTo>
                  <a:pt x="559870" y="419100"/>
                </a:lnTo>
                <a:lnTo>
                  <a:pt x="552450" y="419100"/>
                </a:lnTo>
                <a:lnTo>
                  <a:pt x="513903" y="419100"/>
                </a:lnTo>
                <a:lnTo>
                  <a:pt x="503167" y="419100"/>
                </a:lnTo>
                <a:lnTo>
                  <a:pt x="481862" y="419100"/>
                </a:lnTo>
                <a:lnTo>
                  <a:pt x="457200" y="419100"/>
                </a:lnTo>
                <a:lnTo>
                  <a:pt x="432579" y="419100"/>
                </a:lnTo>
                <a:lnTo>
                  <a:pt x="425159" y="419100"/>
                </a:lnTo>
                <a:lnTo>
                  <a:pt x="386612" y="419100"/>
                </a:lnTo>
                <a:lnTo>
                  <a:pt x="375876" y="419100"/>
                </a:lnTo>
                <a:lnTo>
                  <a:pt x="361504" y="419100"/>
                </a:lnTo>
                <a:lnTo>
                  <a:pt x="329909" y="419100"/>
                </a:lnTo>
                <a:lnTo>
                  <a:pt x="312221" y="419100"/>
                </a:lnTo>
                <a:lnTo>
                  <a:pt x="304801" y="419100"/>
                </a:lnTo>
                <a:lnTo>
                  <a:pt x="272311" y="419100"/>
                </a:lnTo>
                <a:lnTo>
                  <a:pt x="266254" y="419100"/>
                </a:lnTo>
                <a:lnTo>
                  <a:pt x="255518" y="419100"/>
                </a:lnTo>
                <a:lnTo>
                  <a:pt x="223028" y="419100"/>
                </a:lnTo>
                <a:lnTo>
                  <a:pt x="215608" y="419100"/>
                </a:lnTo>
                <a:lnTo>
                  <a:pt x="209551" y="419100"/>
                </a:lnTo>
                <a:lnTo>
                  <a:pt x="177061" y="419100"/>
                </a:lnTo>
                <a:lnTo>
                  <a:pt x="166325" y="419100"/>
                </a:lnTo>
                <a:lnTo>
                  <a:pt x="151953" y="419100"/>
                </a:lnTo>
                <a:lnTo>
                  <a:pt x="120358" y="419100"/>
                </a:lnTo>
                <a:lnTo>
                  <a:pt x="102670" y="419100"/>
                </a:lnTo>
                <a:lnTo>
                  <a:pt x="95250" y="419100"/>
                </a:lnTo>
                <a:lnTo>
                  <a:pt x="56703" y="419100"/>
                </a:lnTo>
                <a:lnTo>
                  <a:pt x="45967" y="419100"/>
                </a:lnTo>
                <a:lnTo>
                  <a:pt x="0" y="41910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9" name="组合 88"/>
          <p:cNvGrpSpPr/>
          <p:nvPr/>
        </p:nvGrpSpPr>
        <p:grpSpPr>
          <a:xfrm>
            <a:off x="-391195" y="-1"/>
            <a:ext cx="1417774" cy="723901"/>
            <a:chOff x="-391195" y="-1"/>
            <a:chExt cx="1697596" cy="866775"/>
          </a:xfrm>
        </p:grpSpPr>
        <p:sp>
          <p:nvSpPr>
            <p:cNvPr id="90" name="任意多边形 89"/>
            <p:cNvSpPr/>
            <p:nvPr/>
          </p:nvSpPr>
          <p:spPr>
            <a:xfrm>
              <a:off x="238265" y="-1"/>
              <a:ext cx="333967" cy="866775"/>
            </a:xfrm>
            <a:custGeom>
              <a:avLst/>
              <a:gdLst>
                <a:gd name="connsiteX0" fmla="*/ 895550 w 1380209"/>
                <a:gd name="connsiteY0" fmla="*/ 0 h 3582188"/>
                <a:gd name="connsiteX1" fmla="*/ 1380209 w 1380209"/>
                <a:gd name="connsiteY1" fmla="*/ 0 h 3582188"/>
                <a:gd name="connsiteX2" fmla="*/ 484659 w 1380209"/>
                <a:gd name="connsiteY2" fmla="*/ 3582188 h 3582188"/>
                <a:gd name="connsiteX3" fmla="*/ 0 w 1380209"/>
                <a:gd name="connsiteY3" fmla="*/ 3582188 h 35821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80209" h="3582188">
                  <a:moveTo>
                    <a:pt x="895550" y="0"/>
                  </a:moveTo>
                  <a:lnTo>
                    <a:pt x="1380209" y="0"/>
                  </a:lnTo>
                  <a:lnTo>
                    <a:pt x="484659" y="3582188"/>
                  </a:lnTo>
                  <a:lnTo>
                    <a:pt x="0" y="3582188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1" name="任意多边形 90"/>
            <p:cNvSpPr/>
            <p:nvPr/>
          </p:nvSpPr>
          <p:spPr>
            <a:xfrm>
              <a:off x="421807" y="-1"/>
              <a:ext cx="333967" cy="866775"/>
            </a:xfrm>
            <a:custGeom>
              <a:avLst/>
              <a:gdLst>
                <a:gd name="connsiteX0" fmla="*/ 895550 w 1380209"/>
                <a:gd name="connsiteY0" fmla="*/ 0 h 3582188"/>
                <a:gd name="connsiteX1" fmla="*/ 1380209 w 1380209"/>
                <a:gd name="connsiteY1" fmla="*/ 0 h 3582188"/>
                <a:gd name="connsiteX2" fmla="*/ 484659 w 1380209"/>
                <a:gd name="connsiteY2" fmla="*/ 3582188 h 3582188"/>
                <a:gd name="connsiteX3" fmla="*/ 0 w 1380209"/>
                <a:gd name="connsiteY3" fmla="*/ 3582188 h 35821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80209" h="3582188">
                  <a:moveTo>
                    <a:pt x="895550" y="0"/>
                  </a:moveTo>
                  <a:lnTo>
                    <a:pt x="1380209" y="0"/>
                  </a:lnTo>
                  <a:lnTo>
                    <a:pt x="484659" y="3582188"/>
                  </a:lnTo>
                  <a:lnTo>
                    <a:pt x="0" y="3582188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2" name="任意多边形 91"/>
            <p:cNvSpPr/>
            <p:nvPr/>
          </p:nvSpPr>
          <p:spPr>
            <a:xfrm>
              <a:off x="605349" y="-1"/>
              <a:ext cx="333967" cy="866775"/>
            </a:xfrm>
            <a:custGeom>
              <a:avLst/>
              <a:gdLst>
                <a:gd name="connsiteX0" fmla="*/ 895550 w 1380209"/>
                <a:gd name="connsiteY0" fmla="*/ 0 h 3582188"/>
                <a:gd name="connsiteX1" fmla="*/ 1380209 w 1380209"/>
                <a:gd name="connsiteY1" fmla="*/ 0 h 3582188"/>
                <a:gd name="connsiteX2" fmla="*/ 484659 w 1380209"/>
                <a:gd name="connsiteY2" fmla="*/ 3582188 h 3582188"/>
                <a:gd name="connsiteX3" fmla="*/ 0 w 1380209"/>
                <a:gd name="connsiteY3" fmla="*/ 3582188 h 35821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80209" h="3582188">
                  <a:moveTo>
                    <a:pt x="895550" y="0"/>
                  </a:moveTo>
                  <a:lnTo>
                    <a:pt x="1380209" y="0"/>
                  </a:lnTo>
                  <a:lnTo>
                    <a:pt x="484659" y="3582188"/>
                  </a:lnTo>
                  <a:lnTo>
                    <a:pt x="0" y="3582188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3" name="任意多边形 92"/>
            <p:cNvSpPr/>
            <p:nvPr/>
          </p:nvSpPr>
          <p:spPr>
            <a:xfrm>
              <a:off x="788891" y="-1"/>
              <a:ext cx="333967" cy="866775"/>
            </a:xfrm>
            <a:custGeom>
              <a:avLst/>
              <a:gdLst>
                <a:gd name="connsiteX0" fmla="*/ 895550 w 1380209"/>
                <a:gd name="connsiteY0" fmla="*/ 0 h 3582188"/>
                <a:gd name="connsiteX1" fmla="*/ 1380209 w 1380209"/>
                <a:gd name="connsiteY1" fmla="*/ 0 h 3582188"/>
                <a:gd name="connsiteX2" fmla="*/ 484659 w 1380209"/>
                <a:gd name="connsiteY2" fmla="*/ 3582188 h 3582188"/>
                <a:gd name="connsiteX3" fmla="*/ 0 w 1380209"/>
                <a:gd name="connsiteY3" fmla="*/ 3582188 h 35821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80209" h="3582188">
                  <a:moveTo>
                    <a:pt x="895550" y="0"/>
                  </a:moveTo>
                  <a:lnTo>
                    <a:pt x="1380209" y="0"/>
                  </a:lnTo>
                  <a:lnTo>
                    <a:pt x="484659" y="3582188"/>
                  </a:lnTo>
                  <a:lnTo>
                    <a:pt x="0" y="3582188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4" name="任意多边形 93"/>
            <p:cNvSpPr/>
            <p:nvPr/>
          </p:nvSpPr>
          <p:spPr>
            <a:xfrm>
              <a:off x="972434" y="-1"/>
              <a:ext cx="333967" cy="866775"/>
            </a:xfrm>
            <a:custGeom>
              <a:avLst/>
              <a:gdLst>
                <a:gd name="connsiteX0" fmla="*/ 895550 w 1380209"/>
                <a:gd name="connsiteY0" fmla="*/ 0 h 3582188"/>
                <a:gd name="connsiteX1" fmla="*/ 1380209 w 1380209"/>
                <a:gd name="connsiteY1" fmla="*/ 0 h 3582188"/>
                <a:gd name="connsiteX2" fmla="*/ 484659 w 1380209"/>
                <a:gd name="connsiteY2" fmla="*/ 3582188 h 3582188"/>
                <a:gd name="connsiteX3" fmla="*/ 0 w 1380209"/>
                <a:gd name="connsiteY3" fmla="*/ 3582188 h 35821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80209" h="3582188">
                  <a:moveTo>
                    <a:pt x="895550" y="0"/>
                  </a:moveTo>
                  <a:lnTo>
                    <a:pt x="1380209" y="0"/>
                  </a:lnTo>
                  <a:lnTo>
                    <a:pt x="484659" y="3582188"/>
                  </a:lnTo>
                  <a:lnTo>
                    <a:pt x="0" y="3582188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5" name="任意多边形 94"/>
            <p:cNvSpPr/>
            <p:nvPr/>
          </p:nvSpPr>
          <p:spPr>
            <a:xfrm>
              <a:off x="-391195" y="-1"/>
              <a:ext cx="779885" cy="866775"/>
            </a:xfrm>
            <a:custGeom>
              <a:avLst/>
              <a:gdLst>
                <a:gd name="connsiteX0" fmla="*/ 167467 w 602715"/>
                <a:gd name="connsiteY0" fmla="*/ 0 h 669866"/>
                <a:gd name="connsiteX1" fmla="*/ 240938 w 602715"/>
                <a:gd name="connsiteY1" fmla="*/ 0 h 669866"/>
                <a:gd name="connsiteX2" fmla="*/ 258098 w 602715"/>
                <a:gd name="connsiteY2" fmla="*/ 0 h 669866"/>
                <a:gd name="connsiteX3" fmla="*/ 319710 w 602715"/>
                <a:gd name="connsiteY3" fmla="*/ 0 h 669866"/>
                <a:gd name="connsiteX4" fmla="*/ 331569 w 602715"/>
                <a:gd name="connsiteY4" fmla="*/ 0 h 669866"/>
                <a:gd name="connsiteX5" fmla="*/ 359841 w 602715"/>
                <a:gd name="connsiteY5" fmla="*/ 0 h 669866"/>
                <a:gd name="connsiteX6" fmla="*/ 410341 w 602715"/>
                <a:gd name="connsiteY6" fmla="*/ 0 h 669866"/>
                <a:gd name="connsiteX7" fmla="*/ 433312 w 602715"/>
                <a:gd name="connsiteY7" fmla="*/ 0 h 669866"/>
                <a:gd name="connsiteX8" fmla="*/ 450472 w 602715"/>
                <a:gd name="connsiteY8" fmla="*/ 0 h 669866"/>
                <a:gd name="connsiteX9" fmla="*/ 512084 w 602715"/>
                <a:gd name="connsiteY9" fmla="*/ 0 h 669866"/>
                <a:gd name="connsiteX10" fmla="*/ 523943 w 602715"/>
                <a:gd name="connsiteY10" fmla="*/ 0 h 669866"/>
                <a:gd name="connsiteX11" fmla="*/ 602715 w 602715"/>
                <a:gd name="connsiteY11" fmla="*/ 0 h 669866"/>
                <a:gd name="connsiteX12" fmla="*/ 435248 w 602715"/>
                <a:gd name="connsiteY12" fmla="*/ 669866 h 669866"/>
                <a:gd name="connsiteX13" fmla="*/ 356476 w 602715"/>
                <a:gd name="connsiteY13" fmla="*/ 669866 h 669866"/>
                <a:gd name="connsiteX14" fmla="*/ 344617 w 602715"/>
                <a:gd name="connsiteY14" fmla="*/ 669866 h 669866"/>
                <a:gd name="connsiteX15" fmla="*/ 283005 w 602715"/>
                <a:gd name="connsiteY15" fmla="*/ 669866 h 669866"/>
                <a:gd name="connsiteX16" fmla="*/ 265845 w 602715"/>
                <a:gd name="connsiteY16" fmla="*/ 669866 h 669866"/>
                <a:gd name="connsiteX17" fmla="*/ 242874 w 602715"/>
                <a:gd name="connsiteY17" fmla="*/ 669866 h 669866"/>
                <a:gd name="connsiteX18" fmla="*/ 192374 w 602715"/>
                <a:gd name="connsiteY18" fmla="*/ 669866 h 669866"/>
                <a:gd name="connsiteX19" fmla="*/ 164102 w 602715"/>
                <a:gd name="connsiteY19" fmla="*/ 669866 h 669866"/>
                <a:gd name="connsiteX20" fmla="*/ 152243 w 602715"/>
                <a:gd name="connsiteY20" fmla="*/ 669866 h 669866"/>
                <a:gd name="connsiteX21" fmla="*/ 90631 w 602715"/>
                <a:gd name="connsiteY21" fmla="*/ 669866 h 669866"/>
                <a:gd name="connsiteX22" fmla="*/ 73471 w 602715"/>
                <a:gd name="connsiteY22" fmla="*/ 669866 h 669866"/>
                <a:gd name="connsiteX23" fmla="*/ 0 w 602715"/>
                <a:gd name="connsiteY23" fmla="*/ 669866 h 669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2715" h="669866">
                  <a:moveTo>
                    <a:pt x="167467" y="0"/>
                  </a:moveTo>
                  <a:lnTo>
                    <a:pt x="240938" y="0"/>
                  </a:lnTo>
                  <a:lnTo>
                    <a:pt x="258098" y="0"/>
                  </a:lnTo>
                  <a:lnTo>
                    <a:pt x="319710" y="0"/>
                  </a:lnTo>
                  <a:lnTo>
                    <a:pt x="331569" y="0"/>
                  </a:lnTo>
                  <a:lnTo>
                    <a:pt x="359841" y="0"/>
                  </a:lnTo>
                  <a:lnTo>
                    <a:pt x="410341" y="0"/>
                  </a:lnTo>
                  <a:lnTo>
                    <a:pt x="433312" y="0"/>
                  </a:lnTo>
                  <a:lnTo>
                    <a:pt x="450472" y="0"/>
                  </a:lnTo>
                  <a:lnTo>
                    <a:pt x="512084" y="0"/>
                  </a:lnTo>
                  <a:lnTo>
                    <a:pt x="523943" y="0"/>
                  </a:lnTo>
                  <a:lnTo>
                    <a:pt x="602715" y="0"/>
                  </a:lnTo>
                  <a:lnTo>
                    <a:pt x="435248" y="669866"/>
                  </a:lnTo>
                  <a:lnTo>
                    <a:pt x="356476" y="669866"/>
                  </a:lnTo>
                  <a:lnTo>
                    <a:pt x="344617" y="669866"/>
                  </a:lnTo>
                  <a:lnTo>
                    <a:pt x="283005" y="669866"/>
                  </a:lnTo>
                  <a:lnTo>
                    <a:pt x="265845" y="669866"/>
                  </a:lnTo>
                  <a:lnTo>
                    <a:pt x="242874" y="669866"/>
                  </a:lnTo>
                  <a:lnTo>
                    <a:pt x="192374" y="669866"/>
                  </a:lnTo>
                  <a:lnTo>
                    <a:pt x="164102" y="669866"/>
                  </a:lnTo>
                  <a:lnTo>
                    <a:pt x="152243" y="669866"/>
                  </a:lnTo>
                  <a:lnTo>
                    <a:pt x="90631" y="669866"/>
                  </a:lnTo>
                  <a:lnTo>
                    <a:pt x="73471" y="669866"/>
                  </a:lnTo>
                  <a:lnTo>
                    <a:pt x="0" y="66986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cxnSp>
        <p:nvCxnSpPr>
          <p:cNvPr id="96" name="直接连接符 95"/>
          <p:cNvCxnSpPr/>
          <p:nvPr/>
        </p:nvCxnSpPr>
        <p:spPr>
          <a:xfrm>
            <a:off x="1026579" y="549329"/>
            <a:ext cx="11165421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文本框 96"/>
          <p:cNvSpPr txBox="1"/>
          <p:nvPr/>
        </p:nvSpPr>
        <p:spPr>
          <a:xfrm>
            <a:off x="1052167" y="663551"/>
            <a:ext cx="3877985" cy="5847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zh-CN" altLang="en-US" sz="3200" b="1" dirty="0">
                <a:solidFill>
                  <a:schemeClr val="tx2"/>
                </a:solidFill>
                <a:latin typeface="Century Gothic" panose="020B0502020202020204" pitchFamily="34" charset="0"/>
                <a:ea typeface="+mj-ea"/>
              </a:rPr>
              <a:t>产品内容概览－总库</a:t>
            </a:r>
          </a:p>
        </p:txBody>
      </p:sp>
      <p:grpSp>
        <p:nvGrpSpPr>
          <p:cNvPr id="98" name="组合 83"/>
          <p:cNvGrpSpPr>
            <a:grpSpLocks noChangeAspect="1"/>
          </p:cNvGrpSpPr>
          <p:nvPr/>
        </p:nvGrpSpPr>
        <p:grpSpPr>
          <a:xfrm>
            <a:off x="8444539" y="2055413"/>
            <a:ext cx="2502624" cy="2517596"/>
            <a:chOff x="6907302" y="1666875"/>
            <a:chExt cx="2862421" cy="2879546"/>
          </a:xfrm>
        </p:grpSpPr>
        <p:grpSp>
          <p:nvGrpSpPr>
            <p:cNvPr id="99" name="iṩļiďê"/>
            <p:cNvGrpSpPr/>
            <p:nvPr/>
          </p:nvGrpSpPr>
          <p:grpSpPr>
            <a:xfrm>
              <a:off x="7152873" y="1926172"/>
              <a:ext cx="2395286" cy="2393983"/>
              <a:chOff x="6211860" y="2498961"/>
              <a:chExt cx="2848032" cy="2846478"/>
            </a:xfrm>
          </p:grpSpPr>
          <p:sp>
            <p:nvSpPr>
              <p:cNvPr id="114" name="ïṡļiḑê"/>
              <p:cNvSpPr/>
              <p:nvPr/>
            </p:nvSpPr>
            <p:spPr bwMode="auto">
              <a:xfrm>
                <a:off x="8133816" y="3110139"/>
                <a:ext cx="846963" cy="598769"/>
              </a:xfrm>
              <a:custGeom>
                <a:avLst/>
                <a:gdLst>
                  <a:gd name="T0" fmla="*/ 73 w 1093"/>
                  <a:gd name="T1" fmla="*/ 771 h 771"/>
                  <a:gd name="T2" fmla="*/ 1093 w 1093"/>
                  <a:gd name="T3" fmla="*/ 441 h 771"/>
                  <a:gd name="T4" fmla="*/ 1093 w 1093"/>
                  <a:gd name="T5" fmla="*/ 441 h 771"/>
                  <a:gd name="T6" fmla="*/ 1071 w 1093"/>
                  <a:gd name="T7" fmla="*/ 381 h 771"/>
                  <a:gd name="T8" fmla="*/ 1047 w 1093"/>
                  <a:gd name="T9" fmla="*/ 324 h 771"/>
                  <a:gd name="T10" fmla="*/ 1022 w 1093"/>
                  <a:gd name="T11" fmla="*/ 267 h 771"/>
                  <a:gd name="T12" fmla="*/ 995 w 1093"/>
                  <a:gd name="T13" fmla="*/ 211 h 771"/>
                  <a:gd name="T14" fmla="*/ 965 w 1093"/>
                  <a:gd name="T15" fmla="*/ 157 h 771"/>
                  <a:gd name="T16" fmla="*/ 934 w 1093"/>
                  <a:gd name="T17" fmla="*/ 103 h 771"/>
                  <a:gd name="T18" fmla="*/ 902 w 1093"/>
                  <a:gd name="T19" fmla="*/ 51 h 771"/>
                  <a:gd name="T20" fmla="*/ 868 w 1093"/>
                  <a:gd name="T21" fmla="*/ 0 h 771"/>
                  <a:gd name="T22" fmla="*/ 0 w 1093"/>
                  <a:gd name="T23" fmla="*/ 630 h 771"/>
                  <a:gd name="T24" fmla="*/ 0 w 1093"/>
                  <a:gd name="T25" fmla="*/ 630 h 771"/>
                  <a:gd name="T26" fmla="*/ 20 w 1093"/>
                  <a:gd name="T27" fmla="*/ 664 h 771"/>
                  <a:gd name="T28" fmla="*/ 39 w 1093"/>
                  <a:gd name="T29" fmla="*/ 699 h 771"/>
                  <a:gd name="T30" fmla="*/ 57 w 1093"/>
                  <a:gd name="T31" fmla="*/ 735 h 771"/>
                  <a:gd name="T32" fmla="*/ 73 w 1093"/>
                  <a:gd name="T33" fmla="*/ 771 h 771"/>
                  <a:gd name="T34" fmla="*/ 73 w 1093"/>
                  <a:gd name="T35" fmla="*/ 771 h 7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093" h="771">
                    <a:moveTo>
                      <a:pt x="73" y="771"/>
                    </a:moveTo>
                    <a:lnTo>
                      <a:pt x="1093" y="441"/>
                    </a:lnTo>
                    <a:lnTo>
                      <a:pt x="1093" y="441"/>
                    </a:lnTo>
                    <a:lnTo>
                      <a:pt x="1071" y="381"/>
                    </a:lnTo>
                    <a:lnTo>
                      <a:pt x="1047" y="324"/>
                    </a:lnTo>
                    <a:lnTo>
                      <a:pt x="1022" y="267"/>
                    </a:lnTo>
                    <a:lnTo>
                      <a:pt x="995" y="211"/>
                    </a:lnTo>
                    <a:lnTo>
                      <a:pt x="965" y="157"/>
                    </a:lnTo>
                    <a:lnTo>
                      <a:pt x="934" y="103"/>
                    </a:lnTo>
                    <a:lnTo>
                      <a:pt x="902" y="51"/>
                    </a:lnTo>
                    <a:lnTo>
                      <a:pt x="868" y="0"/>
                    </a:lnTo>
                    <a:lnTo>
                      <a:pt x="0" y="630"/>
                    </a:lnTo>
                    <a:lnTo>
                      <a:pt x="0" y="630"/>
                    </a:lnTo>
                    <a:lnTo>
                      <a:pt x="20" y="664"/>
                    </a:lnTo>
                    <a:lnTo>
                      <a:pt x="39" y="699"/>
                    </a:lnTo>
                    <a:lnTo>
                      <a:pt x="57" y="735"/>
                    </a:lnTo>
                    <a:lnTo>
                      <a:pt x="73" y="771"/>
                    </a:lnTo>
                    <a:lnTo>
                      <a:pt x="73" y="771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15" name="îš1iḍe"/>
              <p:cNvSpPr/>
              <p:nvPr/>
            </p:nvSpPr>
            <p:spPr bwMode="auto">
              <a:xfrm>
                <a:off x="7666900" y="2498961"/>
                <a:ext cx="380048" cy="850066"/>
              </a:xfrm>
              <a:custGeom>
                <a:avLst/>
                <a:gdLst>
                  <a:gd name="T0" fmla="*/ 158 w 490"/>
                  <a:gd name="T1" fmla="*/ 1097 h 1097"/>
                  <a:gd name="T2" fmla="*/ 490 w 490"/>
                  <a:gd name="T3" fmla="*/ 77 h 1097"/>
                  <a:gd name="T4" fmla="*/ 490 w 490"/>
                  <a:gd name="T5" fmla="*/ 77 h 1097"/>
                  <a:gd name="T6" fmla="*/ 430 w 490"/>
                  <a:gd name="T7" fmla="*/ 60 h 1097"/>
                  <a:gd name="T8" fmla="*/ 371 w 490"/>
                  <a:gd name="T9" fmla="*/ 46 h 1097"/>
                  <a:gd name="T10" fmla="*/ 311 w 490"/>
                  <a:gd name="T11" fmla="*/ 32 h 1097"/>
                  <a:gd name="T12" fmla="*/ 250 w 490"/>
                  <a:gd name="T13" fmla="*/ 22 h 1097"/>
                  <a:gd name="T14" fmla="*/ 188 w 490"/>
                  <a:gd name="T15" fmla="*/ 13 h 1097"/>
                  <a:gd name="T16" fmla="*/ 127 w 490"/>
                  <a:gd name="T17" fmla="*/ 7 h 1097"/>
                  <a:gd name="T18" fmla="*/ 63 w 490"/>
                  <a:gd name="T19" fmla="*/ 3 h 1097"/>
                  <a:gd name="T20" fmla="*/ 0 w 490"/>
                  <a:gd name="T21" fmla="*/ 0 h 1097"/>
                  <a:gd name="T22" fmla="*/ 0 w 490"/>
                  <a:gd name="T23" fmla="*/ 1072 h 1097"/>
                  <a:gd name="T24" fmla="*/ 0 w 490"/>
                  <a:gd name="T25" fmla="*/ 1072 h 1097"/>
                  <a:gd name="T26" fmla="*/ 41 w 490"/>
                  <a:gd name="T27" fmla="*/ 1075 h 1097"/>
                  <a:gd name="T28" fmla="*/ 80 w 490"/>
                  <a:gd name="T29" fmla="*/ 1080 h 1097"/>
                  <a:gd name="T30" fmla="*/ 119 w 490"/>
                  <a:gd name="T31" fmla="*/ 1087 h 1097"/>
                  <a:gd name="T32" fmla="*/ 158 w 490"/>
                  <a:gd name="T33" fmla="*/ 1097 h 1097"/>
                  <a:gd name="T34" fmla="*/ 158 w 490"/>
                  <a:gd name="T35" fmla="*/ 1097 h 10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90" h="1097">
                    <a:moveTo>
                      <a:pt x="158" y="1097"/>
                    </a:moveTo>
                    <a:lnTo>
                      <a:pt x="490" y="77"/>
                    </a:lnTo>
                    <a:lnTo>
                      <a:pt x="490" y="77"/>
                    </a:lnTo>
                    <a:lnTo>
                      <a:pt x="430" y="60"/>
                    </a:lnTo>
                    <a:lnTo>
                      <a:pt x="371" y="46"/>
                    </a:lnTo>
                    <a:lnTo>
                      <a:pt x="311" y="32"/>
                    </a:lnTo>
                    <a:lnTo>
                      <a:pt x="250" y="22"/>
                    </a:lnTo>
                    <a:lnTo>
                      <a:pt x="188" y="13"/>
                    </a:lnTo>
                    <a:lnTo>
                      <a:pt x="127" y="7"/>
                    </a:lnTo>
                    <a:lnTo>
                      <a:pt x="63" y="3"/>
                    </a:lnTo>
                    <a:lnTo>
                      <a:pt x="0" y="0"/>
                    </a:lnTo>
                    <a:lnTo>
                      <a:pt x="0" y="1072"/>
                    </a:lnTo>
                    <a:lnTo>
                      <a:pt x="0" y="1072"/>
                    </a:lnTo>
                    <a:lnTo>
                      <a:pt x="41" y="1075"/>
                    </a:lnTo>
                    <a:lnTo>
                      <a:pt x="80" y="1080"/>
                    </a:lnTo>
                    <a:lnTo>
                      <a:pt x="119" y="1087"/>
                    </a:lnTo>
                    <a:lnTo>
                      <a:pt x="158" y="1097"/>
                    </a:lnTo>
                    <a:lnTo>
                      <a:pt x="158" y="1097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16" name="îSľide"/>
              <p:cNvSpPr/>
              <p:nvPr/>
            </p:nvSpPr>
            <p:spPr bwMode="auto">
              <a:xfrm>
                <a:off x="8009719" y="2789038"/>
                <a:ext cx="760095" cy="760095"/>
              </a:xfrm>
              <a:custGeom>
                <a:avLst/>
                <a:gdLst>
                  <a:gd name="T0" fmla="*/ 113 w 980"/>
                  <a:gd name="T1" fmla="*/ 981 h 981"/>
                  <a:gd name="T2" fmla="*/ 980 w 980"/>
                  <a:gd name="T3" fmla="*/ 349 h 981"/>
                  <a:gd name="T4" fmla="*/ 980 w 980"/>
                  <a:gd name="T5" fmla="*/ 349 h 981"/>
                  <a:gd name="T6" fmla="*/ 942 w 980"/>
                  <a:gd name="T7" fmla="*/ 301 h 981"/>
                  <a:gd name="T8" fmla="*/ 902 w 980"/>
                  <a:gd name="T9" fmla="*/ 254 h 981"/>
                  <a:gd name="T10" fmla="*/ 860 w 980"/>
                  <a:gd name="T11" fmla="*/ 208 h 981"/>
                  <a:gd name="T12" fmla="*/ 817 w 980"/>
                  <a:gd name="T13" fmla="*/ 162 h 981"/>
                  <a:gd name="T14" fmla="*/ 773 w 980"/>
                  <a:gd name="T15" fmla="*/ 119 h 981"/>
                  <a:gd name="T16" fmla="*/ 727 w 980"/>
                  <a:gd name="T17" fmla="*/ 78 h 981"/>
                  <a:gd name="T18" fmla="*/ 679 w 980"/>
                  <a:gd name="T19" fmla="*/ 39 h 981"/>
                  <a:gd name="T20" fmla="*/ 631 w 980"/>
                  <a:gd name="T21" fmla="*/ 0 h 981"/>
                  <a:gd name="T22" fmla="*/ 0 w 980"/>
                  <a:gd name="T23" fmla="*/ 868 h 981"/>
                  <a:gd name="T24" fmla="*/ 0 w 980"/>
                  <a:gd name="T25" fmla="*/ 868 h 981"/>
                  <a:gd name="T26" fmla="*/ 30 w 980"/>
                  <a:gd name="T27" fmla="*/ 893 h 981"/>
                  <a:gd name="T28" fmla="*/ 59 w 980"/>
                  <a:gd name="T29" fmla="*/ 921 h 981"/>
                  <a:gd name="T30" fmla="*/ 86 w 980"/>
                  <a:gd name="T31" fmla="*/ 950 h 981"/>
                  <a:gd name="T32" fmla="*/ 113 w 980"/>
                  <a:gd name="T33" fmla="*/ 981 h 981"/>
                  <a:gd name="T34" fmla="*/ 113 w 980"/>
                  <a:gd name="T35" fmla="*/ 981 h 9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980" h="981">
                    <a:moveTo>
                      <a:pt x="113" y="981"/>
                    </a:moveTo>
                    <a:lnTo>
                      <a:pt x="980" y="349"/>
                    </a:lnTo>
                    <a:lnTo>
                      <a:pt x="980" y="349"/>
                    </a:lnTo>
                    <a:lnTo>
                      <a:pt x="942" y="301"/>
                    </a:lnTo>
                    <a:lnTo>
                      <a:pt x="902" y="254"/>
                    </a:lnTo>
                    <a:lnTo>
                      <a:pt x="860" y="208"/>
                    </a:lnTo>
                    <a:lnTo>
                      <a:pt x="817" y="162"/>
                    </a:lnTo>
                    <a:lnTo>
                      <a:pt x="773" y="119"/>
                    </a:lnTo>
                    <a:lnTo>
                      <a:pt x="727" y="78"/>
                    </a:lnTo>
                    <a:lnTo>
                      <a:pt x="679" y="39"/>
                    </a:lnTo>
                    <a:lnTo>
                      <a:pt x="631" y="0"/>
                    </a:lnTo>
                    <a:lnTo>
                      <a:pt x="0" y="868"/>
                    </a:lnTo>
                    <a:lnTo>
                      <a:pt x="0" y="868"/>
                    </a:lnTo>
                    <a:lnTo>
                      <a:pt x="30" y="893"/>
                    </a:lnTo>
                    <a:lnTo>
                      <a:pt x="59" y="921"/>
                    </a:lnTo>
                    <a:lnTo>
                      <a:pt x="86" y="950"/>
                    </a:lnTo>
                    <a:lnTo>
                      <a:pt x="113" y="981"/>
                    </a:lnTo>
                    <a:lnTo>
                      <a:pt x="113" y="981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17" name="íŝľíde"/>
              <p:cNvSpPr/>
              <p:nvPr/>
            </p:nvSpPr>
            <p:spPr bwMode="auto">
              <a:xfrm>
                <a:off x="8208274" y="3511904"/>
                <a:ext cx="851618" cy="378496"/>
              </a:xfrm>
              <a:custGeom>
                <a:avLst/>
                <a:gdLst>
                  <a:gd name="T0" fmla="*/ 25 w 1098"/>
                  <a:gd name="T1" fmla="*/ 488 h 488"/>
                  <a:gd name="T2" fmla="*/ 1098 w 1098"/>
                  <a:gd name="T3" fmla="*/ 488 h 488"/>
                  <a:gd name="T4" fmla="*/ 1098 w 1098"/>
                  <a:gd name="T5" fmla="*/ 488 h 488"/>
                  <a:gd name="T6" fmla="*/ 1095 w 1098"/>
                  <a:gd name="T7" fmla="*/ 425 h 488"/>
                  <a:gd name="T8" fmla="*/ 1090 w 1098"/>
                  <a:gd name="T9" fmla="*/ 363 h 488"/>
                  <a:gd name="T10" fmla="*/ 1085 w 1098"/>
                  <a:gd name="T11" fmla="*/ 300 h 488"/>
                  <a:gd name="T12" fmla="*/ 1075 w 1098"/>
                  <a:gd name="T13" fmla="*/ 239 h 488"/>
                  <a:gd name="T14" fmla="*/ 1064 w 1098"/>
                  <a:gd name="T15" fmla="*/ 178 h 488"/>
                  <a:gd name="T16" fmla="*/ 1052 w 1098"/>
                  <a:gd name="T17" fmla="*/ 118 h 488"/>
                  <a:gd name="T18" fmla="*/ 1038 w 1098"/>
                  <a:gd name="T19" fmla="*/ 58 h 488"/>
                  <a:gd name="T20" fmla="*/ 1020 w 1098"/>
                  <a:gd name="T21" fmla="*/ 0 h 488"/>
                  <a:gd name="T22" fmla="*/ 0 w 1098"/>
                  <a:gd name="T23" fmla="*/ 331 h 488"/>
                  <a:gd name="T24" fmla="*/ 0 w 1098"/>
                  <a:gd name="T25" fmla="*/ 331 h 488"/>
                  <a:gd name="T26" fmla="*/ 9 w 1098"/>
                  <a:gd name="T27" fmla="*/ 370 h 488"/>
                  <a:gd name="T28" fmla="*/ 16 w 1098"/>
                  <a:gd name="T29" fmla="*/ 409 h 488"/>
                  <a:gd name="T30" fmla="*/ 21 w 1098"/>
                  <a:gd name="T31" fmla="*/ 448 h 488"/>
                  <a:gd name="T32" fmla="*/ 25 w 1098"/>
                  <a:gd name="T33" fmla="*/ 488 h 488"/>
                  <a:gd name="T34" fmla="*/ 25 w 1098"/>
                  <a:gd name="T35" fmla="*/ 488 h 4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098" h="488">
                    <a:moveTo>
                      <a:pt x="25" y="488"/>
                    </a:moveTo>
                    <a:lnTo>
                      <a:pt x="1098" y="488"/>
                    </a:lnTo>
                    <a:lnTo>
                      <a:pt x="1098" y="488"/>
                    </a:lnTo>
                    <a:lnTo>
                      <a:pt x="1095" y="425"/>
                    </a:lnTo>
                    <a:lnTo>
                      <a:pt x="1090" y="363"/>
                    </a:lnTo>
                    <a:lnTo>
                      <a:pt x="1085" y="300"/>
                    </a:lnTo>
                    <a:lnTo>
                      <a:pt x="1075" y="239"/>
                    </a:lnTo>
                    <a:lnTo>
                      <a:pt x="1064" y="178"/>
                    </a:lnTo>
                    <a:lnTo>
                      <a:pt x="1052" y="118"/>
                    </a:lnTo>
                    <a:lnTo>
                      <a:pt x="1038" y="58"/>
                    </a:lnTo>
                    <a:lnTo>
                      <a:pt x="1020" y="0"/>
                    </a:lnTo>
                    <a:lnTo>
                      <a:pt x="0" y="331"/>
                    </a:lnTo>
                    <a:lnTo>
                      <a:pt x="0" y="331"/>
                    </a:lnTo>
                    <a:lnTo>
                      <a:pt x="9" y="370"/>
                    </a:lnTo>
                    <a:lnTo>
                      <a:pt x="16" y="409"/>
                    </a:lnTo>
                    <a:lnTo>
                      <a:pt x="21" y="448"/>
                    </a:lnTo>
                    <a:lnTo>
                      <a:pt x="25" y="488"/>
                    </a:lnTo>
                    <a:lnTo>
                      <a:pt x="25" y="488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18" name="îṥľîdè"/>
              <p:cNvSpPr/>
              <p:nvPr/>
            </p:nvSpPr>
            <p:spPr bwMode="auto">
              <a:xfrm>
                <a:off x="7224804" y="4495373"/>
                <a:ext cx="380048" cy="850066"/>
              </a:xfrm>
              <a:custGeom>
                <a:avLst/>
                <a:gdLst>
                  <a:gd name="T0" fmla="*/ 332 w 490"/>
                  <a:gd name="T1" fmla="*/ 0 h 1097"/>
                  <a:gd name="T2" fmla="*/ 0 w 490"/>
                  <a:gd name="T3" fmla="*/ 1020 h 1097"/>
                  <a:gd name="T4" fmla="*/ 0 w 490"/>
                  <a:gd name="T5" fmla="*/ 1020 h 1097"/>
                  <a:gd name="T6" fmla="*/ 60 w 490"/>
                  <a:gd name="T7" fmla="*/ 1037 h 1097"/>
                  <a:gd name="T8" fmla="*/ 119 w 490"/>
                  <a:gd name="T9" fmla="*/ 1051 h 1097"/>
                  <a:gd name="T10" fmla="*/ 179 w 490"/>
                  <a:gd name="T11" fmla="*/ 1063 h 1097"/>
                  <a:gd name="T12" fmla="*/ 240 w 490"/>
                  <a:gd name="T13" fmla="*/ 1074 h 1097"/>
                  <a:gd name="T14" fmla="*/ 302 w 490"/>
                  <a:gd name="T15" fmla="*/ 1084 h 1097"/>
                  <a:gd name="T16" fmla="*/ 363 w 490"/>
                  <a:gd name="T17" fmla="*/ 1090 h 1097"/>
                  <a:gd name="T18" fmla="*/ 427 w 490"/>
                  <a:gd name="T19" fmla="*/ 1094 h 1097"/>
                  <a:gd name="T20" fmla="*/ 490 w 490"/>
                  <a:gd name="T21" fmla="*/ 1097 h 1097"/>
                  <a:gd name="T22" fmla="*/ 490 w 490"/>
                  <a:gd name="T23" fmla="*/ 25 h 1097"/>
                  <a:gd name="T24" fmla="*/ 490 w 490"/>
                  <a:gd name="T25" fmla="*/ 25 h 1097"/>
                  <a:gd name="T26" fmla="*/ 449 w 490"/>
                  <a:gd name="T27" fmla="*/ 22 h 1097"/>
                  <a:gd name="T28" fmla="*/ 410 w 490"/>
                  <a:gd name="T29" fmla="*/ 17 h 1097"/>
                  <a:gd name="T30" fmla="*/ 371 w 490"/>
                  <a:gd name="T31" fmla="*/ 8 h 1097"/>
                  <a:gd name="T32" fmla="*/ 332 w 490"/>
                  <a:gd name="T33" fmla="*/ 0 h 1097"/>
                  <a:gd name="T34" fmla="*/ 332 w 490"/>
                  <a:gd name="T35" fmla="*/ 0 h 10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90" h="1097">
                    <a:moveTo>
                      <a:pt x="332" y="0"/>
                    </a:moveTo>
                    <a:lnTo>
                      <a:pt x="0" y="1020"/>
                    </a:lnTo>
                    <a:lnTo>
                      <a:pt x="0" y="1020"/>
                    </a:lnTo>
                    <a:lnTo>
                      <a:pt x="60" y="1037"/>
                    </a:lnTo>
                    <a:lnTo>
                      <a:pt x="119" y="1051"/>
                    </a:lnTo>
                    <a:lnTo>
                      <a:pt x="179" y="1063"/>
                    </a:lnTo>
                    <a:lnTo>
                      <a:pt x="240" y="1074"/>
                    </a:lnTo>
                    <a:lnTo>
                      <a:pt x="302" y="1084"/>
                    </a:lnTo>
                    <a:lnTo>
                      <a:pt x="363" y="1090"/>
                    </a:lnTo>
                    <a:lnTo>
                      <a:pt x="427" y="1094"/>
                    </a:lnTo>
                    <a:lnTo>
                      <a:pt x="490" y="1097"/>
                    </a:lnTo>
                    <a:lnTo>
                      <a:pt x="490" y="25"/>
                    </a:lnTo>
                    <a:lnTo>
                      <a:pt x="490" y="25"/>
                    </a:lnTo>
                    <a:lnTo>
                      <a:pt x="449" y="22"/>
                    </a:lnTo>
                    <a:lnTo>
                      <a:pt x="410" y="17"/>
                    </a:lnTo>
                    <a:lnTo>
                      <a:pt x="371" y="8"/>
                    </a:lnTo>
                    <a:lnTo>
                      <a:pt x="332" y="0"/>
                    </a:lnTo>
                    <a:lnTo>
                      <a:pt x="332" y="0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19" name="îsḷïḑe"/>
              <p:cNvSpPr/>
              <p:nvPr/>
            </p:nvSpPr>
            <p:spPr bwMode="auto">
              <a:xfrm>
                <a:off x="7848392" y="2576522"/>
                <a:ext cx="600321" cy="848514"/>
              </a:xfrm>
              <a:custGeom>
                <a:avLst/>
                <a:gdLst>
                  <a:gd name="T0" fmla="*/ 141 w 773"/>
                  <a:gd name="T1" fmla="*/ 1094 h 1094"/>
                  <a:gd name="T2" fmla="*/ 773 w 773"/>
                  <a:gd name="T3" fmla="*/ 226 h 1094"/>
                  <a:gd name="T4" fmla="*/ 773 w 773"/>
                  <a:gd name="T5" fmla="*/ 226 h 1094"/>
                  <a:gd name="T6" fmla="*/ 721 w 773"/>
                  <a:gd name="T7" fmla="*/ 191 h 1094"/>
                  <a:gd name="T8" fmla="*/ 668 w 773"/>
                  <a:gd name="T9" fmla="*/ 158 h 1094"/>
                  <a:gd name="T10" fmla="*/ 616 w 773"/>
                  <a:gd name="T11" fmla="*/ 127 h 1094"/>
                  <a:gd name="T12" fmla="*/ 561 w 773"/>
                  <a:gd name="T13" fmla="*/ 98 h 1094"/>
                  <a:gd name="T14" fmla="*/ 506 w 773"/>
                  <a:gd name="T15" fmla="*/ 71 h 1094"/>
                  <a:gd name="T16" fmla="*/ 448 w 773"/>
                  <a:gd name="T17" fmla="*/ 45 h 1094"/>
                  <a:gd name="T18" fmla="*/ 390 w 773"/>
                  <a:gd name="T19" fmla="*/ 23 h 1094"/>
                  <a:gd name="T20" fmla="*/ 332 w 773"/>
                  <a:gd name="T21" fmla="*/ 0 h 1094"/>
                  <a:gd name="T22" fmla="*/ 0 w 773"/>
                  <a:gd name="T23" fmla="*/ 1021 h 1094"/>
                  <a:gd name="T24" fmla="*/ 0 w 773"/>
                  <a:gd name="T25" fmla="*/ 1021 h 1094"/>
                  <a:gd name="T26" fmla="*/ 36 w 773"/>
                  <a:gd name="T27" fmla="*/ 1036 h 1094"/>
                  <a:gd name="T28" fmla="*/ 73 w 773"/>
                  <a:gd name="T29" fmla="*/ 1053 h 1094"/>
                  <a:gd name="T30" fmla="*/ 108 w 773"/>
                  <a:gd name="T31" fmla="*/ 1072 h 1094"/>
                  <a:gd name="T32" fmla="*/ 141 w 773"/>
                  <a:gd name="T33" fmla="*/ 1094 h 1094"/>
                  <a:gd name="T34" fmla="*/ 141 w 773"/>
                  <a:gd name="T35" fmla="*/ 1094 h 10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773" h="1094">
                    <a:moveTo>
                      <a:pt x="141" y="1094"/>
                    </a:moveTo>
                    <a:lnTo>
                      <a:pt x="773" y="226"/>
                    </a:lnTo>
                    <a:lnTo>
                      <a:pt x="773" y="226"/>
                    </a:lnTo>
                    <a:lnTo>
                      <a:pt x="721" y="191"/>
                    </a:lnTo>
                    <a:lnTo>
                      <a:pt x="668" y="158"/>
                    </a:lnTo>
                    <a:lnTo>
                      <a:pt x="616" y="127"/>
                    </a:lnTo>
                    <a:lnTo>
                      <a:pt x="561" y="98"/>
                    </a:lnTo>
                    <a:lnTo>
                      <a:pt x="506" y="71"/>
                    </a:lnTo>
                    <a:lnTo>
                      <a:pt x="448" y="45"/>
                    </a:lnTo>
                    <a:lnTo>
                      <a:pt x="390" y="23"/>
                    </a:lnTo>
                    <a:lnTo>
                      <a:pt x="332" y="0"/>
                    </a:lnTo>
                    <a:lnTo>
                      <a:pt x="0" y="1021"/>
                    </a:lnTo>
                    <a:lnTo>
                      <a:pt x="0" y="1021"/>
                    </a:lnTo>
                    <a:lnTo>
                      <a:pt x="36" y="1036"/>
                    </a:lnTo>
                    <a:lnTo>
                      <a:pt x="73" y="1053"/>
                    </a:lnTo>
                    <a:lnTo>
                      <a:pt x="108" y="1072"/>
                    </a:lnTo>
                    <a:lnTo>
                      <a:pt x="141" y="1094"/>
                    </a:lnTo>
                    <a:lnTo>
                      <a:pt x="141" y="1094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20" name="ï$ḷîḍé"/>
              <p:cNvSpPr/>
              <p:nvPr/>
            </p:nvSpPr>
            <p:spPr bwMode="auto">
              <a:xfrm>
                <a:off x="7666900" y="4495373"/>
                <a:ext cx="380048" cy="850066"/>
              </a:xfrm>
              <a:custGeom>
                <a:avLst/>
                <a:gdLst>
                  <a:gd name="T0" fmla="*/ 0 w 490"/>
                  <a:gd name="T1" fmla="*/ 25 h 1097"/>
                  <a:gd name="T2" fmla="*/ 0 w 490"/>
                  <a:gd name="T3" fmla="*/ 1097 h 1097"/>
                  <a:gd name="T4" fmla="*/ 0 w 490"/>
                  <a:gd name="T5" fmla="*/ 1097 h 1097"/>
                  <a:gd name="T6" fmla="*/ 63 w 490"/>
                  <a:gd name="T7" fmla="*/ 1094 h 1097"/>
                  <a:gd name="T8" fmla="*/ 127 w 490"/>
                  <a:gd name="T9" fmla="*/ 1090 h 1097"/>
                  <a:gd name="T10" fmla="*/ 188 w 490"/>
                  <a:gd name="T11" fmla="*/ 1084 h 1097"/>
                  <a:gd name="T12" fmla="*/ 250 w 490"/>
                  <a:gd name="T13" fmla="*/ 1074 h 1097"/>
                  <a:gd name="T14" fmla="*/ 311 w 490"/>
                  <a:gd name="T15" fmla="*/ 1063 h 1097"/>
                  <a:gd name="T16" fmla="*/ 371 w 490"/>
                  <a:gd name="T17" fmla="*/ 1051 h 1097"/>
                  <a:gd name="T18" fmla="*/ 430 w 490"/>
                  <a:gd name="T19" fmla="*/ 1037 h 1097"/>
                  <a:gd name="T20" fmla="*/ 490 w 490"/>
                  <a:gd name="T21" fmla="*/ 1020 h 1097"/>
                  <a:gd name="T22" fmla="*/ 158 w 490"/>
                  <a:gd name="T23" fmla="*/ 0 h 1097"/>
                  <a:gd name="T24" fmla="*/ 158 w 490"/>
                  <a:gd name="T25" fmla="*/ 0 h 1097"/>
                  <a:gd name="T26" fmla="*/ 119 w 490"/>
                  <a:gd name="T27" fmla="*/ 8 h 1097"/>
                  <a:gd name="T28" fmla="*/ 80 w 490"/>
                  <a:gd name="T29" fmla="*/ 17 h 1097"/>
                  <a:gd name="T30" fmla="*/ 41 w 490"/>
                  <a:gd name="T31" fmla="*/ 22 h 1097"/>
                  <a:gd name="T32" fmla="*/ 0 w 490"/>
                  <a:gd name="T33" fmla="*/ 25 h 1097"/>
                  <a:gd name="T34" fmla="*/ 0 w 490"/>
                  <a:gd name="T35" fmla="*/ 25 h 10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90" h="1097">
                    <a:moveTo>
                      <a:pt x="0" y="25"/>
                    </a:moveTo>
                    <a:lnTo>
                      <a:pt x="0" y="1097"/>
                    </a:lnTo>
                    <a:lnTo>
                      <a:pt x="0" y="1097"/>
                    </a:lnTo>
                    <a:lnTo>
                      <a:pt x="63" y="1094"/>
                    </a:lnTo>
                    <a:lnTo>
                      <a:pt x="127" y="1090"/>
                    </a:lnTo>
                    <a:lnTo>
                      <a:pt x="188" y="1084"/>
                    </a:lnTo>
                    <a:lnTo>
                      <a:pt x="250" y="1074"/>
                    </a:lnTo>
                    <a:lnTo>
                      <a:pt x="311" y="1063"/>
                    </a:lnTo>
                    <a:lnTo>
                      <a:pt x="371" y="1051"/>
                    </a:lnTo>
                    <a:lnTo>
                      <a:pt x="430" y="1037"/>
                    </a:lnTo>
                    <a:lnTo>
                      <a:pt x="490" y="1020"/>
                    </a:lnTo>
                    <a:lnTo>
                      <a:pt x="158" y="0"/>
                    </a:lnTo>
                    <a:lnTo>
                      <a:pt x="158" y="0"/>
                    </a:lnTo>
                    <a:lnTo>
                      <a:pt x="119" y="8"/>
                    </a:lnTo>
                    <a:lnTo>
                      <a:pt x="80" y="17"/>
                    </a:lnTo>
                    <a:lnTo>
                      <a:pt x="41" y="22"/>
                    </a:lnTo>
                    <a:lnTo>
                      <a:pt x="0" y="25"/>
                    </a:lnTo>
                    <a:lnTo>
                      <a:pt x="0" y="25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21" name="îš1ïḓê"/>
              <p:cNvSpPr/>
              <p:nvPr/>
            </p:nvSpPr>
            <p:spPr bwMode="auto">
              <a:xfrm>
                <a:off x="8208274" y="3952448"/>
                <a:ext cx="851618" cy="380047"/>
              </a:xfrm>
              <a:custGeom>
                <a:avLst/>
                <a:gdLst>
                  <a:gd name="T0" fmla="*/ 25 w 1098"/>
                  <a:gd name="T1" fmla="*/ 0 h 489"/>
                  <a:gd name="T2" fmla="*/ 25 w 1098"/>
                  <a:gd name="T3" fmla="*/ 0 h 489"/>
                  <a:gd name="T4" fmla="*/ 21 w 1098"/>
                  <a:gd name="T5" fmla="*/ 40 h 489"/>
                  <a:gd name="T6" fmla="*/ 16 w 1098"/>
                  <a:gd name="T7" fmla="*/ 80 h 489"/>
                  <a:gd name="T8" fmla="*/ 9 w 1098"/>
                  <a:gd name="T9" fmla="*/ 119 h 489"/>
                  <a:gd name="T10" fmla="*/ 0 w 1098"/>
                  <a:gd name="T11" fmla="*/ 157 h 489"/>
                  <a:gd name="T12" fmla="*/ 1020 w 1098"/>
                  <a:gd name="T13" fmla="*/ 489 h 489"/>
                  <a:gd name="T14" fmla="*/ 1020 w 1098"/>
                  <a:gd name="T15" fmla="*/ 489 h 489"/>
                  <a:gd name="T16" fmla="*/ 1038 w 1098"/>
                  <a:gd name="T17" fmla="*/ 430 h 489"/>
                  <a:gd name="T18" fmla="*/ 1052 w 1098"/>
                  <a:gd name="T19" fmla="*/ 371 h 489"/>
                  <a:gd name="T20" fmla="*/ 1064 w 1098"/>
                  <a:gd name="T21" fmla="*/ 310 h 489"/>
                  <a:gd name="T22" fmla="*/ 1075 w 1098"/>
                  <a:gd name="T23" fmla="*/ 250 h 489"/>
                  <a:gd name="T24" fmla="*/ 1085 w 1098"/>
                  <a:gd name="T25" fmla="*/ 188 h 489"/>
                  <a:gd name="T26" fmla="*/ 1090 w 1098"/>
                  <a:gd name="T27" fmla="*/ 126 h 489"/>
                  <a:gd name="T28" fmla="*/ 1095 w 1098"/>
                  <a:gd name="T29" fmla="*/ 63 h 489"/>
                  <a:gd name="T30" fmla="*/ 1098 w 1098"/>
                  <a:gd name="T31" fmla="*/ 0 h 489"/>
                  <a:gd name="T32" fmla="*/ 25 w 1098"/>
                  <a:gd name="T33" fmla="*/ 0 h 4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098" h="489">
                    <a:moveTo>
                      <a:pt x="25" y="0"/>
                    </a:moveTo>
                    <a:lnTo>
                      <a:pt x="25" y="0"/>
                    </a:lnTo>
                    <a:lnTo>
                      <a:pt x="21" y="40"/>
                    </a:lnTo>
                    <a:lnTo>
                      <a:pt x="16" y="80"/>
                    </a:lnTo>
                    <a:lnTo>
                      <a:pt x="9" y="119"/>
                    </a:lnTo>
                    <a:lnTo>
                      <a:pt x="0" y="157"/>
                    </a:lnTo>
                    <a:lnTo>
                      <a:pt x="1020" y="489"/>
                    </a:lnTo>
                    <a:lnTo>
                      <a:pt x="1020" y="489"/>
                    </a:lnTo>
                    <a:lnTo>
                      <a:pt x="1038" y="430"/>
                    </a:lnTo>
                    <a:lnTo>
                      <a:pt x="1052" y="371"/>
                    </a:lnTo>
                    <a:lnTo>
                      <a:pt x="1064" y="310"/>
                    </a:lnTo>
                    <a:lnTo>
                      <a:pt x="1075" y="250"/>
                    </a:lnTo>
                    <a:lnTo>
                      <a:pt x="1085" y="188"/>
                    </a:lnTo>
                    <a:lnTo>
                      <a:pt x="1090" y="126"/>
                    </a:lnTo>
                    <a:lnTo>
                      <a:pt x="1095" y="63"/>
                    </a:lnTo>
                    <a:lnTo>
                      <a:pt x="1098" y="0"/>
                    </a:lnTo>
                    <a:lnTo>
                      <a:pt x="25" y="0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22" name="ïṥ1íďé"/>
              <p:cNvSpPr/>
              <p:nvPr/>
            </p:nvSpPr>
            <p:spPr bwMode="auto">
              <a:xfrm>
                <a:off x="8133816" y="4133941"/>
                <a:ext cx="846963" cy="600319"/>
              </a:xfrm>
              <a:custGeom>
                <a:avLst/>
                <a:gdLst>
                  <a:gd name="T0" fmla="*/ 0 w 1093"/>
                  <a:gd name="T1" fmla="*/ 143 h 773"/>
                  <a:gd name="T2" fmla="*/ 868 w 1093"/>
                  <a:gd name="T3" fmla="*/ 773 h 773"/>
                  <a:gd name="T4" fmla="*/ 868 w 1093"/>
                  <a:gd name="T5" fmla="*/ 773 h 773"/>
                  <a:gd name="T6" fmla="*/ 902 w 1093"/>
                  <a:gd name="T7" fmla="*/ 722 h 773"/>
                  <a:gd name="T8" fmla="*/ 934 w 1093"/>
                  <a:gd name="T9" fmla="*/ 670 h 773"/>
                  <a:gd name="T10" fmla="*/ 965 w 1093"/>
                  <a:gd name="T11" fmla="*/ 616 h 773"/>
                  <a:gd name="T12" fmla="*/ 995 w 1093"/>
                  <a:gd name="T13" fmla="*/ 561 h 773"/>
                  <a:gd name="T14" fmla="*/ 1022 w 1093"/>
                  <a:gd name="T15" fmla="*/ 506 h 773"/>
                  <a:gd name="T16" fmla="*/ 1047 w 1093"/>
                  <a:gd name="T17" fmla="*/ 449 h 773"/>
                  <a:gd name="T18" fmla="*/ 1071 w 1093"/>
                  <a:gd name="T19" fmla="*/ 392 h 773"/>
                  <a:gd name="T20" fmla="*/ 1093 w 1093"/>
                  <a:gd name="T21" fmla="*/ 332 h 773"/>
                  <a:gd name="T22" fmla="*/ 73 w 1093"/>
                  <a:gd name="T23" fmla="*/ 0 h 773"/>
                  <a:gd name="T24" fmla="*/ 73 w 1093"/>
                  <a:gd name="T25" fmla="*/ 0 h 773"/>
                  <a:gd name="T26" fmla="*/ 57 w 1093"/>
                  <a:gd name="T27" fmla="*/ 38 h 773"/>
                  <a:gd name="T28" fmla="*/ 39 w 1093"/>
                  <a:gd name="T29" fmla="*/ 74 h 773"/>
                  <a:gd name="T30" fmla="*/ 20 w 1093"/>
                  <a:gd name="T31" fmla="*/ 109 h 773"/>
                  <a:gd name="T32" fmla="*/ 0 w 1093"/>
                  <a:gd name="T33" fmla="*/ 143 h 773"/>
                  <a:gd name="T34" fmla="*/ 0 w 1093"/>
                  <a:gd name="T35" fmla="*/ 143 h 7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093" h="773">
                    <a:moveTo>
                      <a:pt x="0" y="143"/>
                    </a:moveTo>
                    <a:lnTo>
                      <a:pt x="868" y="773"/>
                    </a:lnTo>
                    <a:lnTo>
                      <a:pt x="868" y="773"/>
                    </a:lnTo>
                    <a:lnTo>
                      <a:pt x="902" y="722"/>
                    </a:lnTo>
                    <a:lnTo>
                      <a:pt x="934" y="670"/>
                    </a:lnTo>
                    <a:lnTo>
                      <a:pt x="965" y="616"/>
                    </a:lnTo>
                    <a:lnTo>
                      <a:pt x="995" y="561"/>
                    </a:lnTo>
                    <a:lnTo>
                      <a:pt x="1022" y="506"/>
                    </a:lnTo>
                    <a:lnTo>
                      <a:pt x="1047" y="449"/>
                    </a:lnTo>
                    <a:lnTo>
                      <a:pt x="1071" y="392"/>
                    </a:lnTo>
                    <a:lnTo>
                      <a:pt x="1093" y="332"/>
                    </a:lnTo>
                    <a:lnTo>
                      <a:pt x="73" y="0"/>
                    </a:lnTo>
                    <a:lnTo>
                      <a:pt x="73" y="0"/>
                    </a:lnTo>
                    <a:lnTo>
                      <a:pt x="57" y="38"/>
                    </a:lnTo>
                    <a:lnTo>
                      <a:pt x="39" y="74"/>
                    </a:lnTo>
                    <a:lnTo>
                      <a:pt x="20" y="109"/>
                    </a:lnTo>
                    <a:lnTo>
                      <a:pt x="0" y="143"/>
                    </a:lnTo>
                    <a:lnTo>
                      <a:pt x="0" y="143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24" name="îSḷîḑè"/>
              <p:cNvSpPr/>
              <p:nvPr/>
            </p:nvSpPr>
            <p:spPr bwMode="auto">
              <a:xfrm>
                <a:off x="8009719" y="4295267"/>
                <a:ext cx="760095" cy="760095"/>
              </a:xfrm>
              <a:custGeom>
                <a:avLst/>
                <a:gdLst>
                  <a:gd name="T0" fmla="*/ 0 w 980"/>
                  <a:gd name="T1" fmla="*/ 113 h 981"/>
                  <a:gd name="T2" fmla="*/ 631 w 980"/>
                  <a:gd name="T3" fmla="*/ 981 h 981"/>
                  <a:gd name="T4" fmla="*/ 631 w 980"/>
                  <a:gd name="T5" fmla="*/ 981 h 981"/>
                  <a:gd name="T6" fmla="*/ 679 w 980"/>
                  <a:gd name="T7" fmla="*/ 942 h 981"/>
                  <a:gd name="T8" fmla="*/ 727 w 980"/>
                  <a:gd name="T9" fmla="*/ 902 h 981"/>
                  <a:gd name="T10" fmla="*/ 773 w 980"/>
                  <a:gd name="T11" fmla="*/ 860 h 981"/>
                  <a:gd name="T12" fmla="*/ 817 w 980"/>
                  <a:gd name="T13" fmla="*/ 817 h 981"/>
                  <a:gd name="T14" fmla="*/ 860 w 980"/>
                  <a:gd name="T15" fmla="*/ 773 h 981"/>
                  <a:gd name="T16" fmla="*/ 902 w 980"/>
                  <a:gd name="T17" fmla="*/ 727 h 981"/>
                  <a:gd name="T18" fmla="*/ 942 w 980"/>
                  <a:gd name="T19" fmla="*/ 680 h 981"/>
                  <a:gd name="T20" fmla="*/ 980 w 980"/>
                  <a:gd name="T21" fmla="*/ 631 h 981"/>
                  <a:gd name="T22" fmla="*/ 113 w 980"/>
                  <a:gd name="T23" fmla="*/ 0 h 981"/>
                  <a:gd name="T24" fmla="*/ 113 w 980"/>
                  <a:gd name="T25" fmla="*/ 0 h 981"/>
                  <a:gd name="T26" fmla="*/ 86 w 980"/>
                  <a:gd name="T27" fmla="*/ 31 h 981"/>
                  <a:gd name="T28" fmla="*/ 59 w 980"/>
                  <a:gd name="T29" fmla="*/ 60 h 981"/>
                  <a:gd name="T30" fmla="*/ 30 w 980"/>
                  <a:gd name="T31" fmla="*/ 88 h 981"/>
                  <a:gd name="T32" fmla="*/ 0 w 980"/>
                  <a:gd name="T33" fmla="*/ 113 h 981"/>
                  <a:gd name="T34" fmla="*/ 0 w 980"/>
                  <a:gd name="T35" fmla="*/ 113 h 9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980" h="981">
                    <a:moveTo>
                      <a:pt x="0" y="113"/>
                    </a:moveTo>
                    <a:lnTo>
                      <a:pt x="631" y="981"/>
                    </a:lnTo>
                    <a:lnTo>
                      <a:pt x="631" y="981"/>
                    </a:lnTo>
                    <a:lnTo>
                      <a:pt x="679" y="942"/>
                    </a:lnTo>
                    <a:lnTo>
                      <a:pt x="727" y="902"/>
                    </a:lnTo>
                    <a:lnTo>
                      <a:pt x="773" y="860"/>
                    </a:lnTo>
                    <a:lnTo>
                      <a:pt x="817" y="817"/>
                    </a:lnTo>
                    <a:lnTo>
                      <a:pt x="860" y="773"/>
                    </a:lnTo>
                    <a:lnTo>
                      <a:pt x="902" y="727"/>
                    </a:lnTo>
                    <a:lnTo>
                      <a:pt x="942" y="680"/>
                    </a:lnTo>
                    <a:lnTo>
                      <a:pt x="980" y="631"/>
                    </a:lnTo>
                    <a:lnTo>
                      <a:pt x="113" y="0"/>
                    </a:lnTo>
                    <a:lnTo>
                      <a:pt x="113" y="0"/>
                    </a:lnTo>
                    <a:lnTo>
                      <a:pt x="86" y="31"/>
                    </a:lnTo>
                    <a:lnTo>
                      <a:pt x="59" y="60"/>
                    </a:lnTo>
                    <a:lnTo>
                      <a:pt x="30" y="88"/>
                    </a:lnTo>
                    <a:lnTo>
                      <a:pt x="0" y="113"/>
                    </a:lnTo>
                    <a:lnTo>
                      <a:pt x="0" y="113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25" name="íŝľídê"/>
              <p:cNvSpPr/>
              <p:nvPr/>
            </p:nvSpPr>
            <p:spPr bwMode="auto">
              <a:xfrm>
                <a:off x="7848392" y="4419364"/>
                <a:ext cx="600321" cy="846963"/>
              </a:xfrm>
              <a:custGeom>
                <a:avLst/>
                <a:gdLst>
                  <a:gd name="T0" fmla="*/ 0 w 773"/>
                  <a:gd name="T1" fmla="*/ 73 h 1093"/>
                  <a:gd name="T2" fmla="*/ 332 w 773"/>
                  <a:gd name="T3" fmla="*/ 1093 h 1093"/>
                  <a:gd name="T4" fmla="*/ 332 w 773"/>
                  <a:gd name="T5" fmla="*/ 1093 h 1093"/>
                  <a:gd name="T6" fmla="*/ 390 w 773"/>
                  <a:gd name="T7" fmla="*/ 1071 h 1093"/>
                  <a:gd name="T8" fmla="*/ 448 w 773"/>
                  <a:gd name="T9" fmla="*/ 1049 h 1093"/>
                  <a:gd name="T10" fmla="*/ 506 w 773"/>
                  <a:gd name="T11" fmla="*/ 1023 h 1093"/>
                  <a:gd name="T12" fmla="*/ 561 w 773"/>
                  <a:gd name="T13" fmla="*/ 995 h 1093"/>
                  <a:gd name="T14" fmla="*/ 616 w 773"/>
                  <a:gd name="T15" fmla="*/ 967 h 1093"/>
                  <a:gd name="T16" fmla="*/ 668 w 773"/>
                  <a:gd name="T17" fmla="*/ 936 h 1093"/>
                  <a:gd name="T18" fmla="*/ 721 w 773"/>
                  <a:gd name="T19" fmla="*/ 902 h 1093"/>
                  <a:gd name="T20" fmla="*/ 773 w 773"/>
                  <a:gd name="T21" fmla="*/ 868 h 1093"/>
                  <a:gd name="T22" fmla="*/ 141 w 773"/>
                  <a:gd name="T23" fmla="*/ 0 h 1093"/>
                  <a:gd name="T24" fmla="*/ 141 w 773"/>
                  <a:gd name="T25" fmla="*/ 0 h 1093"/>
                  <a:gd name="T26" fmla="*/ 108 w 773"/>
                  <a:gd name="T27" fmla="*/ 22 h 1093"/>
                  <a:gd name="T28" fmla="*/ 73 w 773"/>
                  <a:gd name="T29" fmla="*/ 41 h 1093"/>
                  <a:gd name="T30" fmla="*/ 36 w 773"/>
                  <a:gd name="T31" fmla="*/ 58 h 1093"/>
                  <a:gd name="T32" fmla="*/ 0 w 773"/>
                  <a:gd name="T33" fmla="*/ 73 h 1093"/>
                  <a:gd name="T34" fmla="*/ 0 w 773"/>
                  <a:gd name="T35" fmla="*/ 73 h 10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773" h="1093">
                    <a:moveTo>
                      <a:pt x="0" y="73"/>
                    </a:moveTo>
                    <a:lnTo>
                      <a:pt x="332" y="1093"/>
                    </a:lnTo>
                    <a:lnTo>
                      <a:pt x="332" y="1093"/>
                    </a:lnTo>
                    <a:lnTo>
                      <a:pt x="390" y="1071"/>
                    </a:lnTo>
                    <a:lnTo>
                      <a:pt x="448" y="1049"/>
                    </a:lnTo>
                    <a:lnTo>
                      <a:pt x="506" y="1023"/>
                    </a:lnTo>
                    <a:lnTo>
                      <a:pt x="561" y="995"/>
                    </a:lnTo>
                    <a:lnTo>
                      <a:pt x="616" y="967"/>
                    </a:lnTo>
                    <a:lnTo>
                      <a:pt x="668" y="936"/>
                    </a:lnTo>
                    <a:lnTo>
                      <a:pt x="721" y="902"/>
                    </a:lnTo>
                    <a:lnTo>
                      <a:pt x="773" y="868"/>
                    </a:lnTo>
                    <a:lnTo>
                      <a:pt x="141" y="0"/>
                    </a:lnTo>
                    <a:lnTo>
                      <a:pt x="141" y="0"/>
                    </a:lnTo>
                    <a:lnTo>
                      <a:pt x="108" y="22"/>
                    </a:lnTo>
                    <a:lnTo>
                      <a:pt x="73" y="41"/>
                    </a:lnTo>
                    <a:lnTo>
                      <a:pt x="36" y="58"/>
                    </a:lnTo>
                    <a:lnTo>
                      <a:pt x="0" y="73"/>
                    </a:lnTo>
                    <a:lnTo>
                      <a:pt x="0" y="73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26" name="išlïḓè"/>
              <p:cNvSpPr/>
              <p:nvPr/>
            </p:nvSpPr>
            <p:spPr bwMode="auto">
              <a:xfrm>
                <a:off x="6211860" y="3952448"/>
                <a:ext cx="851618" cy="380047"/>
              </a:xfrm>
              <a:custGeom>
                <a:avLst/>
                <a:gdLst>
                  <a:gd name="T0" fmla="*/ 1073 w 1098"/>
                  <a:gd name="T1" fmla="*/ 0 h 489"/>
                  <a:gd name="T2" fmla="*/ 0 w 1098"/>
                  <a:gd name="T3" fmla="*/ 0 h 489"/>
                  <a:gd name="T4" fmla="*/ 0 w 1098"/>
                  <a:gd name="T5" fmla="*/ 0 h 489"/>
                  <a:gd name="T6" fmla="*/ 3 w 1098"/>
                  <a:gd name="T7" fmla="*/ 63 h 489"/>
                  <a:gd name="T8" fmla="*/ 8 w 1098"/>
                  <a:gd name="T9" fmla="*/ 126 h 489"/>
                  <a:gd name="T10" fmla="*/ 13 w 1098"/>
                  <a:gd name="T11" fmla="*/ 188 h 489"/>
                  <a:gd name="T12" fmla="*/ 23 w 1098"/>
                  <a:gd name="T13" fmla="*/ 250 h 489"/>
                  <a:gd name="T14" fmla="*/ 34 w 1098"/>
                  <a:gd name="T15" fmla="*/ 310 h 489"/>
                  <a:gd name="T16" fmla="*/ 46 w 1098"/>
                  <a:gd name="T17" fmla="*/ 371 h 489"/>
                  <a:gd name="T18" fmla="*/ 60 w 1098"/>
                  <a:gd name="T19" fmla="*/ 430 h 489"/>
                  <a:gd name="T20" fmla="*/ 78 w 1098"/>
                  <a:gd name="T21" fmla="*/ 489 h 489"/>
                  <a:gd name="T22" fmla="*/ 1098 w 1098"/>
                  <a:gd name="T23" fmla="*/ 157 h 489"/>
                  <a:gd name="T24" fmla="*/ 1098 w 1098"/>
                  <a:gd name="T25" fmla="*/ 157 h 489"/>
                  <a:gd name="T26" fmla="*/ 1089 w 1098"/>
                  <a:gd name="T27" fmla="*/ 119 h 489"/>
                  <a:gd name="T28" fmla="*/ 1082 w 1098"/>
                  <a:gd name="T29" fmla="*/ 80 h 489"/>
                  <a:gd name="T30" fmla="*/ 1077 w 1098"/>
                  <a:gd name="T31" fmla="*/ 40 h 489"/>
                  <a:gd name="T32" fmla="*/ 1073 w 1098"/>
                  <a:gd name="T33" fmla="*/ 0 h 489"/>
                  <a:gd name="T34" fmla="*/ 1073 w 1098"/>
                  <a:gd name="T35" fmla="*/ 0 h 4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098" h="489">
                    <a:moveTo>
                      <a:pt x="1073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3" y="63"/>
                    </a:lnTo>
                    <a:lnTo>
                      <a:pt x="8" y="126"/>
                    </a:lnTo>
                    <a:lnTo>
                      <a:pt x="13" y="188"/>
                    </a:lnTo>
                    <a:lnTo>
                      <a:pt x="23" y="250"/>
                    </a:lnTo>
                    <a:lnTo>
                      <a:pt x="34" y="310"/>
                    </a:lnTo>
                    <a:lnTo>
                      <a:pt x="46" y="371"/>
                    </a:lnTo>
                    <a:lnTo>
                      <a:pt x="60" y="430"/>
                    </a:lnTo>
                    <a:lnTo>
                      <a:pt x="78" y="489"/>
                    </a:lnTo>
                    <a:lnTo>
                      <a:pt x="1098" y="157"/>
                    </a:lnTo>
                    <a:lnTo>
                      <a:pt x="1098" y="157"/>
                    </a:lnTo>
                    <a:lnTo>
                      <a:pt x="1089" y="119"/>
                    </a:lnTo>
                    <a:lnTo>
                      <a:pt x="1082" y="80"/>
                    </a:lnTo>
                    <a:lnTo>
                      <a:pt x="1077" y="40"/>
                    </a:lnTo>
                    <a:lnTo>
                      <a:pt x="1073" y="0"/>
                    </a:lnTo>
                    <a:lnTo>
                      <a:pt x="1073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27" name="iṧḷíḓé"/>
              <p:cNvSpPr/>
              <p:nvPr/>
            </p:nvSpPr>
            <p:spPr bwMode="auto">
              <a:xfrm>
                <a:off x="6824590" y="4419364"/>
                <a:ext cx="598769" cy="846963"/>
              </a:xfrm>
              <a:custGeom>
                <a:avLst/>
                <a:gdLst>
                  <a:gd name="T0" fmla="*/ 631 w 772"/>
                  <a:gd name="T1" fmla="*/ 0 h 1093"/>
                  <a:gd name="T2" fmla="*/ 0 w 772"/>
                  <a:gd name="T3" fmla="*/ 868 h 1093"/>
                  <a:gd name="T4" fmla="*/ 0 w 772"/>
                  <a:gd name="T5" fmla="*/ 868 h 1093"/>
                  <a:gd name="T6" fmla="*/ 51 w 772"/>
                  <a:gd name="T7" fmla="*/ 902 h 1093"/>
                  <a:gd name="T8" fmla="*/ 104 w 772"/>
                  <a:gd name="T9" fmla="*/ 936 h 1093"/>
                  <a:gd name="T10" fmla="*/ 156 w 772"/>
                  <a:gd name="T11" fmla="*/ 967 h 1093"/>
                  <a:gd name="T12" fmla="*/ 211 w 772"/>
                  <a:gd name="T13" fmla="*/ 995 h 1093"/>
                  <a:gd name="T14" fmla="*/ 266 w 772"/>
                  <a:gd name="T15" fmla="*/ 1023 h 1093"/>
                  <a:gd name="T16" fmla="*/ 324 w 772"/>
                  <a:gd name="T17" fmla="*/ 1049 h 1093"/>
                  <a:gd name="T18" fmla="*/ 382 w 772"/>
                  <a:gd name="T19" fmla="*/ 1071 h 1093"/>
                  <a:gd name="T20" fmla="*/ 440 w 772"/>
                  <a:gd name="T21" fmla="*/ 1093 h 1093"/>
                  <a:gd name="T22" fmla="*/ 772 w 772"/>
                  <a:gd name="T23" fmla="*/ 73 h 1093"/>
                  <a:gd name="T24" fmla="*/ 772 w 772"/>
                  <a:gd name="T25" fmla="*/ 73 h 1093"/>
                  <a:gd name="T26" fmla="*/ 736 w 772"/>
                  <a:gd name="T27" fmla="*/ 58 h 1093"/>
                  <a:gd name="T28" fmla="*/ 699 w 772"/>
                  <a:gd name="T29" fmla="*/ 41 h 1093"/>
                  <a:gd name="T30" fmla="*/ 664 w 772"/>
                  <a:gd name="T31" fmla="*/ 22 h 1093"/>
                  <a:gd name="T32" fmla="*/ 631 w 772"/>
                  <a:gd name="T33" fmla="*/ 0 h 1093"/>
                  <a:gd name="T34" fmla="*/ 631 w 772"/>
                  <a:gd name="T35" fmla="*/ 0 h 10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772" h="1093">
                    <a:moveTo>
                      <a:pt x="631" y="0"/>
                    </a:moveTo>
                    <a:lnTo>
                      <a:pt x="0" y="868"/>
                    </a:lnTo>
                    <a:lnTo>
                      <a:pt x="0" y="868"/>
                    </a:lnTo>
                    <a:lnTo>
                      <a:pt x="51" y="902"/>
                    </a:lnTo>
                    <a:lnTo>
                      <a:pt x="104" y="936"/>
                    </a:lnTo>
                    <a:lnTo>
                      <a:pt x="156" y="967"/>
                    </a:lnTo>
                    <a:lnTo>
                      <a:pt x="211" y="995"/>
                    </a:lnTo>
                    <a:lnTo>
                      <a:pt x="266" y="1023"/>
                    </a:lnTo>
                    <a:lnTo>
                      <a:pt x="324" y="1049"/>
                    </a:lnTo>
                    <a:lnTo>
                      <a:pt x="382" y="1071"/>
                    </a:lnTo>
                    <a:lnTo>
                      <a:pt x="440" y="1093"/>
                    </a:lnTo>
                    <a:lnTo>
                      <a:pt x="772" y="73"/>
                    </a:lnTo>
                    <a:lnTo>
                      <a:pt x="772" y="73"/>
                    </a:lnTo>
                    <a:lnTo>
                      <a:pt x="736" y="58"/>
                    </a:lnTo>
                    <a:lnTo>
                      <a:pt x="699" y="41"/>
                    </a:lnTo>
                    <a:lnTo>
                      <a:pt x="664" y="22"/>
                    </a:lnTo>
                    <a:lnTo>
                      <a:pt x="631" y="0"/>
                    </a:lnTo>
                    <a:lnTo>
                      <a:pt x="631" y="0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28" name="is1iḑê"/>
              <p:cNvSpPr/>
              <p:nvPr/>
            </p:nvSpPr>
            <p:spPr bwMode="auto">
              <a:xfrm>
                <a:off x="6211860" y="3511904"/>
                <a:ext cx="851618" cy="378496"/>
              </a:xfrm>
              <a:custGeom>
                <a:avLst/>
                <a:gdLst>
                  <a:gd name="T0" fmla="*/ 1098 w 1098"/>
                  <a:gd name="T1" fmla="*/ 331 h 488"/>
                  <a:gd name="T2" fmla="*/ 78 w 1098"/>
                  <a:gd name="T3" fmla="*/ 0 h 488"/>
                  <a:gd name="T4" fmla="*/ 78 w 1098"/>
                  <a:gd name="T5" fmla="*/ 0 h 488"/>
                  <a:gd name="T6" fmla="*/ 60 w 1098"/>
                  <a:gd name="T7" fmla="*/ 58 h 488"/>
                  <a:gd name="T8" fmla="*/ 46 w 1098"/>
                  <a:gd name="T9" fmla="*/ 118 h 488"/>
                  <a:gd name="T10" fmla="*/ 34 w 1098"/>
                  <a:gd name="T11" fmla="*/ 178 h 488"/>
                  <a:gd name="T12" fmla="*/ 23 w 1098"/>
                  <a:gd name="T13" fmla="*/ 239 h 488"/>
                  <a:gd name="T14" fmla="*/ 13 w 1098"/>
                  <a:gd name="T15" fmla="*/ 300 h 488"/>
                  <a:gd name="T16" fmla="*/ 8 w 1098"/>
                  <a:gd name="T17" fmla="*/ 363 h 488"/>
                  <a:gd name="T18" fmla="*/ 3 w 1098"/>
                  <a:gd name="T19" fmla="*/ 425 h 488"/>
                  <a:gd name="T20" fmla="*/ 0 w 1098"/>
                  <a:gd name="T21" fmla="*/ 488 h 488"/>
                  <a:gd name="T22" fmla="*/ 1073 w 1098"/>
                  <a:gd name="T23" fmla="*/ 488 h 488"/>
                  <a:gd name="T24" fmla="*/ 1073 w 1098"/>
                  <a:gd name="T25" fmla="*/ 488 h 488"/>
                  <a:gd name="T26" fmla="*/ 1077 w 1098"/>
                  <a:gd name="T27" fmla="*/ 448 h 488"/>
                  <a:gd name="T28" fmla="*/ 1082 w 1098"/>
                  <a:gd name="T29" fmla="*/ 409 h 488"/>
                  <a:gd name="T30" fmla="*/ 1089 w 1098"/>
                  <a:gd name="T31" fmla="*/ 370 h 488"/>
                  <a:gd name="T32" fmla="*/ 1098 w 1098"/>
                  <a:gd name="T33" fmla="*/ 331 h 488"/>
                  <a:gd name="T34" fmla="*/ 1098 w 1098"/>
                  <a:gd name="T35" fmla="*/ 331 h 4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098" h="488">
                    <a:moveTo>
                      <a:pt x="1098" y="331"/>
                    </a:moveTo>
                    <a:lnTo>
                      <a:pt x="78" y="0"/>
                    </a:lnTo>
                    <a:lnTo>
                      <a:pt x="78" y="0"/>
                    </a:lnTo>
                    <a:lnTo>
                      <a:pt x="60" y="58"/>
                    </a:lnTo>
                    <a:lnTo>
                      <a:pt x="46" y="118"/>
                    </a:lnTo>
                    <a:lnTo>
                      <a:pt x="34" y="178"/>
                    </a:lnTo>
                    <a:lnTo>
                      <a:pt x="23" y="239"/>
                    </a:lnTo>
                    <a:lnTo>
                      <a:pt x="13" y="300"/>
                    </a:lnTo>
                    <a:lnTo>
                      <a:pt x="8" y="363"/>
                    </a:lnTo>
                    <a:lnTo>
                      <a:pt x="3" y="425"/>
                    </a:lnTo>
                    <a:lnTo>
                      <a:pt x="0" y="488"/>
                    </a:lnTo>
                    <a:lnTo>
                      <a:pt x="1073" y="488"/>
                    </a:lnTo>
                    <a:lnTo>
                      <a:pt x="1073" y="488"/>
                    </a:lnTo>
                    <a:lnTo>
                      <a:pt x="1077" y="448"/>
                    </a:lnTo>
                    <a:lnTo>
                      <a:pt x="1082" y="409"/>
                    </a:lnTo>
                    <a:lnTo>
                      <a:pt x="1089" y="370"/>
                    </a:lnTo>
                    <a:lnTo>
                      <a:pt x="1098" y="331"/>
                    </a:lnTo>
                    <a:lnTo>
                      <a:pt x="1098" y="33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29" name="ïṥḷîďè"/>
              <p:cNvSpPr/>
              <p:nvPr/>
            </p:nvSpPr>
            <p:spPr bwMode="auto">
              <a:xfrm>
                <a:off x="6823039" y="2576522"/>
                <a:ext cx="600321" cy="848514"/>
              </a:xfrm>
              <a:custGeom>
                <a:avLst/>
                <a:gdLst>
                  <a:gd name="T0" fmla="*/ 773 w 773"/>
                  <a:gd name="T1" fmla="*/ 1021 h 1094"/>
                  <a:gd name="T2" fmla="*/ 441 w 773"/>
                  <a:gd name="T3" fmla="*/ 0 h 1094"/>
                  <a:gd name="T4" fmla="*/ 441 w 773"/>
                  <a:gd name="T5" fmla="*/ 0 h 1094"/>
                  <a:gd name="T6" fmla="*/ 383 w 773"/>
                  <a:gd name="T7" fmla="*/ 23 h 1094"/>
                  <a:gd name="T8" fmla="*/ 325 w 773"/>
                  <a:gd name="T9" fmla="*/ 45 h 1094"/>
                  <a:gd name="T10" fmla="*/ 267 w 773"/>
                  <a:gd name="T11" fmla="*/ 71 h 1094"/>
                  <a:gd name="T12" fmla="*/ 212 w 773"/>
                  <a:gd name="T13" fmla="*/ 98 h 1094"/>
                  <a:gd name="T14" fmla="*/ 157 w 773"/>
                  <a:gd name="T15" fmla="*/ 127 h 1094"/>
                  <a:gd name="T16" fmla="*/ 105 w 773"/>
                  <a:gd name="T17" fmla="*/ 158 h 1094"/>
                  <a:gd name="T18" fmla="*/ 52 w 773"/>
                  <a:gd name="T19" fmla="*/ 191 h 1094"/>
                  <a:gd name="T20" fmla="*/ 0 w 773"/>
                  <a:gd name="T21" fmla="*/ 226 h 1094"/>
                  <a:gd name="T22" fmla="*/ 632 w 773"/>
                  <a:gd name="T23" fmla="*/ 1094 h 1094"/>
                  <a:gd name="T24" fmla="*/ 632 w 773"/>
                  <a:gd name="T25" fmla="*/ 1094 h 1094"/>
                  <a:gd name="T26" fmla="*/ 665 w 773"/>
                  <a:gd name="T27" fmla="*/ 1072 h 1094"/>
                  <a:gd name="T28" fmla="*/ 700 w 773"/>
                  <a:gd name="T29" fmla="*/ 1053 h 1094"/>
                  <a:gd name="T30" fmla="*/ 737 w 773"/>
                  <a:gd name="T31" fmla="*/ 1036 h 1094"/>
                  <a:gd name="T32" fmla="*/ 773 w 773"/>
                  <a:gd name="T33" fmla="*/ 1021 h 1094"/>
                  <a:gd name="T34" fmla="*/ 773 w 773"/>
                  <a:gd name="T35" fmla="*/ 1021 h 10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773" h="1094">
                    <a:moveTo>
                      <a:pt x="773" y="1021"/>
                    </a:moveTo>
                    <a:lnTo>
                      <a:pt x="441" y="0"/>
                    </a:lnTo>
                    <a:lnTo>
                      <a:pt x="441" y="0"/>
                    </a:lnTo>
                    <a:lnTo>
                      <a:pt x="383" y="23"/>
                    </a:lnTo>
                    <a:lnTo>
                      <a:pt x="325" y="45"/>
                    </a:lnTo>
                    <a:lnTo>
                      <a:pt x="267" y="71"/>
                    </a:lnTo>
                    <a:lnTo>
                      <a:pt x="212" y="98"/>
                    </a:lnTo>
                    <a:lnTo>
                      <a:pt x="157" y="127"/>
                    </a:lnTo>
                    <a:lnTo>
                      <a:pt x="105" y="158"/>
                    </a:lnTo>
                    <a:lnTo>
                      <a:pt x="52" y="191"/>
                    </a:lnTo>
                    <a:lnTo>
                      <a:pt x="0" y="226"/>
                    </a:lnTo>
                    <a:lnTo>
                      <a:pt x="632" y="1094"/>
                    </a:lnTo>
                    <a:lnTo>
                      <a:pt x="632" y="1094"/>
                    </a:lnTo>
                    <a:lnTo>
                      <a:pt x="665" y="1072"/>
                    </a:lnTo>
                    <a:lnTo>
                      <a:pt x="700" y="1053"/>
                    </a:lnTo>
                    <a:lnTo>
                      <a:pt x="737" y="1036"/>
                    </a:lnTo>
                    <a:lnTo>
                      <a:pt x="773" y="1021"/>
                    </a:lnTo>
                    <a:lnTo>
                      <a:pt x="773" y="102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30" name="ïšlïḍe"/>
              <p:cNvSpPr/>
              <p:nvPr/>
            </p:nvSpPr>
            <p:spPr bwMode="auto">
              <a:xfrm>
                <a:off x="6290972" y="3110139"/>
                <a:ext cx="846963" cy="598769"/>
              </a:xfrm>
              <a:custGeom>
                <a:avLst/>
                <a:gdLst>
                  <a:gd name="T0" fmla="*/ 1093 w 1093"/>
                  <a:gd name="T1" fmla="*/ 630 h 771"/>
                  <a:gd name="T2" fmla="*/ 225 w 1093"/>
                  <a:gd name="T3" fmla="*/ 0 h 771"/>
                  <a:gd name="T4" fmla="*/ 225 w 1093"/>
                  <a:gd name="T5" fmla="*/ 0 h 771"/>
                  <a:gd name="T6" fmla="*/ 191 w 1093"/>
                  <a:gd name="T7" fmla="*/ 51 h 771"/>
                  <a:gd name="T8" fmla="*/ 159 w 1093"/>
                  <a:gd name="T9" fmla="*/ 103 h 771"/>
                  <a:gd name="T10" fmla="*/ 128 w 1093"/>
                  <a:gd name="T11" fmla="*/ 157 h 771"/>
                  <a:gd name="T12" fmla="*/ 98 w 1093"/>
                  <a:gd name="T13" fmla="*/ 211 h 771"/>
                  <a:gd name="T14" fmla="*/ 71 w 1093"/>
                  <a:gd name="T15" fmla="*/ 267 h 771"/>
                  <a:gd name="T16" fmla="*/ 46 w 1093"/>
                  <a:gd name="T17" fmla="*/ 324 h 771"/>
                  <a:gd name="T18" fmla="*/ 22 w 1093"/>
                  <a:gd name="T19" fmla="*/ 381 h 771"/>
                  <a:gd name="T20" fmla="*/ 0 w 1093"/>
                  <a:gd name="T21" fmla="*/ 441 h 771"/>
                  <a:gd name="T22" fmla="*/ 1020 w 1093"/>
                  <a:gd name="T23" fmla="*/ 771 h 771"/>
                  <a:gd name="T24" fmla="*/ 1020 w 1093"/>
                  <a:gd name="T25" fmla="*/ 771 h 771"/>
                  <a:gd name="T26" fmla="*/ 1036 w 1093"/>
                  <a:gd name="T27" fmla="*/ 735 h 771"/>
                  <a:gd name="T28" fmla="*/ 1054 w 1093"/>
                  <a:gd name="T29" fmla="*/ 699 h 771"/>
                  <a:gd name="T30" fmla="*/ 1073 w 1093"/>
                  <a:gd name="T31" fmla="*/ 664 h 771"/>
                  <a:gd name="T32" fmla="*/ 1093 w 1093"/>
                  <a:gd name="T33" fmla="*/ 630 h 771"/>
                  <a:gd name="T34" fmla="*/ 1093 w 1093"/>
                  <a:gd name="T35" fmla="*/ 630 h 7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093" h="771">
                    <a:moveTo>
                      <a:pt x="1093" y="630"/>
                    </a:moveTo>
                    <a:lnTo>
                      <a:pt x="225" y="0"/>
                    </a:lnTo>
                    <a:lnTo>
                      <a:pt x="225" y="0"/>
                    </a:lnTo>
                    <a:lnTo>
                      <a:pt x="191" y="51"/>
                    </a:lnTo>
                    <a:lnTo>
                      <a:pt x="159" y="103"/>
                    </a:lnTo>
                    <a:lnTo>
                      <a:pt x="128" y="157"/>
                    </a:lnTo>
                    <a:lnTo>
                      <a:pt x="98" y="211"/>
                    </a:lnTo>
                    <a:lnTo>
                      <a:pt x="71" y="267"/>
                    </a:lnTo>
                    <a:lnTo>
                      <a:pt x="46" y="324"/>
                    </a:lnTo>
                    <a:lnTo>
                      <a:pt x="22" y="381"/>
                    </a:lnTo>
                    <a:lnTo>
                      <a:pt x="0" y="441"/>
                    </a:lnTo>
                    <a:lnTo>
                      <a:pt x="1020" y="771"/>
                    </a:lnTo>
                    <a:lnTo>
                      <a:pt x="1020" y="771"/>
                    </a:lnTo>
                    <a:lnTo>
                      <a:pt x="1036" y="735"/>
                    </a:lnTo>
                    <a:lnTo>
                      <a:pt x="1054" y="699"/>
                    </a:lnTo>
                    <a:lnTo>
                      <a:pt x="1073" y="664"/>
                    </a:lnTo>
                    <a:lnTo>
                      <a:pt x="1093" y="630"/>
                    </a:lnTo>
                    <a:lnTo>
                      <a:pt x="1093" y="63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31" name="îṥľiḋe"/>
              <p:cNvSpPr/>
              <p:nvPr/>
            </p:nvSpPr>
            <p:spPr bwMode="auto">
              <a:xfrm>
                <a:off x="6501938" y="2789038"/>
                <a:ext cx="760095" cy="760095"/>
              </a:xfrm>
              <a:custGeom>
                <a:avLst/>
                <a:gdLst>
                  <a:gd name="T0" fmla="*/ 980 w 980"/>
                  <a:gd name="T1" fmla="*/ 868 h 981"/>
                  <a:gd name="T2" fmla="*/ 349 w 980"/>
                  <a:gd name="T3" fmla="*/ 0 h 981"/>
                  <a:gd name="T4" fmla="*/ 349 w 980"/>
                  <a:gd name="T5" fmla="*/ 0 h 981"/>
                  <a:gd name="T6" fmla="*/ 301 w 980"/>
                  <a:gd name="T7" fmla="*/ 39 h 981"/>
                  <a:gd name="T8" fmla="*/ 253 w 980"/>
                  <a:gd name="T9" fmla="*/ 78 h 981"/>
                  <a:gd name="T10" fmla="*/ 207 w 980"/>
                  <a:gd name="T11" fmla="*/ 119 h 981"/>
                  <a:gd name="T12" fmla="*/ 163 w 980"/>
                  <a:gd name="T13" fmla="*/ 162 h 981"/>
                  <a:gd name="T14" fmla="*/ 120 w 980"/>
                  <a:gd name="T15" fmla="*/ 208 h 981"/>
                  <a:gd name="T16" fmla="*/ 78 w 980"/>
                  <a:gd name="T17" fmla="*/ 254 h 981"/>
                  <a:gd name="T18" fmla="*/ 38 w 980"/>
                  <a:gd name="T19" fmla="*/ 301 h 981"/>
                  <a:gd name="T20" fmla="*/ 0 w 980"/>
                  <a:gd name="T21" fmla="*/ 349 h 981"/>
                  <a:gd name="T22" fmla="*/ 867 w 980"/>
                  <a:gd name="T23" fmla="*/ 981 h 981"/>
                  <a:gd name="T24" fmla="*/ 867 w 980"/>
                  <a:gd name="T25" fmla="*/ 981 h 981"/>
                  <a:gd name="T26" fmla="*/ 894 w 980"/>
                  <a:gd name="T27" fmla="*/ 950 h 981"/>
                  <a:gd name="T28" fmla="*/ 921 w 980"/>
                  <a:gd name="T29" fmla="*/ 921 h 981"/>
                  <a:gd name="T30" fmla="*/ 950 w 980"/>
                  <a:gd name="T31" fmla="*/ 893 h 981"/>
                  <a:gd name="T32" fmla="*/ 980 w 980"/>
                  <a:gd name="T33" fmla="*/ 868 h 981"/>
                  <a:gd name="T34" fmla="*/ 980 w 980"/>
                  <a:gd name="T35" fmla="*/ 868 h 9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980" h="981">
                    <a:moveTo>
                      <a:pt x="980" y="868"/>
                    </a:moveTo>
                    <a:lnTo>
                      <a:pt x="349" y="0"/>
                    </a:lnTo>
                    <a:lnTo>
                      <a:pt x="349" y="0"/>
                    </a:lnTo>
                    <a:lnTo>
                      <a:pt x="301" y="39"/>
                    </a:lnTo>
                    <a:lnTo>
                      <a:pt x="253" y="78"/>
                    </a:lnTo>
                    <a:lnTo>
                      <a:pt x="207" y="119"/>
                    </a:lnTo>
                    <a:lnTo>
                      <a:pt x="163" y="162"/>
                    </a:lnTo>
                    <a:lnTo>
                      <a:pt x="120" y="208"/>
                    </a:lnTo>
                    <a:lnTo>
                      <a:pt x="78" y="254"/>
                    </a:lnTo>
                    <a:lnTo>
                      <a:pt x="38" y="301"/>
                    </a:lnTo>
                    <a:lnTo>
                      <a:pt x="0" y="349"/>
                    </a:lnTo>
                    <a:lnTo>
                      <a:pt x="867" y="981"/>
                    </a:lnTo>
                    <a:lnTo>
                      <a:pt x="867" y="981"/>
                    </a:lnTo>
                    <a:lnTo>
                      <a:pt x="894" y="950"/>
                    </a:lnTo>
                    <a:lnTo>
                      <a:pt x="921" y="921"/>
                    </a:lnTo>
                    <a:lnTo>
                      <a:pt x="950" y="893"/>
                    </a:lnTo>
                    <a:lnTo>
                      <a:pt x="980" y="868"/>
                    </a:lnTo>
                    <a:lnTo>
                      <a:pt x="980" y="868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32" name="íṣḻïḋé"/>
              <p:cNvSpPr/>
              <p:nvPr/>
            </p:nvSpPr>
            <p:spPr bwMode="auto">
              <a:xfrm>
                <a:off x="7224804" y="2498961"/>
                <a:ext cx="380048" cy="850066"/>
              </a:xfrm>
              <a:custGeom>
                <a:avLst/>
                <a:gdLst>
                  <a:gd name="T0" fmla="*/ 490 w 490"/>
                  <a:gd name="T1" fmla="*/ 1072 h 1097"/>
                  <a:gd name="T2" fmla="*/ 490 w 490"/>
                  <a:gd name="T3" fmla="*/ 0 h 1097"/>
                  <a:gd name="T4" fmla="*/ 490 w 490"/>
                  <a:gd name="T5" fmla="*/ 0 h 1097"/>
                  <a:gd name="T6" fmla="*/ 427 w 490"/>
                  <a:gd name="T7" fmla="*/ 3 h 1097"/>
                  <a:gd name="T8" fmla="*/ 363 w 490"/>
                  <a:gd name="T9" fmla="*/ 7 h 1097"/>
                  <a:gd name="T10" fmla="*/ 302 w 490"/>
                  <a:gd name="T11" fmla="*/ 13 h 1097"/>
                  <a:gd name="T12" fmla="*/ 240 w 490"/>
                  <a:gd name="T13" fmla="*/ 22 h 1097"/>
                  <a:gd name="T14" fmla="*/ 179 w 490"/>
                  <a:gd name="T15" fmla="*/ 32 h 1097"/>
                  <a:gd name="T16" fmla="*/ 119 w 490"/>
                  <a:gd name="T17" fmla="*/ 46 h 1097"/>
                  <a:gd name="T18" fmla="*/ 60 w 490"/>
                  <a:gd name="T19" fmla="*/ 60 h 1097"/>
                  <a:gd name="T20" fmla="*/ 0 w 490"/>
                  <a:gd name="T21" fmla="*/ 77 h 1097"/>
                  <a:gd name="T22" fmla="*/ 332 w 490"/>
                  <a:gd name="T23" fmla="*/ 1097 h 1097"/>
                  <a:gd name="T24" fmla="*/ 332 w 490"/>
                  <a:gd name="T25" fmla="*/ 1097 h 1097"/>
                  <a:gd name="T26" fmla="*/ 371 w 490"/>
                  <a:gd name="T27" fmla="*/ 1087 h 1097"/>
                  <a:gd name="T28" fmla="*/ 410 w 490"/>
                  <a:gd name="T29" fmla="*/ 1080 h 1097"/>
                  <a:gd name="T30" fmla="*/ 449 w 490"/>
                  <a:gd name="T31" fmla="*/ 1075 h 1097"/>
                  <a:gd name="T32" fmla="*/ 490 w 490"/>
                  <a:gd name="T33" fmla="*/ 1072 h 1097"/>
                  <a:gd name="T34" fmla="*/ 490 w 490"/>
                  <a:gd name="T35" fmla="*/ 1072 h 10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90" h="1097">
                    <a:moveTo>
                      <a:pt x="490" y="1072"/>
                    </a:moveTo>
                    <a:lnTo>
                      <a:pt x="490" y="0"/>
                    </a:lnTo>
                    <a:lnTo>
                      <a:pt x="490" y="0"/>
                    </a:lnTo>
                    <a:lnTo>
                      <a:pt x="427" y="3"/>
                    </a:lnTo>
                    <a:lnTo>
                      <a:pt x="363" y="7"/>
                    </a:lnTo>
                    <a:lnTo>
                      <a:pt x="302" y="13"/>
                    </a:lnTo>
                    <a:lnTo>
                      <a:pt x="240" y="22"/>
                    </a:lnTo>
                    <a:lnTo>
                      <a:pt x="179" y="32"/>
                    </a:lnTo>
                    <a:lnTo>
                      <a:pt x="119" y="46"/>
                    </a:lnTo>
                    <a:lnTo>
                      <a:pt x="60" y="60"/>
                    </a:lnTo>
                    <a:lnTo>
                      <a:pt x="0" y="77"/>
                    </a:lnTo>
                    <a:lnTo>
                      <a:pt x="332" y="1097"/>
                    </a:lnTo>
                    <a:lnTo>
                      <a:pt x="332" y="1097"/>
                    </a:lnTo>
                    <a:lnTo>
                      <a:pt x="371" y="1087"/>
                    </a:lnTo>
                    <a:lnTo>
                      <a:pt x="410" y="1080"/>
                    </a:lnTo>
                    <a:lnTo>
                      <a:pt x="449" y="1075"/>
                    </a:lnTo>
                    <a:lnTo>
                      <a:pt x="490" y="1072"/>
                    </a:lnTo>
                    <a:lnTo>
                      <a:pt x="490" y="1072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  <p:grpSp>
          <p:nvGrpSpPr>
            <p:cNvPr id="100" name="íṩľidè"/>
            <p:cNvGrpSpPr/>
            <p:nvPr/>
          </p:nvGrpSpPr>
          <p:grpSpPr>
            <a:xfrm>
              <a:off x="6907302" y="1666875"/>
              <a:ext cx="2862421" cy="2879546"/>
              <a:chOff x="907879" y="2281904"/>
              <a:chExt cx="3158296" cy="3287240"/>
            </a:xfrm>
          </p:grpSpPr>
          <p:cxnSp>
            <p:nvCxnSpPr>
              <p:cNvPr id="104" name="Straight Connector 62"/>
              <p:cNvCxnSpPr/>
              <p:nvPr/>
            </p:nvCxnSpPr>
            <p:spPr>
              <a:xfrm flipV="1">
                <a:off x="2482623" y="2281904"/>
                <a:ext cx="0" cy="72000"/>
              </a:xfrm>
              <a:prstGeom prst="line">
                <a:avLst/>
              </a:prstGeom>
              <a:ln w="28575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" name="Straight Connector 63"/>
              <p:cNvCxnSpPr/>
              <p:nvPr/>
            </p:nvCxnSpPr>
            <p:spPr>
              <a:xfrm flipV="1">
                <a:off x="2482623" y="5497144"/>
                <a:ext cx="0" cy="72000"/>
              </a:xfrm>
              <a:prstGeom prst="line">
                <a:avLst/>
              </a:prstGeom>
              <a:ln w="28575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" name="Straight Connector 64"/>
              <p:cNvCxnSpPr/>
              <p:nvPr/>
            </p:nvCxnSpPr>
            <p:spPr>
              <a:xfrm rot="2160000" flipV="1">
                <a:off x="3431504" y="2586790"/>
                <a:ext cx="0" cy="72000"/>
              </a:xfrm>
              <a:prstGeom prst="line">
                <a:avLst/>
              </a:prstGeom>
              <a:ln w="28575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Straight Connector 65"/>
              <p:cNvCxnSpPr/>
              <p:nvPr/>
            </p:nvCxnSpPr>
            <p:spPr>
              <a:xfrm rot="2160000" flipV="1">
                <a:off x="1537009" y="5185843"/>
                <a:ext cx="0" cy="72000"/>
              </a:xfrm>
              <a:prstGeom prst="line">
                <a:avLst/>
              </a:prstGeom>
              <a:ln w="28575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Straight Connector 66"/>
              <p:cNvCxnSpPr/>
              <p:nvPr/>
            </p:nvCxnSpPr>
            <p:spPr>
              <a:xfrm rot="4320000" flipV="1">
                <a:off x="4018698" y="3395911"/>
                <a:ext cx="0" cy="72000"/>
              </a:xfrm>
              <a:prstGeom prst="line">
                <a:avLst/>
              </a:prstGeom>
              <a:ln w="28575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" name="Straight Connector 67"/>
              <p:cNvCxnSpPr/>
              <p:nvPr/>
            </p:nvCxnSpPr>
            <p:spPr>
              <a:xfrm rot="4320000" flipV="1">
                <a:off x="943879" y="4384963"/>
                <a:ext cx="0" cy="72000"/>
              </a:xfrm>
              <a:prstGeom prst="line">
                <a:avLst/>
              </a:prstGeom>
              <a:ln w="28575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Straight Connector 68"/>
              <p:cNvCxnSpPr/>
              <p:nvPr/>
            </p:nvCxnSpPr>
            <p:spPr>
              <a:xfrm rot="19440000">
                <a:off x="3426004" y="5195394"/>
                <a:ext cx="0" cy="72000"/>
              </a:xfrm>
              <a:prstGeom prst="line">
                <a:avLst/>
              </a:prstGeom>
              <a:ln w="28575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Straight Connector 69"/>
              <p:cNvCxnSpPr/>
              <p:nvPr/>
            </p:nvCxnSpPr>
            <p:spPr>
              <a:xfrm rot="19440000">
                <a:off x="1539142" y="2584578"/>
                <a:ext cx="0" cy="72000"/>
              </a:xfrm>
              <a:prstGeom prst="line">
                <a:avLst/>
              </a:prstGeom>
              <a:ln w="28575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2" name="Straight Connector 70"/>
              <p:cNvCxnSpPr/>
              <p:nvPr/>
            </p:nvCxnSpPr>
            <p:spPr>
              <a:xfrm rot="17280000">
                <a:off x="4030175" y="4369891"/>
                <a:ext cx="0" cy="72000"/>
              </a:xfrm>
              <a:prstGeom prst="line">
                <a:avLst/>
              </a:prstGeom>
              <a:ln w="28575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" name="Straight Connector 71"/>
              <p:cNvCxnSpPr/>
              <p:nvPr/>
            </p:nvCxnSpPr>
            <p:spPr>
              <a:xfrm rot="17280000">
                <a:off x="956790" y="3393699"/>
                <a:ext cx="0" cy="72000"/>
              </a:xfrm>
              <a:prstGeom prst="line">
                <a:avLst/>
              </a:prstGeom>
              <a:ln w="28575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1" name="iṩḻïďê"/>
            <p:cNvSpPr/>
            <p:nvPr/>
          </p:nvSpPr>
          <p:spPr>
            <a:xfrm>
              <a:off x="7425632" y="2198416"/>
              <a:ext cx="1849779" cy="184977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02" name="ïśľïḓe"/>
            <p:cNvSpPr txBox="1"/>
            <p:nvPr/>
          </p:nvSpPr>
          <p:spPr>
            <a:xfrm>
              <a:off x="7802729" y="3239340"/>
              <a:ext cx="1095586" cy="406324"/>
            </a:xfrm>
            <a:prstGeom prst="rect">
              <a:avLst/>
            </a:prstGeom>
          </p:spPr>
          <p:txBody>
            <a:bodyPr wrap="none" lIns="0" tIns="0" rIns="0" bIns="0">
              <a:noAutofit/>
              <a:scene3d>
                <a:camera prst="orthographicFront"/>
                <a:lightRig rig="threePt" dir="t"/>
              </a:scene3d>
              <a:sp3d contourW="12700">
                <a:bevelT w="0" h="0"/>
              </a:sp3d>
            </a:bodyPr>
            <a:lstStyle/>
            <a:p>
              <a:pPr algn="ctr">
                <a:spcBef>
                  <a:spcPct val="0"/>
                </a:spcBef>
                <a:tabLst>
                  <a:tab pos="180975" algn="l"/>
                </a:tabLst>
              </a:pPr>
              <a:r>
                <a:rPr lang="zh-TW" altLang="en-US" sz="2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</a:rPr>
                <a:t>篇</a:t>
              </a:r>
              <a:endParaRPr lang="en-US" altLang="ko-KR" sz="2400" spc="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135" name="文本框 86"/>
          <p:cNvSpPr txBox="1"/>
          <p:nvPr/>
        </p:nvSpPr>
        <p:spPr>
          <a:xfrm>
            <a:off x="8220380" y="4750081"/>
            <a:ext cx="3011054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zh-CN" alt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学位论文</a:t>
            </a:r>
          </a:p>
        </p:txBody>
      </p:sp>
      <p:sp>
        <p:nvSpPr>
          <p:cNvPr id="134" name="íšḷîḍè"/>
          <p:cNvSpPr txBox="1"/>
          <p:nvPr/>
        </p:nvSpPr>
        <p:spPr>
          <a:xfrm>
            <a:off x="1733660" y="2931706"/>
            <a:ext cx="1490525" cy="641342"/>
          </a:xfrm>
          <a:prstGeom prst="rect">
            <a:avLst/>
          </a:prstGeom>
        </p:spPr>
        <p:txBody>
          <a:bodyPr wrap="none" lIns="0" tIns="0" rIns="0" bIns="0">
            <a:noAutofit/>
            <a:scene3d>
              <a:camera prst="orthographicFront"/>
              <a:lightRig rig="threePt" dir="t"/>
            </a:scene3d>
            <a:sp3d contourW="12700">
              <a:bevelT w="0" h="0"/>
            </a:sp3d>
          </a:bodyPr>
          <a:lstStyle/>
          <a:p>
            <a:pPr algn="ctr">
              <a:spcBef>
                <a:spcPct val="0"/>
              </a:spcBef>
              <a:tabLst>
                <a:tab pos="180975" algn="l"/>
              </a:tabLst>
            </a:pPr>
            <a:r>
              <a:rPr lang="en-US" altLang="zh-TW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1,956</a:t>
            </a:r>
          </a:p>
        </p:txBody>
      </p:sp>
      <p:sp>
        <p:nvSpPr>
          <p:cNvPr id="136" name="íšḷîḍè"/>
          <p:cNvSpPr txBox="1"/>
          <p:nvPr/>
        </p:nvSpPr>
        <p:spPr>
          <a:xfrm>
            <a:off x="5162550" y="2936112"/>
            <a:ext cx="1706827" cy="641342"/>
          </a:xfrm>
          <a:prstGeom prst="rect">
            <a:avLst/>
          </a:prstGeom>
        </p:spPr>
        <p:txBody>
          <a:bodyPr wrap="none" lIns="0" tIns="0" rIns="0" bIns="0">
            <a:noAutofit/>
            <a:scene3d>
              <a:camera prst="orthographicFront"/>
              <a:lightRig rig="threePt" dir="t"/>
            </a:scene3d>
            <a:sp3d contourW="12700">
              <a:bevelT w="0" h="0"/>
            </a:sp3d>
          </a:bodyPr>
          <a:lstStyle/>
          <a:p>
            <a:pPr algn="ctr">
              <a:spcBef>
                <a:spcPct val="0"/>
              </a:spcBef>
              <a:tabLst>
                <a:tab pos="180975" algn="l"/>
              </a:tabLst>
            </a:pPr>
            <a:r>
              <a:rPr lang="en-US" altLang="zh-TW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618,968</a:t>
            </a:r>
          </a:p>
        </p:txBody>
      </p:sp>
      <p:sp>
        <p:nvSpPr>
          <p:cNvPr id="137" name="íšḷîḍè"/>
          <p:cNvSpPr txBox="1"/>
          <p:nvPr/>
        </p:nvSpPr>
        <p:spPr>
          <a:xfrm>
            <a:off x="8850248" y="2929948"/>
            <a:ext cx="1490525" cy="641342"/>
          </a:xfrm>
          <a:prstGeom prst="rect">
            <a:avLst/>
          </a:prstGeom>
        </p:spPr>
        <p:txBody>
          <a:bodyPr wrap="none" lIns="0" tIns="0" rIns="0" bIns="0">
            <a:noAutofit/>
            <a:scene3d>
              <a:camera prst="orthographicFront"/>
              <a:lightRig rig="threePt" dir="t"/>
            </a:scene3d>
            <a:sp3d contourW="12700">
              <a:bevelT w="0" h="0"/>
            </a:sp3d>
          </a:bodyPr>
          <a:lstStyle/>
          <a:p>
            <a:pPr algn="ctr">
              <a:spcBef>
                <a:spcPct val="0"/>
              </a:spcBef>
              <a:tabLst>
                <a:tab pos="180975" algn="l"/>
              </a:tabLst>
            </a:pPr>
            <a:r>
              <a:rPr lang="en-US" altLang="zh-TW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159,286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字方塊 9"/>
          <p:cNvSpPr txBox="1"/>
          <p:nvPr/>
        </p:nvSpPr>
        <p:spPr>
          <a:xfrm>
            <a:off x="136402" y="208819"/>
            <a:ext cx="680878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smtClean="0"/>
              <a:t>Q. </a:t>
            </a:r>
            <a:r>
              <a:rPr lang="zh-CN" altLang="en-US" sz="3200" b="1" dirty="0" smtClean="0"/>
              <a:t>如何在库内</a:t>
            </a:r>
            <a:endParaRPr lang="en-US" altLang="zh-CN" sz="3200" b="1" dirty="0" smtClean="0"/>
          </a:p>
          <a:p>
            <a:r>
              <a:rPr lang="zh-CN" altLang="en-US" sz="3200" b="1" dirty="0" smtClean="0"/>
              <a:t>查找投稿消息？</a:t>
            </a:r>
            <a:endParaRPr lang="en-US" altLang="zh-CN" sz="3200" b="1" dirty="0" smtClean="0"/>
          </a:p>
          <a:p>
            <a:endParaRPr lang="en-US" altLang="zh-TW" sz="3200" b="1" dirty="0"/>
          </a:p>
          <a:p>
            <a:r>
              <a:rPr lang="en-US" altLang="zh-CN" sz="3200" b="1" dirty="0" smtClean="0">
                <a:solidFill>
                  <a:srgbClr val="FF0000"/>
                </a:solidFill>
              </a:rPr>
              <a:t>=&gt;</a:t>
            </a:r>
            <a:r>
              <a:rPr lang="zh-CN" altLang="en-US" sz="3200" b="1" dirty="0" smtClean="0">
                <a:solidFill>
                  <a:srgbClr val="FF0000"/>
                </a:solidFill>
              </a:rPr>
              <a:t>看详目页左下方</a:t>
            </a:r>
            <a:endParaRPr lang="en-US" altLang="zh-CN" sz="3200" b="1" dirty="0" smtClean="0">
              <a:solidFill>
                <a:srgbClr val="FF0000"/>
              </a:solidFill>
            </a:endParaRPr>
          </a:p>
          <a:p>
            <a:r>
              <a:rPr lang="zh-CN" altLang="en-US" sz="3200" b="1" dirty="0" smtClean="0">
                <a:solidFill>
                  <a:srgbClr val="FF0000"/>
                </a:solidFill>
              </a:rPr>
              <a:t>  “基本信息</a:t>
            </a:r>
            <a:r>
              <a:rPr lang="en-US" altLang="zh-CN" sz="3200" b="1" dirty="0" smtClean="0">
                <a:solidFill>
                  <a:srgbClr val="FF0000"/>
                </a:solidFill>
              </a:rPr>
              <a:t>”</a:t>
            </a:r>
          </a:p>
        </p:txBody>
      </p:sp>
      <p:sp>
        <p:nvSpPr>
          <p:cNvPr id="12" name="矩形 11"/>
          <p:cNvSpPr/>
          <p:nvPr/>
        </p:nvSpPr>
        <p:spPr>
          <a:xfrm>
            <a:off x="1921708" y="5083432"/>
            <a:ext cx="16209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</a:rPr>
              <a:t>基本信息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2030" y="-52705"/>
            <a:ext cx="8696960" cy="387159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2665" y="3818890"/>
            <a:ext cx="8696325" cy="30524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111002" y="152496"/>
            <a:ext cx="680878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smtClean="0"/>
              <a:t>Q. </a:t>
            </a:r>
            <a:r>
              <a:rPr lang="zh-CN" altLang="en-US" sz="3200" b="1" dirty="0" smtClean="0"/>
              <a:t>如何在库内查找投稿消息？</a:t>
            </a:r>
            <a:endParaRPr lang="en-US" altLang="zh-CN" sz="3200" b="1" dirty="0" smtClean="0"/>
          </a:p>
          <a:p>
            <a:r>
              <a:rPr lang="en-US" altLang="zh-TW" sz="3200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altLang="zh-TW" sz="3200" b="1" dirty="0" smtClean="0">
                <a:solidFill>
                  <a:schemeClr val="accent4">
                    <a:lumMod val="75000"/>
                  </a:schemeClr>
                </a:solidFill>
              </a:rPr>
              <a:t>    </a:t>
            </a:r>
          </a:p>
          <a:p>
            <a:r>
              <a:rPr lang="en-US" altLang="zh-CN" sz="3200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altLang="zh-CN" sz="3200" b="1" dirty="0" smtClean="0">
                <a:solidFill>
                  <a:schemeClr val="accent4">
                    <a:lumMod val="75000"/>
                  </a:schemeClr>
                </a:solidFill>
              </a:rPr>
              <a:t>     =》</a:t>
            </a:r>
            <a:r>
              <a:rPr lang="zh-CN" altLang="en-US" sz="3200" b="1" dirty="0" smtClean="0">
                <a:solidFill>
                  <a:schemeClr val="accent4">
                    <a:lumMod val="75000"/>
                  </a:schemeClr>
                </a:solidFill>
              </a:rPr>
              <a:t>点击下载投稿信息</a:t>
            </a:r>
            <a:endParaRPr lang="zh-TW" altLang="en-US" sz="32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4008987" y="4574002"/>
            <a:ext cx="22715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 smtClean="0">
                <a:solidFill>
                  <a:srgbClr val="FF0000"/>
                </a:solidFill>
              </a:rPr>
              <a:t>投稿信息</a:t>
            </a:r>
            <a:endParaRPr lang="zh-TW" altLang="en-US" sz="2800" b="1" dirty="0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390" y="3082925"/>
            <a:ext cx="3927475" cy="27622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" y="-1905"/>
            <a:ext cx="6029960" cy="686181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1865" y="-1905"/>
            <a:ext cx="6134100" cy="6861175"/>
          </a:xfrm>
          <a:prstGeom prst="rect">
            <a:avLst/>
          </a:prstGeo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75" y="-33655"/>
            <a:ext cx="6138545" cy="690181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4420" y="-33655"/>
            <a:ext cx="6029325" cy="6901815"/>
          </a:xfrm>
          <a:prstGeom prst="rect">
            <a:avLst/>
          </a:prstGeom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3335"/>
            <a:ext cx="6099810" cy="683387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9810" y="-13335"/>
            <a:ext cx="6088380" cy="6833870"/>
          </a:xfrm>
          <a:prstGeom prst="rect">
            <a:avLst/>
          </a:prstGeom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525" y="-8255"/>
            <a:ext cx="6151245" cy="686308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2355" y="-8255"/>
            <a:ext cx="6054090" cy="6863080"/>
          </a:xfrm>
          <a:prstGeom prst="rect">
            <a:avLst/>
          </a:prstGeom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145" y="-5080"/>
            <a:ext cx="6145530" cy="684403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9020" y="-5080"/>
            <a:ext cx="6042025" cy="6844030"/>
          </a:xfrm>
          <a:prstGeom prst="rect">
            <a:avLst/>
          </a:prstGeom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55" y="-10160"/>
            <a:ext cx="6273165" cy="681482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0785" y="-10160"/>
            <a:ext cx="5928995" cy="6815455"/>
          </a:xfrm>
          <a:prstGeom prst="rect">
            <a:avLst/>
          </a:prstGeom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85" y="-30480"/>
            <a:ext cx="6230620" cy="684276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3640" y="-30480"/>
            <a:ext cx="5925185" cy="6843395"/>
          </a:xfrm>
          <a:prstGeom prst="rect">
            <a:avLst/>
          </a:prstGeom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文本框 26"/>
          <p:cNvSpPr txBox="1"/>
          <p:nvPr>
            <p:custDataLst>
              <p:tags r:id="rId1"/>
            </p:custDataLst>
          </p:nvPr>
        </p:nvSpPr>
        <p:spPr bwMode="auto">
          <a:xfrm>
            <a:off x="3100779" y="543238"/>
            <a:ext cx="6601460" cy="271147"/>
          </a:xfrm>
          <a:prstGeom prst="rect">
            <a:avLst/>
          </a:prstGeom>
          <a:noFill/>
          <a:ln>
            <a:noFill/>
          </a:ln>
        </p:spPr>
        <p:txBody>
          <a:bodyPr>
            <a:scene3d>
              <a:camera prst="orthographicFront"/>
              <a:lightRig rig="threePt" dir="t"/>
            </a:scene3d>
          </a:bodyPr>
          <a:lstStyle/>
          <a:p>
            <a:pPr fontAlgn="auto"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CN" altLang="en-US" sz="4400" b="1" dirty="0" smtClean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投稿台湾期刊注意事项</a:t>
            </a:r>
          </a:p>
        </p:txBody>
      </p:sp>
      <p:sp>
        <p:nvSpPr>
          <p:cNvPr id="8" name="文字方塊 7"/>
          <p:cNvSpPr txBox="1"/>
          <p:nvPr/>
        </p:nvSpPr>
        <p:spPr>
          <a:xfrm>
            <a:off x="7498080" y="6091756"/>
            <a:ext cx="38774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 smtClean="0"/>
              <a:t>--- </a:t>
            </a:r>
            <a:r>
              <a:rPr lang="zh-CN" altLang="en-US" sz="2000" b="1" dirty="0" smtClean="0"/>
              <a:t>台湾成功大学 吴万益</a:t>
            </a:r>
            <a:endParaRPr lang="zh-TW" altLang="en-US" sz="2000" b="1" dirty="0"/>
          </a:p>
        </p:txBody>
      </p:sp>
      <p:sp>
        <p:nvSpPr>
          <p:cNvPr id="3" name="矩形 2"/>
          <p:cNvSpPr/>
          <p:nvPr/>
        </p:nvSpPr>
        <p:spPr>
          <a:xfrm>
            <a:off x="213360" y="1099620"/>
            <a:ext cx="11841480" cy="45612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Clr>
                <a:srgbClr val="330066"/>
              </a:buClr>
              <a:buSzPct val="70000"/>
              <a:buFont typeface="Wingdings" panose="05000000000000000000" pitchFamily="2" charset="2"/>
              <a:buChar char="l"/>
            </a:pPr>
            <a:r>
              <a:rPr lang="zh-TW" altLang="en-US" sz="3600" b="1" dirty="0" smtClean="0">
                <a:solidFill>
                  <a:srgbClr val="000000"/>
                </a:solidFill>
                <a:latin typeface="Arial" panose="020B0604020202020204"/>
                <a:ea typeface="PMingLiU"/>
              </a:rPr>
              <a:t>论文的长度</a:t>
            </a:r>
          </a:p>
          <a:p>
            <a:pPr marL="692150" lvl="1" indent="-347980">
              <a:spcBef>
                <a:spcPct val="20000"/>
              </a:spcBef>
              <a:buClr>
                <a:srgbClr val="669999"/>
              </a:buClr>
              <a:buSzPct val="70000"/>
              <a:buFont typeface="Wingdings" panose="05000000000000000000" pitchFamily="2" charset="2"/>
              <a:buChar char="l"/>
            </a:pPr>
            <a:r>
              <a:rPr lang="zh-TW" altLang="en-US" sz="3200" b="1" dirty="0" smtClean="0">
                <a:solidFill>
                  <a:srgbClr val="000000"/>
                </a:solidFill>
                <a:latin typeface="Arial" panose="020B0604020202020204"/>
                <a:ea typeface="PMingLiU"/>
              </a:rPr>
              <a:t>文章长度约一万五到两万字最恰当。</a:t>
            </a:r>
          </a:p>
          <a:p>
            <a:pPr marL="342900" lvl="0" indent="-342900">
              <a:spcBef>
                <a:spcPct val="20000"/>
              </a:spcBef>
              <a:buClr>
                <a:srgbClr val="330066"/>
              </a:buClr>
              <a:buSzPct val="70000"/>
              <a:buFont typeface="Wingdings" panose="05000000000000000000" pitchFamily="2" charset="2"/>
              <a:buChar char="l"/>
            </a:pPr>
            <a:r>
              <a:rPr lang="zh-TW" altLang="en-US" sz="3600" b="1" dirty="0" smtClean="0">
                <a:solidFill>
                  <a:srgbClr val="000000"/>
                </a:solidFill>
                <a:latin typeface="Arial" panose="020B0604020202020204"/>
                <a:ea typeface="PMingLiU"/>
              </a:rPr>
              <a:t>了解每</a:t>
            </a:r>
            <a:r>
              <a:rPr lang="zh-TW" altLang="en-US" sz="3600" b="1" dirty="0">
                <a:solidFill>
                  <a:srgbClr val="000000"/>
                </a:solidFill>
                <a:latin typeface="Arial" panose="020B0604020202020204"/>
                <a:ea typeface="PMingLiU"/>
              </a:rPr>
              <a:t>份期刊的特色</a:t>
            </a:r>
          </a:p>
          <a:p>
            <a:pPr marL="342900" lvl="0" indent="-342900">
              <a:spcBef>
                <a:spcPct val="20000"/>
              </a:spcBef>
              <a:buClr>
                <a:srgbClr val="330066"/>
              </a:buClr>
              <a:buSzPct val="70000"/>
              <a:buFont typeface="Wingdings" panose="05000000000000000000" pitchFamily="2" charset="2"/>
              <a:buChar char="l"/>
            </a:pPr>
            <a:r>
              <a:rPr lang="zh-TW" altLang="en-US" sz="3600" b="1" dirty="0" smtClean="0">
                <a:solidFill>
                  <a:srgbClr val="000000"/>
                </a:solidFill>
                <a:latin typeface="Arial" panose="020B0604020202020204"/>
                <a:ea typeface="PMingLiU"/>
              </a:rPr>
              <a:t>撰稿范例 </a:t>
            </a:r>
            <a:r>
              <a:rPr lang="en-US" altLang="zh-TW" sz="3600" b="1" dirty="0" smtClean="0">
                <a:solidFill>
                  <a:srgbClr val="000000"/>
                </a:solidFill>
                <a:latin typeface="Arial" panose="020B0604020202020204"/>
                <a:ea typeface="PMingLiU"/>
              </a:rPr>
              <a:t>(</a:t>
            </a:r>
            <a:r>
              <a:rPr lang="zh-TW" altLang="en-US" sz="3600" b="1" dirty="0">
                <a:solidFill>
                  <a:srgbClr val="000000"/>
                </a:solidFill>
                <a:latin typeface="Arial" panose="020B0604020202020204"/>
                <a:ea typeface="PMingLiU"/>
              </a:rPr>
              <a:t>文章格式</a:t>
            </a:r>
            <a:r>
              <a:rPr lang="en-US" altLang="zh-TW" sz="3600" b="1" dirty="0">
                <a:solidFill>
                  <a:srgbClr val="000000"/>
                </a:solidFill>
                <a:latin typeface="Arial" panose="020B0604020202020204"/>
                <a:ea typeface="PMingLiU"/>
              </a:rPr>
              <a:t>)</a:t>
            </a:r>
          </a:p>
          <a:p>
            <a:pPr marL="342900" lvl="0" indent="-342900">
              <a:spcBef>
                <a:spcPct val="20000"/>
              </a:spcBef>
              <a:buClr>
                <a:srgbClr val="330066"/>
              </a:buClr>
              <a:buSzPct val="70000"/>
              <a:buFont typeface="Wingdings" panose="05000000000000000000" pitchFamily="2" charset="2"/>
              <a:buChar char="l"/>
            </a:pPr>
            <a:r>
              <a:rPr lang="zh-TW" altLang="en-US" sz="3600" b="1" dirty="0">
                <a:solidFill>
                  <a:srgbClr val="000000"/>
                </a:solidFill>
                <a:latin typeface="Arial" panose="020B0604020202020204"/>
                <a:ea typeface="PMingLiU"/>
              </a:rPr>
              <a:t>依照期刊的要求交稿</a:t>
            </a:r>
          </a:p>
          <a:p>
            <a:pPr marL="342900" lvl="0" indent="-342900">
              <a:spcBef>
                <a:spcPct val="20000"/>
              </a:spcBef>
              <a:buClr>
                <a:srgbClr val="330066"/>
              </a:buClr>
              <a:buSzPct val="70000"/>
              <a:buFont typeface="Wingdings" panose="05000000000000000000" pitchFamily="2" charset="2"/>
              <a:buChar char="l"/>
            </a:pPr>
            <a:r>
              <a:rPr lang="zh-TW" altLang="en-US" sz="3600" b="1" dirty="0" smtClean="0">
                <a:solidFill>
                  <a:srgbClr val="000000"/>
                </a:solidFill>
                <a:latin typeface="Arial" panose="020B0604020202020204"/>
                <a:ea typeface="PMingLiU"/>
              </a:rPr>
              <a:t>不可违反学术伦理</a:t>
            </a:r>
            <a:r>
              <a:rPr lang="zh-TW" altLang="en-US" sz="3600" b="1" dirty="0">
                <a:solidFill>
                  <a:srgbClr val="000000"/>
                </a:solidFill>
                <a:latin typeface="Arial" panose="020B0604020202020204"/>
                <a:ea typeface="PMingLiU"/>
              </a:rPr>
              <a:t> </a:t>
            </a:r>
            <a:r>
              <a:rPr lang="zh-TW" altLang="en-US" sz="2800" b="1" dirty="0" smtClean="0">
                <a:solidFill>
                  <a:srgbClr val="000000"/>
                </a:solidFill>
                <a:latin typeface="Arial" panose="020B0604020202020204"/>
                <a:ea typeface="PMingLiU"/>
              </a:rPr>
              <a:t>不可一稿多投；不可抄袭；不可不诚实引用资料</a:t>
            </a:r>
          </a:p>
          <a:p>
            <a:pPr marL="342900" lvl="0" indent="-342900">
              <a:spcBef>
                <a:spcPct val="20000"/>
              </a:spcBef>
              <a:buClr>
                <a:srgbClr val="330066"/>
              </a:buClr>
              <a:buSzPct val="70000"/>
              <a:buFont typeface="Wingdings" panose="05000000000000000000" pitchFamily="2" charset="2"/>
              <a:buChar char="l"/>
            </a:pPr>
            <a:r>
              <a:rPr lang="zh-TW" altLang="en-US" sz="3600" b="1" dirty="0" smtClean="0">
                <a:solidFill>
                  <a:srgbClr val="000000"/>
                </a:solidFill>
                <a:latin typeface="Arial" panose="020B0604020202020204"/>
                <a:ea typeface="PMingLiU"/>
              </a:rPr>
              <a:t>审查过程</a:t>
            </a:r>
            <a:endParaRPr lang="zh-TW" altLang="en-US" sz="3600" b="1" dirty="0">
              <a:solidFill>
                <a:srgbClr val="000000"/>
              </a:solidFill>
              <a:latin typeface="Arial" panose="020B0604020202020204"/>
              <a:ea typeface="PMingLiU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任意多边形 62"/>
          <p:cNvSpPr/>
          <p:nvPr/>
        </p:nvSpPr>
        <p:spPr>
          <a:xfrm>
            <a:off x="-134021" y="2"/>
            <a:ext cx="5032666" cy="419100"/>
          </a:xfrm>
          <a:custGeom>
            <a:avLst/>
            <a:gdLst>
              <a:gd name="connsiteX0" fmla="*/ 104775 w 5032666"/>
              <a:gd name="connsiteY0" fmla="*/ 0 h 419100"/>
              <a:gd name="connsiteX1" fmla="*/ 150742 w 5032666"/>
              <a:gd name="connsiteY1" fmla="*/ 0 h 419100"/>
              <a:gd name="connsiteX2" fmla="*/ 161478 w 5032666"/>
              <a:gd name="connsiteY2" fmla="*/ 0 h 419100"/>
              <a:gd name="connsiteX3" fmla="*/ 200025 w 5032666"/>
              <a:gd name="connsiteY3" fmla="*/ 0 h 419100"/>
              <a:gd name="connsiteX4" fmla="*/ 207445 w 5032666"/>
              <a:gd name="connsiteY4" fmla="*/ 0 h 419100"/>
              <a:gd name="connsiteX5" fmla="*/ 225133 w 5032666"/>
              <a:gd name="connsiteY5" fmla="*/ 0 h 419100"/>
              <a:gd name="connsiteX6" fmla="*/ 256728 w 5032666"/>
              <a:gd name="connsiteY6" fmla="*/ 0 h 419100"/>
              <a:gd name="connsiteX7" fmla="*/ 271100 w 5032666"/>
              <a:gd name="connsiteY7" fmla="*/ 0 h 419100"/>
              <a:gd name="connsiteX8" fmla="*/ 281836 w 5032666"/>
              <a:gd name="connsiteY8" fmla="*/ 0 h 419100"/>
              <a:gd name="connsiteX9" fmla="*/ 314326 w 5032666"/>
              <a:gd name="connsiteY9" fmla="*/ 0 h 419100"/>
              <a:gd name="connsiteX10" fmla="*/ 320383 w 5032666"/>
              <a:gd name="connsiteY10" fmla="*/ 0 h 419100"/>
              <a:gd name="connsiteX11" fmla="*/ 327803 w 5032666"/>
              <a:gd name="connsiteY11" fmla="*/ 0 h 419100"/>
              <a:gd name="connsiteX12" fmla="*/ 360293 w 5032666"/>
              <a:gd name="connsiteY12" fmla="*/ 0 h 419100"/>
              <a:gd name="connsiteX13" fmla="*/ 371029 w 5032666"/>
              <a:gd name="connsiteY13" fmla="*/ 0 h 419100"/>
              <a:gd name="connsiteX14" fmla="*/ 377086 w 5032666"/>
              <a:gd name="connsiteY14" fmla="*/ 0 h 419100"/>
              <a:gd name="connsiteX15" fmla="*/ 409576 w 5032666"/>
              <a:gd name="connsiteY15" fmla="*/ 0 h 419100"/>
              <a:gd name="connsiteX16" fmla="*/ 416996 w 5032666"/>
              <a:gd name="connsiteY16" fmla="*/ 0 h 419100"/>
              <a:gd name="connsiteX17" fmla="*/ 434684 w 5032666"/>
              <a:gd name="connsiteY17" fmla="*/ 0 h 419100"/>
              <a:gd name="connsiteX18" fmla="*/ 466279 w 5032666"/>
              <a:gd name="connsiteY18" fmla="*/ 0 h 419100"/>
              <a:gd name="connsiteX19" fmla="*/ 480651 w 5032666"/>
              <a:gd name="connsiteY19" fmla="*/ 0 h 419100"/>
              <a:gd name="connsiteX20" fmla="*/ 491387 w 5032666"/>
              <a:gd name="connsiteY20" fmla="*/ 0 h 419100"/>
              <a:gd name="connsiteX21" fmla="*/ 529934 w 5032666"/>
              <a:gd name="connsiteY21" fmla="*/ 0 h 419100"/>
              <a:gd name="connsiteX22" fmla="*/ 537354 w 5032666"/>
              <a:gd name="connsiteY22" fmla="*/ 0 h 419100"/>
              <a:gd name="connsiteX23" fmla="*/ 561975 w 5032666"/>
              <a:gd name="connsiteY23" fmla="*/ 0 h 419100"/>
              <a:gd name="connsiteX24" fmla="*/ 586637 w 5032666"/>
              <a:gd name="connsiteY24" fmla="*/ 0 h 419100"/>
              <a:gd name="connsiteX25" fmla="*/ 607942 w 5032666"/>
              <a:gd name="connsiteY25" fmla="*/ 0 h 419100"/>
              <a:gd name="connsiteX26" fmla="*/ 618678 w 5032666"/>
              <a:gd name="connsiteY26" fmla="*/ 0 h 419100"/>
              <a:gd name="connsiteX27" fmla="*/ 657225 w 5032666"/>
              <a:gd name="connsiteY27" fmla="*/ 0 h 419100"/>
              <a:gd name="connsiteX28" fmla="*/ 664645 w 5032666"/>
              <a:gd name="connsiteY28" fmla="*/ 0 h 419100"/>
              <a:gd name="connsiteX29" fmla="*/ 682333 w 5032666"/>
              <a:gd name="connsiteY29" fmla="*/ 0 h 419100"/>
              <a:gd name="connsiteX30" fmla="*/ 713928 w 5032666"/>
              <a:gd name="connsiteY30" fmla="*/ 0 h 419100"/>
              <a:gd name="connsiteX31" fmla="*/ 728300 w 5032666"/>
              <a:gd name="connsiteY31" fmla="*/ 0 h 419100"/>
              <a:gd name="connsiteX32" fmla="*/ 739036 w 5032666"/>
              <a:gd name="connsiteY32" fmla="*/ 0 h 419100"/>
              <a:gd name="connsiteX33" fmla="*/ 750329 w 5032666"/>
              <a:gd name="connsiteY33" fmla="*/ 0 h 419100"/>
              <a:gd name="connsiteX34" fmla="*/ 771526 w 5032666"/>
              <a:gd name="connsiteY34" fmla="*/ 0 h 419100"/>
              <a:gd name="connsiteX35" fmla="*/ 777583 w 5032666"/>
              <a:gd name="connsiteY35" fmla="*/ 0 h 419100"/>
              <a:gd name="connsiteX36" fmla="*/ 785003 w 5032666"/>
              <a:gd name="connsiteY36" fmla="*/ 0 h 419100"/>
              <a:gd name="connsiteX37" fmla="*/ 796296 w 5032666"/>
              <a:gd name="connsiteY37" fmla="*/ 0 h 419100"/>
              <a:gd name="connsiteX38" fmla="*/ 807032 w 5032666"/>
              <a:gd name="connsiteY38" fmla="*/ 0 h 419100"/>
              <a:gd name="connsiteX39" fmla="*/ 817493 w 5032666"/>
              <a:gd name="connsiteY39" fmla="*/ 0 h 419100"/>
              <a:gd name="connsiteX40" fmla="*/ 828229 w 5032666"/>
              <a:gd name="connsiteY40" fmla="*/ 0 h 419100"/>
              <a:gd name="connsiteX41" fmla="*/ 834286 w 5032666"/>
              <a:gd name="connsiteY41" fmla="*/ 0 h 419100"/>
              <a:gd name="connsiteX42" fmla="*/ 845579 w 5032666"/>
              <a:gd name="connsiteY42" fmla="*/ 0 h 419100"/>
              <a:gd name="connsiteX43" fmla="*/ 852999 w 5032666"/>
              <a:gd name="connsiteY43" fmla="*/ 0 h 419100"/>
              <a:gd name="connsiteX44" fmla="*/ 866776 w 5032666"/>
              <a:gd name="connsiteY44" fmla="*/ 0 h 419100"/>
              <a:gd name="connsiteX45" fmla="*/ 870687 w 5032666"/>
              <a:gd name="connsiteY45" fmla="*/ 0 h 419100"/>
              <a:gd name="connsiteX46" fmla="*/ 874196 w 5032666"/>
              <a:gd name="connsiteY46" fmla="*/ 0 h 419100"/>
              <a:gd name="connsiteX47" fmla="*/ 891884 w 5032666"/>
              <a:gd name="connsiteY47" fmla="*/ 0 h 419100"/>
              <a:gd name="connsiteX48" fmla="*/ 902282 w 5032666"/>
              <a:gd name="connsiteY48" fmla="*/ 0 h 419100"/>
              <a:gd name="connsiteX49" fmla="*/ 916654 w 5032666"/>
              <a:gd name="connsiteY49" fmla="*/ 0 h 419100"/>
              <a:gd name="connsiteX50" fmla="*/ 923479 w 5032666"/>
              <a:gd name="connsiteY50" fmla="*/ 0 h 419100"/>
              <a:gd name="connsiteX51" fmla="*/ 927390 w 5032666"/>
              <a:gd name="connsiteY51" fmla="*/ 0 h 419100"/>
              <a:gd name="connsiteX52" fmla="*/ 937851 w 5032666"/>
              <a:gd name="connsiteY52" fmla="*/ 0 h 419100"/>
              <a:gd name="connsiteX53" fmla="*/ 948587 w 5032666"/>
              <a:gd name="connsiteY53" fmla="*/ 0 h 419100"/>
              <a:gd name="connsiteX54" fmla="*/ 959880 w 5032666"/>
              <a:gd name="connsiteY54" fmla="*/ 0 h 419100"/>
              <a:gd name="connsiteX55" fmla="*/ 965937 w 5032666"/>
              <a:gd name="connsiteY55" fmla="*/ 0 h 419100"/>
              <a:gd name="connsiteX56" fmla="*/ 973357 w 5032666"/>
              <a:gd name="connsiteY56" fmla="*/ 0 h 419100"/>
              <a:gd name="connsiteX57" fmla="*/ 987134 w 5032666"/>
              <a:gd name="connsiteY57" fmla="*/ 0 h 419100"/>
              <a:gd name="connsiteX58" fmla="*/ 994554 w 5032666"/>
              <a:gd name="connsiteY58" fmla="*/ 0 h 419100"/>
              <a:gd name="connsiteX59" fmla="*/ 1005847 w 5032666"/>
              <a:gd name="connsiteY59" fmla="*/ 0 h 419100"/>
              <a:gd name="connsiteX60" fmla="*/ 1016583 w 5032666"/>
              <a:gd name="connsiteY60" fmla="*/ 0 h 419100"/>
              <a:gd name="connsiteX61" fmla="*/ 1022640 w 5032666"/>
              <a:gd name="connsiteY61" fmla="*/ 0 h 419100"/>
              <a:gd name="connsiteX62" fmla="*/ 1043837 w 5032666"/>
              <a:gd name="connsiteY62" fmla="*/ 0 h 419100"/>
              <a:gd name="connsiteX63" fmla="*/ 1055130 w 5032666"/>
              <a:gd name="connsiteY63" fmla="*/ 0 h 419100"/>
              <a:gd name="connsiteX64" fmla="*/ 1062550 w 5032666"/>
              <a:gd name="connsiteY64" fmla="*/ 0 h 419100"/>
              <a:gd name="connsiteX65" fmla="*/ 1080238 w 5032666"/>
              <a:gd name="connsiteY65" fmla="*/ 0 h 419100"/>
              <a:gd name="connsiteX66" fmla="*/ 1111833 w 5032666"/>
              <a:gd name="connsiteY66" fmla="*/ 0 h 419100"/>
              <a:gd name="connsiteX67" fmla="*/ 1126205 w 5032666"/>
              <a:gd name="connsiteY67" fmla="*/ 0 h 419100"/>
              <a:gd name="connsiteX68" fmla="*/ 1136941 w 5032666"/>
              <a:gd name="connsiteY68" fmla="*/ 0 h 419100"/>
              <a:gd name="connsiteX69" fmla="*/ 1175488 w 5032666"/>
              <a:gd name="connsiteY69" fmla="*/ 0 h 419100"/>
              <a:gd name="connsiteX70" fmla="*/ 1182908 w 5032666"/>
              <a:gd name="connsiteY70" fmla="*/ 0 h 419100"/>
              <a:gd name="connsiteX71" fmla="*/ 1207529 w 5032666"/>
              <a:gd name="connsiteY71" fmla="*/ 0 h 419100"/>
              <a:gd name="connsiteX72" fmla="*/ 1232191 w 5032666"/>
              <a:gd name="connsiteY72" fmla="*/ 0 h 419100"/>
              <a:gd name="connsiteX73" fmla="*/ 1253496 w 5032666"/>
              <a:gd name="connsiteY73" fmla="*/ 0 h 419100"/>
              <a:gd name="connsiteX74" fmla="*/ 1264232 w 5032666"/>
              <a:gd name="connsiteY74" fmla="*/ 0 h 419100"/>
              <a:gd name="connsiteX75" fmla="*/ 1302779 w 5032666"/>
              <a:gd name="connsiteY75" fmla="*/ 0 h 419100"/>
              <a:gd name="connsiteX76" fmla="*/ 1310199 w 5032666"/>
              <a:gd name="connsiteY76" fmla="*/ 0 h 419100"/>
              <a:gd name="connsiteX77" fmla="*/ 1327887 w 5032666"/>
              <a:gd name="connsiteY77" fmla="*/ 0 h 419100"/>
              <a:gd name="connsiteX78" fmla="*/ 1359482 w 5032666"/>
              <a:gd name="connsiteY78" fmla="*/ 0 h 419100"/>
              <a:gd name="connsiteX79" fmla="*/ 1373854 w 5032666"/>
              <a:gd name="connsiteY79" fmla="*/ 0 h 419100"/>
              <a:gd name="connsiteX80" fmla="*/ 1384590 w 5032666"/>
              <a:gd name="connsiteY80" fmla="*/ 0 h 419100"/>
              <a:gd name="connsiteX81" fmla="*/ 1417080 w 5032666"/>
              <a:gd name="connsiteY81" fmla="*/ 0 h 419100"/>
              <a:gd name="connsiteX82" fmla="*/ 1423137 w 5032666"/>
              <a:gd name="connsiteY82" fmla="*/ 0 h 419100"/>
              <a:gd name="connsiteX83" fmla="*/ 1430557 w 5032666"/>
              <a:gd name="connsiteY83" fmla="*/ 0 h 419100"/>
              <a:gd name="connsiteX84" fmla="*/ 1463047 w 5032666"/>
              <a:gd name="connsiteY84" fmla="*/ 0 h 419100"/>
              <a:gd name="connsiteX85" fmla="*/ 1473783 w 5032666"/>
              <a:gd name="connsiteY85" fmla="*/ 0 h 419100"/>
              <a:gd name="connsiteX86" fmla="*/ 1479840 w 5032666"/>
              <a:gd name="connsiteY86" fmla="*/ 0 h 419100"/>
              <a:gd name="connsiteX87" fmla="*/ 1495425 w 5032666"/>
              <a:gd name="connsiteY87" fmla="*/ 0 h 419100"/>
              <a:gd name="connsiteX88" fmla="*/ 1512330 w 5032666"/>
              <a:gd name="connsiteY88" fmla="*/ 0 h 419100"/>
              <a:gd name="connsiteX89" fmla="*/ 1519750 w 5032666"/>
              <a:gd name="connsiteY89" fmla="*/ 0 h 419100"/>
              <a:gd name="connsiteX90" fmla="*/ 1537438 w 5032666"/>
              <a:gd name="connsiteY90" fmla="*/ 0 h 419100"/>
              <a:gd name="connsiteX91" fmla="*/ 1541392 w 5032666"/>
              <a:gd name="connsiteY91" fmla="*/ 0 h 419100"/>
              <a:gd name="connsiteX92" fmla="*/ 1552128 w 5032666"/>
              <a:gd name="connsiteY92" fmla="*/ 0 h 419100"/>
              <a:gd name="connsiteX93" fmla="*/ 1569033 w 5032666"/>
              <a:gd name="connsiteY93" fmla="*/ 0 h 419100"/>
              <a:gd name="connsiteX94" fmla="*/ 1583405 w 5032666"/>
              <a:gd name="connsiteY94" fmla="*/ 0 h 419100"/>
              <a:gd name="connsiteX95" fmla="*/ 1590675 w 5032666"/>
              <a:gd name="connsiteY95" fmla="*/ 0 h 419100"/>
              <a:gd name="connsiteX96" fmla="*/ 1594141 w 5032666"/>
              <a:gd name="connsiteY96" fmla="*/ 0 h 419100"/>
              <a:gd name="connsiteX97" fmla="*/ 1598095 w 5032666"/>
              <a:gd name="connsiteY97" fmla="*/ 0 h 419100"/>
              <a:gd name="connsiteX98" fmla="*/ 1615783 w 5032666"/>
              <a:gd name="connsiteY98" fmla="*/ 0 h 419100"/>
              <a:gd name="connsiteX99" fmla="*/ 1632688 w 5032666"/>
              <a:gd name="connsiteY99" fmla="*/ 0 h 419100"/>
              <a:gd name="connsiteX100" fmla="*/ 1640108 w 5032666"/>
              <a:gd name="connsiteY100" fmla="*/ 0 h 419100"/>
              <a:gd name="connsiteX101" fmla="*/ 1647378 w 5032666"/>
              <a:gd name="connsiteY101" fmla="*/ 0 h 419100"/>
              <a:gd name="connsiteX102" fmla="*/ 1661750 w 5032666"/>
              <a:gd name="connsiteY102" fmla="*/ 0 h 419100"/>
              <a:gd name="connsiteX103" fmla="*/ 1672486 w 5032666"/>
              <a:gd name="connsiteY103" fmla="*/ 0 h 419100"/>
              <a:gd name="connsiteX104" fmla="*/ 1689391 w 5032666"/>
              <a:gd name="connsiteY104" fmla="*/ 0 h 419100"/>
              <a:gd name="connsiteX105" fmla="*/ 1704976 w 5032666"/>
              <a:gd name="connsiteY105" fmla="*/ 0 h 419100"/>
              <a:gd name="connsiteX106" fmla="*/ 1711033 w 5032666"/>
              <a:gd name="connsiteY106" fmla="*/ 0 h 419100"/>
              <a:gd name="connsiteX107" fmla="*/ 1718453 w 5032666"/>
              <a:gd name="connsiteY107" fmla="*/ 0 h 419100"/>
              <a:gd name="connsiteX108" fmla="*/ 1750943 w 5032666"/>
              <a:gd name="connsiteY108" fmla="*/ 0 h 419100"/>
              <a:gd name="connsiteX109" fmla="*/ 1761679 w 5032666"/>
              <a:gd name="connsiteY109" fmla="*/ 0 h 419100"/>
              <a:gd name="connsiteX110" fmla="*/ 1767736 w 5032666"/>
              <a:gd name="connsiteY110" fmla="*/ 0 h 419100"/>
              <a:gd name="connsiteX111" fmla="*/ 1800226 w 5032666"/>
              <a:gd name="connsiteY111" fmla="*/ 0 h 419100"/>
              <a:gd name="connsiteX112" fmla="*/ 1807646 w 5032666"/>
              <a:gd name="connsiteY112" fmla="*/ 0 h 419100"/>
              <a:gd name="connsiteX113" fmla="*/ 1825334 w 5032666"/>
              <a:gd name="connsiteY113" fmla="*/ 0 h 419100"/>
              <a:gd name="connsiteX114" fmla="*/ 1856929 w 5032666"/>
              <a:gd name="connsiteY114" fmla="*/ 0 h 419100"/>
              <a:gd name="connsiteX115" fmla="*/ 1871301 w 5032666"/>
              <a:gd name="connsiteY115" fmla="*/ 0 h 419100"/>
              <a:gd name="connsiteX116" fmla="*/ 1882037 w 5032666"/>
              <a:gd name="connsiteY116" fmla="*/ 0 h 419100"/>
              <a:gd name="connsiteX117" fmla="*/ 1920584 w 5032666"/>
              <a:gd name="connsiteY117" fmla="*/ 0 h 419100"/>
              <a:gd name="connsiteX118" fmla="*/ 1928004 w 5032666"/>
              <a:gd name="connsiteY118" fmla="*/ 0 h 419100"/>
              <a:gd name="connsiteX119" fmla="*/ 1952625 w 5032666"/>
              <a:gd name="connsiteY119" fmla="*/ 0 h 419100"/>
              <a:gd name="connsiteX120" fmla="*/ 1977287 w 5032666"/>
              <a:gd name="connsiteY120" fmla="*/ 0 h 419100"/>
              <a:gd name="connsiteX121" fmla="*/ 1998592 w 5032666"/>
              <a:gd name="connsiteY121" fmla="*/ 0 h 419100"/>
              <a:gd name="connsiteX122" fmla="*/ 2009328 w 5032666"/>
              <a:gd name="connsiteY122" fmla="*/ 0 h 419100"/>
              <a:gd name="connsiteX123" fmla="*/ 2047875 w 5032666"/>
              <a:gd name="connsiteY123" fmla="*/ 0 h 419100"/>
              <a:gd name="connsiteX124" fmla="*/ 2055295 w 5032666"/>
              <a:gd name="connsiteY124" fmla="*/ 0 h 419100"/>
              <a:gd name="connsiteX125" fmla="*/ 2057400 w 5032666"/>
              <a:gd name="connsiteY125" fmla="*/ 0 h 419100"/>
              <a:gd name="connsiteX126" fmla="*/ 2072983 w 5032666"/>
              <a:gd name="connsiteY126" fmla="*/ 0 h 419100"/>
              <a:gd name="connsiteX127" fmla="*/ 2103367 w 5032666"/>
              <a:gd name="connsiteY127" fmla="*/ 0 h 419100"/>
              <a:gd name="connsiteX128" fmla="*/ 2104578 w 5032666"/>
              <a:gd name="connsiteY128" fmla="*/ 0 h 419100"/>
              <a:gd name="connsiteX129" fmla="*/ 2114103 w 5032666"/>
              <a:gd name="connsiteY129" fmla="*/ 0 h 419100"/>
              <a:gd name="connsiteX130" fmla="*/ 2118950 w 5032666"/>
              <a:gd name="connsiteY130" fmla="*/ 0 h 419100"/>
              <a:gd name="connsiteX131" fmla="*/ 2129686 w 5032666"/>
              <a:gd name="connsiteY131" fmla="*/ 0 h 419100"/>
              <a:gd name="connsiteX132" fmla="*/ 2140979 w 5032666"/>
              <a:gd name="connsiteY132" fmla="*/ 0 h 419100"/>
              <a:gd name="connsiteX133" fmla="*/ 2152650 w 5032666"/>
              <a:gd name="connsiteY133" fmla="*/ 0 h 419100"/>
              <a:gd name="connsiteX134" fmla="*/ 2160070 w 5032666"/>
              <a:gd name="connsiteY134" fmla="*/ 0 h 419100"/>
              <a:gd name="connsiteX135" fmla="*/ 2162176 w 5032666"/>
              <a:gd name="connsiteY135" fmla="*/ 0 h 419100"/>
              <a:gd name="connsiteX136" fmla="*/ 2168233 w 5032666"/>
              <a:gd name="connsiteY136" fmla="*/ 0 h 419100"/>
              <a:gd name="connsiteX137" fmla="*/ 2175653 w 5032666"/>
              <a:gd name="connsiteY137" fmla="*/ 0 h 419100"/>
              <a:gd name="connsiteX138" fmla="*/ 2177758 w 5032666"/>
              <a:gd name="connsiteY138" fmla="*/ 0 h 419100"/>
              <a:gd name="connsiteX139" fmla="*/ 2186946 w 5032666"/>
              <a:gd name="connsiteY139" fmla="*/ 0 h 419100"/>
              <a:gd name="connsiteX140" fmla="*/ 2197682 w 5032666"/>
              <a:gd name="connsiteY140" fmla="*/ 0 h 419100"/>
              <a:gd name="connsiteX141" fmla="*/ 2208143 w 5032666"/>
              <a:gd name="connsiteY141" fmla="*/ 0 h 419100"/>
              <a:gd name="connsiteX142" fmla="*/ 2209353 w 5032666"/>
              <a:gd name="connsiteY142" fmla="*/ 0 h 419100"/>
              <a:gd name="connsiteX143" fmla="*/ 2218879 w 5032666"/>
              <a:gd name="connsiteY143" fmla="*/ 0 h 419100"/>
              <a:gd name="connsiteX144" fmla="*/ 2223725 w 5032666"/>
              <a:gd name="connsiteY144" fmla="*/ 0 h 419100"/>
              <a:gd name="connsiteX145" fmla="*/ 2224936 w 5032666"/>
              <a:gd name="connsiteY145" fmla="*/ 0 h 419100"/>
              <a:gd name="connsiteX146" fmla="*/ 2234461 w 5032666"/>
              <a:gd name="connsiteY146" fmla="*/ 0 h 419100"/>
              <a:gd name="connsiteX147" fmla="*/ 2236229 w 5032666"/>
              <a:gd name="connsiteY147" fmla="*/ 0 h 419100"/>
              <a:gd name="connsiteX148" fmla="*/ 2243649 w 5032666"/>
              <a:gd name="connsiteY148" fmla="*/ 0 h 419100"/>
              <a:gd name="connsiteX149" fmla="*/ 2257426 w 5032666"/>
              <a:gd name="connsiteY149" fmla="*/ 0 h 419100"/>
              <a:gd name="connsiteX150" fmla="*/ 2261337 w 5032666"/>
              <a:gd name="connsiteY150" fmla="*/ 0 h 419100"/>
              <a:gd name="connsiteX151" fmla="*/ 2264846 w 5032666"/>
              <a:gd name="connsiteY151" fmla="*/ 0 h 419100"/>
              <a:gd name="connsiteX152" fmla="*/ 2266951 w 5032666"/>
              <a:gd name="connsiteY152" fmla="*/ 0 h 419100"/>
              <a:gd name="connsiteX153" fmla="*/ 2273008 w 5032666"/>
              <a:gd name="connsiteY153" fmla="*/ 0 h 419100"/>
              <a:gd name="connsiteX154" fmla="*/ 2280428 w 5032666"/>
              <a:gd name="connsiteY154" fmla="*/ 0 h 419100"/>
              <a:gd name="connsiteX155" fmla="*/ 2282534 w 5032666"/>
              <a:gd name="connsiteY155" fmla="*/ 0 h 419100"/>
              <a:gd name="connsiteX156" fmla="*/ 2292932 w 5032666"/>
              <a:gd name="connsiteY156" fmla="*/ 0 h 419100"/>
              <a:gd name="connsiteX157" fmla="*/ 2307304 w 5032666"/>
              <a:gd name="connsiteY157" fmla="*/ 0 h 419100"/>
              <a:gd name="connsiteX158" fmla="*/ 2312918 w 5032666"/>
              <a:gd name="connsiteY158" fmla="*/ 0 h 419100"/>
              <a:gd name="connsiteX159" fmla="*/ 2314129 w 5032666"/>
              <a:gd name="connsiteY159" fmla="*/ 0 h 419100"/>
              <a:gd name="connsiteX160" fmla="*/ 2318040 w 5032666"/>
              <a:gd name="connsiteY160" fmla="*/ 0 h 419100"/>
              <a:gd name="connsiteX161" fmla="*/ 2323654 w 5032666"/>
              <a:gd name="connsiteY161" fmla="*/ 0 h 419100"/>
              <a:gd name="connsiteX162" fmla="*/ 2328501 w 5032666"/>
              <a:gd name="connsiteY162" fmla="*/ 0 h 419100"/>
              <a:gd name="connsiteX163" fmla="*/ 2329711 w 5032666"/>
              <a:gd name="connsiteY163" fmla="*/ 0 h 419100"/>
              <a:gd name="connsiteX164" fmla="*/ 2339237 w 5032666"/>
              <a:gd name="connsiteY164" fmla="*/ 0 h 419100"/>
              <a:gd name="connsiteX165" fmla="*/ 2350530 w 5032666"/>
              <a:gd name="connsiteY165" fmla="*/ 0 h 419100"/>
              <a:gd name="connsiteX166" fmla="*/ 2356587 w 5032666"/>
              <a:gd name="connsiteY166" fmla="*/ 0 h 419100"/>
              <a:gd name="connsiteX167" fmla="*/ 2362201 w 5032666"/>
              <a:gd name="connsiteY167" fmla="*/ 0 h 419100"/>
              <a:gd name="connsiteX168" fmla="*/ 2364007 w 5032666"/>
              <a:gd name="connsiteY168" fmla="*/ 0 h 419100"/>
              <a:gd name="connsiteX169" fmla="*/ 2369621 w 5032666"/>
              <a:gd name="connsiteY169" fmla="*/ 0 h 419100"/>
              <a:gd name="connsiteX170" fmla="*/ 2377784 w 5032666"/>
              <a:gd name="connsiteY170" fmla="*/ 0 h 419100"/>
              <a:gd name="connsiteX171" fmla="*/ 2385204 w 5032666"/>
              <a:gd name="connsiteY171" fmla="*/ 0 h 419100"/>
              <a:gd name="connsiteX172" fmla="*/ 2387309 w 5032666"/>
              <a:gd name="connsiteY172" fmla="*/ 0 h 419100"/>
              <a:gd name="connsiteX173" fmla="*/ 2396497 w 5032666"/>
              <a:gd name="connsiteY173" fmla="*/ 0 h 419100"/>
              <a:gd name="connsiteX174" fmla="*/ 2407233 w 5032666"/>
              <a:gd name="connsiteY174" fmla="*/ 0 h 419100"/>
              <a:gd name="connsiteX175" fmla="*/ 2413290 w 5032666"/>
              <a:gd name="connsiteY175" fmla="*/ 0 h 419100"/>
              <a:gd name="connsiteX176" fmla="*/ 2418904 w 5032666"/>
              <a:gd name="connsiteY176" fmla="*/ 0 h 419100"/>
              <a:gd name="connsiteX177" fmla="*/ 2433276 w 5032666"/>
              <a:gd name="connsiteY177" fmla="*/ 0 h 419100"/>
              <a:gd name="connsiteX178" fmla="*/ 2434487 w 5032666"/>
              <a:gd name="connsiteY178" fmla="*/ 0 h 419100"/>
              <a:gd name="connsiteX179" fmla="*/ 2444012 w 5032666"/>
              <a:gd name="connsiteY179" fmla="*/ 0 h 419100"/>
              <a:gd name="connsiteX180" fmla="*/ 2445780 w 5032666"/>
              <a:gd name="connsiteY180" fmla="*/ 0 h 419100"/>
              <a:gd name="connsiteX181" fmla="*/ 2453200 w 5032666"/>
              <a:gd name="connsiteY181" fmla="*/ 0 h 419100"/>
              <a:gd name="connsiteX182" fmla="*/ 2470888 w 5032666"/>
              <a:gd name="connsiteY182" fmla="*/ 0 h 419100"/>
              <a:gd name="connsiteX183" fmla="*/ 2482559 w 5032666"/>
              <a:gd name="connsiteY183" fmla="*/ 0 h 419100"/>
              <a:gd name="connsiteX184" fmla="*/ 2489979 w 5032666"/>
              <a:gd name="connsiteY184" fmla="*/ 0 h 419100"/>
              <a:gd name="connsiteX185" fmla="*/ 2502483 w 5032666"/>
              <a:gd name="connsiteY185" fmla="*/ 0 h 419100"/>
              <a:gd name="connsiteX186" fmla="*/ 2514600 w 5032666"/>
              <a:gd name="connsiteY186" fmla="*/ 0 h 419100"/>
              <a:gd name="connsiteX187" fmla="*/ 2516855 w 5032666"/>
              <a:gd name="connsiteY187" fmla="*/ 0 h 419100"/>
              <a:gd name="connsiteX188" fmla="*/ 2527591 w 5032666"/>
              <a:gd name="connsiteY188" fmla="*/ 0 h 419100"/>
              <a:gd name="connsiteX189" fmla="*/ 2539262 w 5032666"/>
              <a:gd name="connsiteY189" fmla="*/ 0 h 419100"/>
              <a:gd name="connsiteX190" fmla="*/ 2560567 w 5032666"/>
              <a:gd name="connsiteY190" fmla="*/ 0 h 419100"/>
              <a:gd name="connsiteX191" fmla="*/ 2566138 w 5032666"/>
              <a:gd name="connsiteY191" fmla="*/ 0 h 419100"/>
              <a:gd name="connsiteX192" fmla="*/ 2571303 w 5032666"/>
              <a:gd name="connsiteY192" fmla="*/ 0 h 419100"/>
              <a:gd name="connsiteX193" fmla="*/ 2573558 w 5032666"/>
              <a:gd name="connsiteY193" fmla="*/ 0 h 419100"/>
              <a:gd name="connsiteX194" fmla="*/ 2598179 w 5032666"/>
              <a:gd name="connsiteY194" fmla="*/ 0 h 419100"/>
              <a:gd name="connsiteX195" fmla="*/ 2609850 w 5032666"/>
              <a:gd name="connsiteY195" fmla="*/ 0 h 419100"/>
              <a:gd name="connsiteX196" fmla="*/ 2617270 w 5032666"/>
              <a:gd name="connsiteY196" fmla="*/ 0 h 419100"/>
              <a:gd name="connsiteX197" fmla="*/ 2622841 w 5032666"/>
              <a:gd name="connsiteY197" fmla="*/ 0 h 419100"/>
              <a:gd name="connsiteX198" fmla="*/ 2634958 w 5032666"/>
              <a:gd name="connsiteY198" fmla="*/ 0 h 419100"/>
              <a:gd name="connsiteX199" fmla="*/ 2644146 w 5032666"/>
              <a:gd name="connsiteY199" fmla="*/ 0 h 419100"/>
              <a:gd name="connsiteX200" fmla="*/ 2654882 w 5032666"/>
              <a:gd name="connsiteY200" fmla="*/ 0 h 419100"/>
              <a:gd name="connsiteX201" fmla="*/ 2666553 w 5032666"/>
              <a:gd name="connsiteY201" fmla="*/ 0 h 419100"/>
              <a:gd name="connsiteX202" fmla="*/ 2680925 w 5032666"/>
              <a:gd name="connsiteY202" fmla="*/ 0 h 419100"/>
              <a:gd name="connsiteX203" fmla="*/ 2691661 w 5032666"/>
              <a:gd name="connsiteY203" fmla="*/ 0 h 419100"/>
              <a:gd name="connsiteX204" fmla="*/ 2693429 w 5032666"/>
              <a:gd name="connsiteY204" fmla="*/ 0 h 419100"/>
              <a:gd name="connsiteX205" fmla="*/ 2700849 w 5032666"/>
              <a:gd name="connsiteY205" fmla="*/ 0 h 419100"/>
              <a:gd name="connsiteX206" fmla="*/ 2702954 w 5032666"/>
              <a:gd name="connsiteY206" fmla="*/ 0 h 419100"/>
              <a:gd name="connsiteX207" fmla="*/ 2718537 w 5032666"/>
              <a:gd name="connsiteY207" fmla="*/ 0 h 419100"/>
              <a:gd name="connsiteX208" fmla="*/ 2724151 w 5032666"/>
              <a:gd name="connsiteY208" fmla="*/ 0 h 419100"/>
              <a:gd name="connsiteX209" fmla="*/ 2730208 w 5032666"/>
              <a:gd name="connsiteY209" fmla="*/ 0 h 419100"/>
              <a:gd name="connsiteX210" fmla="*/ 2737628 w 5032666"/>
              <a:gd name="connsiteY210" fmla="*/ 0 h 419100"/>
              <a:gd name="connsiteX211" fmla="*/ 2748921 w 5032666"/>
              <a:gd name="connsiteY211" fmla="*/ 0 h 419100"/>
              <a:gd name="connsiteX212" fmla="*/ 2750132 w 5032666"/>
              <a:gd name="connsiteY212" fmla="*/ 0 h 419100"/>
              <a:gd name="connsiteX213" fmla="*/ 2759657 w 5032666"/>
              <a:gd name="connsiteY213" fmla="*/ 0 h 419100"/>
              <a:gd name="connsiteX214" fmla="*/ 2764504 w 5032666"/>
              <a:gd name="connsiteY214" fmla="*/ 0 h 419100"/>
              <a:gd name="connsiteX215" fmla="*/ 2770118 w 5032666"/>
              <a:gd name="connsiteY215" fmla="*/ 0 h 419100"/>
              <a:gd name="connsiteX216" fmla="*/ 2775240 w 5032666"/>
              <a:gd name="connsiteY216" fmla="*/ 0 h 419100"/>
              <a:gd name="connsiteX217" fmla="*/ 2780854 w 5032666"/>
              <a:gd name="connsiteY217" fmla="*/ 0 h 419100"/>
              <a:gd name="connsiteX218" fmla="*/ 2786911 w 5032666"/>
              <a:gd name="connsiteY218" fmla="*/ 0 h 419100"/>
              <a:gd name="connsiteX219" fmla="*/ 2798204 w 5032666"/>
              <a:gd name="connsiteY219" fmla="*/ 0 h 419100"/>
              <a:gd name="connsiteX220" fmla="*/ 2805624 w 5032666"/>
              <a:gd name="connsiteY220" fmla="*/ 0 h 419100"/>
              <a:gd name="connsiteX221" fmla="*/ 2807730 w 5032666"/>
              <a:gd name="connsiteY221" fmla="*/ 0 h 419100"/>
              <a:gd name="connsiteX222" fmla="*/ 2813787 w 5032666"/>
              <a:gd name="connsiteY222" fmla="*/ 0 h 419100"/>
              <a:gd name="connsiteX223" fmla="*/ 2819401 w 5032666"/>
              <a:gd name="connsiteY223" fmla="*/ 0 h 419100"/>
              <a:gd name="connsiteX224" fmla="*/ 2821207 w 5032666"/>
              <a:gd name="connsiteY224" fmla="*/ 0 h 419100"/>
              <a:gd name="connsiteX225" fmla="*/ 2823312 w 5032666"/>
              <a:gd name="connsiteY225" fmla="*/ 0 h 419100"/>
              <a:gd name="connsiteX226" fmla="*/ 2826821 w 5032666"/>
              <a:gd name="connsiteY226" fmla="*/ 0 h 419100"/>
              <a:gd name="connsiteX227" fmla="*/ 2844509 w 5032666"/>
              <a:gd name="connsiteY227" fmla="*/ 0 h 419100"/>
              <a:gd name="connsiteX228" fmla="*/ 2853697 w 5032666"/>
              <a:gd name="connsiteY228" fmla="*/ 0 h 419100"/>
              <a:gd name="connsiteX229" fmla="*/ 2854907 w 5032666"/>
              <a:gd name="connsiteY229" fmla="*/ 0 h 419100"/>
              <a:gd name="connsiteX230" fmla="*/ 2864433 w 5032666"/>
              <a:gd name="connsiteY230" fmla="*/ 0 h 419100"/>
              <a:gd name="connsiteX231" fmla="*/ 2869279 w 5032666"/>
              <a:gd name="connsiteY231" fmla="*/ 0 h 419100"/>
              <a:gd name="connsiteX232" fmla="*/ 2870490 w 5032666"/>
              <a:gd name="connsiteY232" fmla="*/ 0 h 419100"/>
              <a:gd name="connsiteX233" fmla="*/ 2876104 w 5032666"/>
              <a:gd name="connsiteY233" fmla="*/ 0 h 419100"/>
              <a:gd name="connsiteX234" fmla="*/ 2880015 w 5032666"/>
              <a:gd name="connsiteY234" fmla="*/ 0 h 419100"/>
              <a:gd name="connsiteX235" fmla="*/ 2890476 w 5032666"/>
              <a:gd name="connsiteY235" fmla="*/ 0 h 419100"/>
              <a:gd name="connsiteX236" fmla="*/ 2901212 w 5032666"/>
              <a:gd name="connsiteY236" fmla="*/ 0 h 419100"/>
              <a:gd name="connsiteX237" fmla="*/ 2902980 w 5032666"/>
              <a:gd name="connsiteY237" fmla="*/ 0 h 419100"/>
              <a:gd name="connsiteX238" fmla="*/ 2910400 w 5032666"/>
              <a:gd name="connsiteY238" fmla="*/ 0 h 419100"/>
              <a:gd name="connsiteX239" fmla="*/ 2912505 w 5032666"/>
              <a:gd name="connsiteY239" fmla="*/ 0 h 419100"/>
              <a:gd name="connsiteX240" fmla="*/ 2918562 w 5032666"/>
              <a:gd name="connsiteY240" fmla="*/ 0 h 419100"/>
              <a:gd name="connsiteX241" fmla="*/ 2925982 w 5032666"/>
              <a:gd name="connsiteY241" fmla="*/ 0 h 419100"/>
              <a:gd name="connsiteX242" fmla="*/ 2928088 w 5032666"/>
              <a:gd name="connsiteY242" fmla="*/ 0 h 419100"/>
              <a:gd name="connsiteX243" fmla="*/ 2939759 w 5032666"/>
              <a:gd name="connsiteY243" fmla="*/ 0 h 419100"/>
              <a:gd name="connsiteX244" fmla="*/ 2947179 w 5032666"/>
              <a:gd name="connsiteY244" fmla="*/ 0 h 419100"/>
              <a:gd name="connsiteX245" fmla="*/ 2958472 w 5032666"/>
              <a:gd name="connsiteY245" fmla="*/ 0 h 419100"/>
              <a:gd name="connsiteX246" fmla="*/ 2959683 w 5032666"/>
              <a:gd name="connsiteY246" fmla="*/ 0 h 419100"/>
              <a:gd name="connsiteX247" fmla="*/ 2969208 w 5032666"/>
              <a:gd name="connsiteY247" fmla="*/ 0 h 419100"/>
              <a:gd name="connsiteX248" fmla="*/ 2974055 w 5032666"/>
              <a:gd name="connsiteY248" fmla="*/ 0 h 419100"/>
              <a:gd name="connsiteX249" fmla="*/ 2975265 w 5032666"/>
              <a:gd name="connsiteY249" fmla="*/ 0 h 419100"/>
              <a:gd name="connsiteX250" fmla="*/ 2984791 w 5032666"/>
              <a:gd name="connsiteY250" fmla="*/ 0 h 419100"/>
              <a:gd name="connsiteX251" fmla="*/ 2996462 w 5032666"/>
              <a:gd name="connsiteY251" fmla="*/ 0 h 419100"/>
              <a:gd name="connsiteX252" fmla="*/ 3007755 w 5032666"/>
              <a:gd name="connsiteY252" fmla="*/ 0 h 419100"/>
              <a:gd name="connsiteX253" fmla="*/ 3015175 w 5032666"/>
              <a:gd name="connsiteY253" fmla="*/ 0 h 419100"/>
              <a:gd name="connsiteX254" fmla="*/ 3023338 w 5032666"/>
              <a:gd name="connsiteY254" fmla="*/ 0 h 419100"/>
              <a:gd name="connsiteX255" fmla="*/ 3030758 w 5032666"/>
              <a:gd name="connsiteY255" fmla="*/ 0 h 419100"/>
              <a:gd name="connsiteX256" fmla="*/ 3032863 w 5032666"/>
              <a:gd name="connsiteY256" fmla="*/ 0 h 419100"/>
              <a:gd name="connsiteX257" fmla="*/ 3064458 w 5032666"/>
              <a:gd name="connsiteY257" fmla="*/ 0 h 419100"/>
              <a:gd name="connsiteX258" fmla="*/ 3078830 w 5032666"/>
              <a:gd name="connsiteY258" fmla="*/ 0 h 419100"/>
              <a:gd name="connsiteX259" fmla="*/ 3080041 w 5032666"/>
              <a:gd name="connsiteY259" fmla="*/ 0 h 419100"/>
              <a:gd name="connsiteX260" fmla="*/ 3089566 w 5032666"/>
              <a:gd name="connsiteY260" fmla="*/ 0 h 419100"/>
              <a:gd name="connsiteX261" fmla="*/ 3128113 w 5032666"/>
              <a:gd name="connsiteY261" fmla="*/ 0 h 419100"/>
              <a:gd name="connsiteX262" fmla="*/ 3135533 w 5032666"/>
              <a:gd name="connsiteY262" fmla="*/ 0 h 419100"/>
              <a:gd name="connsiteX263" fmla="*/ 3160154 w 5032666"/>
              <a:gd name="connsiteY263" fmla="*/ 0 h 419100"/>
              <a:gd name="connsiteX264" fmla="*/ 3184816 w 5032666"/>
              <a:gd name="connsiteY264" fmla="*/ 0 h 419100"/>
              <a:gd name="connsiteX265" fmla="*/ 3206121 w 5032666"/>
              <a:gd name="connsiteY265" fmla="*/ 0 h 419100"/>
              <a:gd name="connsiteX266" fmla="*/ 3216857 w 5032666"/>
              <a:gd name="connsiteY266" fmla="*/ 0 h 419100"/>
              <a:gd name="connsiteX267" fmla="*/ 3255404 w 5032666"/>
              <a:gd name="connsiteY267" fmla="*/ 0 h 419100"/>
              <a:gd name="connsiteX268" fmla="*/ 3262824 w 5032666"/>
              <a:gd name="connsiteY268" fmla="*/ 0 h 419100"/>
              <a:gd name="connsiteX269" fmla="*/ 3280512 w 5032666"/>
              <a:gd name="connsiteY269" fmla="*/ 0 h 419100"/>
              <a:gd name="connsiteX270" fmla="*/ 3312107 w 5032666"/>
              <a:gd name="connsiteY270" fmla="*/ 0 h 419100"/>
              <a:gd name="connsiteX271" fmla="*/ 3326479 w 5032666"/>
              <a:gd name="connsiteY271" fmla="*/ 0 h 419100"/>
              <a:gd name="connsiteX272" fmla="*/ 3337215 w 5032666"/>
              <a:gd name="connsiteY272" fmla="*/ 0 h 419100"/>
              <a:gd name="connsiteX273" fmla="*/ 3369705 w 5032666"/>
              <a:gd name="connsiteY273" fmla="*/ 0 h 419100"/>
              <a:gd name="connsiteX274" fmla="*/ 3375762 w 5032666"/>
              <a:gd name="connsiteY274" fmla="*/ 0 h 419100"/>
              <a:gd name="connsiteX275" fmla="*/ 3383182 w 5032666"/>
              <a:gd name="connsiteY275" fmla="*/ 0 h 419100"/>
              <a:gd name="connsiteX276" fmla="*/ 3415672 w 5032666"/>
              <a:gd name="connsiteY276" fmla="*/ 0 h 419100"/>
              <a:gd name="connsiteX277" fmla="*/ 3426408 w 5032666"/>
              <a:gd name="connsiteY277" fmla="*/ 0 h 419100"/>
              <a:gd name="connsiteX278" fmla="*/ 3432465 w 5032666"/>
              <a:gd name="connsiteY278" fmla="*/ 0 h 419100"/>
              <a:gd name="connsiteX279" fmla="*/ 3448050 w 5032666"/>
              <a:gd name="connsiteY279" fmla="*/ 0 h 419100"/>
              <a:gd name="connsiteX280" fmla="*/ 3464955 w 5032666"/>
              <a:gd name="connsiteY280" fmla="*/ 0 h 419100"/>
              <a:gd name="connsiteX281" fmla="*/ 3472375 w 5032666"/>
              <a:gd name="connsiteY281" fmla="*/ 0 h 419100"/>
              <a:gd name="connsiteX282" fmla="*/ 3490063 w 5032666"/>
              <a:gd name="connsiteY282" fmla="*/ 0 h 419100"/>
              <a:gd name="connsiteX283" fmla="*/ 3494017 w 5032666"/>
              <a:gd name="connsiteY283" fmla="*/ 0 h 419100"/>
              <a:gd name="connsiteX284" fmla="*/ 3504753 w 5032666"/>
              <a:gd name="connsiteY284" fmla="*/ 0 h 419100"/>
              <a:gd name="connsiteX285" fmla="*/ 3521658 w 5032666"/>
              <a:gd name="connsiteY285" fmla="*/ 0 h 419100"/>
              <a:gd name="connsiteX286" fmla="*/ 3536030 w 5032666"/>
              <a:gd name="connsiteY286" fmla="*/ 0 h 419100"/>
              <a:gd name="connsiteX287" fmla="*/ 3543300 w 5032666"/>
              <a:gd name="connsiteY287" fmla="*/ 0 h 419100"/>
              <a:gd name="connsiteX288" fmla="*/ 3546766 w 5032666"/>
              <a:gd name="connsiteY288" fmla="*/ 0 h 419100"/>
              <a:gd name="connsiteX289" fmla="*/ 3550720 w 5032666"/>
              <a:gd name="connsiteY289" fmla="*/ 0 h 419100"/>
              <a:gd name="connsiteX290" fmla="*/ 3568408 w 5032666"/>
              <a:gd name="connsiteY290" fmla="*/ 0 h 419100"/>
              <a:gd name="connsiteX291" fmla="*/ 3585313 w 5032666"/>
              <a:gd name="connsiteY291" fmla="*/ 0 h 419100"/>
              <a:gd name="connsiteX292" fmla="*/ 3592733 w 5032666"/>
              <a:gd name="connsiteY292" fmla="*/ 0 h 419100"/>
              <a:gd name="connsiteX293" fmla="*/ 3600003 w 5032666"/>
              <a:gd name="connsiteY293" fmla="*/ 0 h 419100"/>
              <a:gd name="connsiteX294" fmla="*/ 3614375 w 5032666"/>
              <a:gd name="connsiteY294" fmla="*/ 0 h 419100"/>
              <a:gd name="connsiteX295" fmla="*/ 3625111 w 5032666"/>
              <a:gd name="connsiteY295" fmla="*/ 0 h 419100"/>
              <a:gd name="connsiteX296" fmla="*/ 3642016 w 5032666"/>
              <a:gd name="connsiteY296" fmla="*/ 0 h 419100"/>
              <a:gd name="connsiteX297" fmla="*/ 3657601 w 5032666"/>
              <a:gd name="connsiteY297" fmla="*/ 0 h 419100"/>
              <a:gd name="connsiteX298" fmla="*/ 3663658 w 5032666"/>
              <a:gd name="connsiteY298" fmla="*/ 0 h 419100"/>
              <a:gd name="connsiteX299" fmla="*/ 3671078 w 5032666"/>
              <a:gd name="connsiteY299" fmla="*/ 0 h 419100"/>
              <a:gd name="connsiteX300" fmla="*/ 3703568 w 5032666"/>
              <a:gd name="connsiteY300" fmla="*/ 0 h 419100"/>
              <a:gd name="connsiteX301" fmla="*/ 3714304 w 5032666"/>
              <a:gd name="connsiteY301" fmla="*/ 0 h 419100"/>
              <a:gd name="connsiteX302" fmla="*/ 3720361 w 5032666"/>
              <a:gd name="connsiteY302" fmla="*/ 0 h 419100"/>
              <a:gd name="connsiteX303" fmla="*/ 3752851 w 5032666"/>
              <a:gd name="connsiteY303" fmla="*/ 0 h 419100"/>
              <a:gd name="connsiteX304" fmla="*/ 3760271 w 5032666"/>
              <a:gd name="connsiteY304" fmla="*/ 0 h 419100"/>
              <a:gd name="connsiteX305" fmla="*/ 3777959 w 5032666"/>
              <a:gd name="connsiteY305" fmla="*/ 0 h 419100"/>
              <a:gd name="connsiteX306" fmla="*/ 3809554 w 5032666"/>
              <a:gd name="connsiteY306" fmla="*/ 0 h 419100"/>
              <a:gd name="connsiteX307" fmla="*/ 3823926 w 5032666"/>
              <a:gd name="connsiteY307" fmla="*/ 0 h 419100"/>
              <a:gd name="connsiteX308" fmla="*/ 3834662 w 5032666"/>
              <a:gd name="connsiteY308" fmla="*/ 0 h 419100"/>
              <a:gd name="connsiteX309" fmla="*/ 3873209 w 5032666"/>
              <a:gd name="connsiteY309" fmla="*/ 0 h 419100"/>
              <a:gd name="connsiteX310" fmla="*/ 3880629 w 5032666"/>
              <a:gd name="connsiteY310" fmla="*/ 0 h 419100"/>
              <a:gd name="connsiteX311" fmla="*/ 3905250 w 5032666"/>
              <a:gd name="connsiteY311" fmla="*/ 0 h 419100"/>
              <a:gd name="connsiteX312" fmla="*/ 3929912 w 5032666"/>
              <a:gd name="connsiteY312" fmla="*/ 0 h 419100"/>
              <a:gd name="connsiteX313" fmla="*/ 3951217 w 5032666"/>
              <a:gd name="connsiteY313" fmla="*/ 0 h 419100"/>
              <a:gd name="connsiteX314" fmla="*/ 3961953 w 5032666"/>
              <a:gd name="connsiteY314" fmla="*/ 0 h 419100"/>
              <a:gd name="connsiteX315" fmla="*/ 4000500 w 5032666"/>
              <a:gd name="connsiteY315" fmla="*/ 0 h 419100"/>
              <a:gd name="connsiteX316" fmla="*/ 4007920 w 5032666"/>
              <a:gd name="connsiteY316" fmla="*/ 0 h 419100"/>
              <a:gd name="connsiteX317" fmla="*/ 4025608 w 5032666"/>
              <a:gd name="connsiteY317" fmla="*/ 0 h 419100"/>
              <a:gd name="connsiteX318" fmla="*/ 4057203 w 5032666"/>
              <a:gd name="connsiteY318" fmla="*/ 0 h 419100"/>
              <a:gd name="connsiteX319" fmla="*/ 4071575 w 5032666"/>
              <a:gd name="connsiteY319" fmla="*/ 0 h 419100"/>
              <a:gd name="connsiteX320" fmla="*/ 4082311 w 5032666"/>
              <a:gd name="connsiteY320" fmla="*/ 0 h 419100"/>
              <a:gd name="connsiteX321" fmla="*/ 4093604 w 5032666"/>
              <a:gd name="connsiteY321" fmla="*/ 0 h 419100"/>
              <a:gd name="connsiteX322" fmla="*/ 4114801 w 5032666"/>
              <a:gd name="connsiteY322" fmla="*/ 0 h 419100"/>
              <a:gd name="connsiteX323" fmla="*/ 4120858 w 5032666"/>
              <a:gd name="connsiteY323" fmla="*/ 0 h 419100"/>
              <a:gd name="connsiteX324" fmla="*/ 4128278 w 5032666"/>
              <a:gd name="connsiteY324" fmla="*/ 0 h 419100"/>
              <a:gd name="connsiteX325" fmla="*/ 4139571 w 5032666"/>
              <a:gd name="connsiteY325" fmla="*/ 0 h 419100"/>
              <a:gd name="connsiteX326" fmla="*/ 4150307 w 5032666"/>
              <a:gd name="connsiteY326" fmla="*/ 0 h 419100"/>
              <a:gd name="connsiteX327" fmla="*/ 4160768 w 5032666"/>
              <a:gd name="connsiteY327" fmla="*/ 0 h 419100"/>
              <a:gd name="connsiteX328" fmla="*/ 4171504 w 5032666"/>
              <a:gd name="connsiteY328" fmla="*/ 0 h 419100"/>
              <a:gd name="connsiteX329" fmla="*/ 4177561 w 5032666"/>
              <a:gd name="connsiteY329" fmla="*/ 0 h 419100"/>
              <a:gd name="connsiteX330" fmla="*/ 4188854 w 5032666"/>
              <a:gd name="connsiteY330" fmla="*/ 0 h 419100"/>
              <a:gd name="connsiteX331" fmla="*/ 4196274 w 5032666"/>
              <a:gd name="connsiteY331" fmla="*/ 0 h 419100"/>
              <a:gd name="connsiteX332" fmla="*/ 4210051 w 5032666"/>
              <a:gd name="connsiteY332" fmla="*/ 0 h 419100"/>
              <a:gd name="connsiteX333" fmla="*/ 4213962 w 5032666"/>
              <a:gd name="connsiteY333" fmla="*/ 0 h 419100"/>
              <a:gd name="connsiteX334" fmla="*/ 4217471 w 5032666"/>
              <a:gd name="connsiteY334" fmla="*/ 0 h 419100"/>
              <a:gd name="connsiteX335" fmla="*/ 4235159 w 5032666"/>
              <a:gd name="connsiteY335" fmla="*/ 0 h 419100"/>
              <a:gd name="connsiteX336" fmla="*/ 4245557 w 5032666"/>
              <a:gd name="connsiteY336" fmla="*/ 0 h 419100"/>
              <a:gd name="connsiteX337" fmla="*/ 4259929 w 5032666"/>
              <a:gd name="connsiteY337" fmla="*/ 0 h 419100"/>
              <a:gd name="connsiteX338" fmla="*/ 4266754 w 5032666"/>
              <a:gd name="connsiteY338" fmla="*/ 0 h 419100"/>
              <a:gd name="connsiteX339" fmla="*/ 4270665 w 5032666"/>
              <a:gd name="connsiteY339" fmla="*/ 0 h 419100"/>
              <a:gd name="connsiteX340" fmla="*/ 4281126 w 5032666"/>
              <a:gd name="connsiteY340" fmla="*/ 0 h 419100"/>
              <a:gd name="connsiteX341" fmla="*/ 4291862 w 5032666"/>
              <a:gd name="connsiteY341" fmla="*/ 0 h 419100"/>
              <a:gd name="connsiteX342" fmla="*/ 4303155 w 5032666"/>
              <a:gd name="connsiteY342" fmla="*/ 0 h 419100"/>
              <a:gd name="connsiteX343" fmla="*/ 4309212 w 5032666"/>
              <a:gd name="connsiteY343" fmla="*/ 0 h 419100"/>
              <a:gd name="connsiteX344" fmla="*/ 4316632 w 5032666"/>
              <a:gd name="connsiteY344" fmla="*/ 0 h 419100"/>
              <a:gd name="connsiteX345" fmla="*/ 4330409 w 5032666"/>
              <a:gd name="connsiteY345" fmla="*/ 0 h 419100"/>
              <a:gd name="connsiteX346" fmla="*/ 4337829 w 5032666"/>
              <a:gd name="connsiteY346" fmla="*/ 0 h 419100"/>
              <a:gd name="connsiteX347" fmla="*/ 4349122 w 5032666"/>
              <a:gd name="connsiteY347" fmla="*/ 0 h 419100"/>
              <a:gd name="connsiteX348" fmla="*/ 4359858 w 5032666"/>
              <a:gd name="connsiteY348" fmla="*/ 0 h 419100"/>
              <a:gd name="connsiteX349" fmla="*/ 4365915 w 5032666"/>
              <a:gd name="connsiteY349" fmla="*/ 0 h 419100"/>
              <a:gd name="connsiteX350" fmla="*/ 4387112 w 5032666"/>
              <a:gd name="connsiteY350" fmla="*/ 0 h 419100"/>
              <a:gd name="connsiteX351" fmla="*/ 4398405 w 5032666"/>
              <a:gd name="connsiteY351" fmla="*/ 0 h 419100"/>
              <a:gd name="connsiteX352" fmla="*/ 4405825 w 5032666"/>
              <a:gd name="connsiteY352" fmla="*/ 0 h 419100"/>
              <a:gd name="connsiteX353" fmla="*/ 4423513 w 5032666"/>
              <a:gd name="connsiteY353" fmla="*/ 0 h 419100"/>
              <a:gd name="connsiteX354" fmla="*/ 4455108 w 5032666"/>
              <a:gd name="connsiteY354" fmla="*/ 0 h 419100"/>
              <a:gd name="connsiteX355" fmla="*/ 4469480 w 5032666"/>
              <a:gd name="connsiteY355" fmla="*/ 0 h 419100"/>
              <a:gd name="connsiteX356" fmla="*/ 4480216 w 5032666"/>
              <a:gd name="connsiteY356" fmla="*/ 0 h 419100"/>
              <a:gd name="connsiteX357" fmla="*/ 4518763 w 5032666"/>
              <a:gd name="connsiteY357" fmla="*/ 0 h 419100"/>
              <a:gd name="connsiteX358" fmla="*/ 4526183 w 5032666"/>
              <a:gd name="connsiteY358" fmla="*/ 0 h 419100"/>
              <a:gd name="connsiteX359" fmla="*/ 4550804 w 5032666"/>
              <a:gd name="connsiteY359" fmla="*/ 0 h 419100"/>
              <a:gd name="connsiteX360" fmla="*/ 4575466 w 5032666"/>
              <a:gd name="connsiteY360" fmla="*/ 0 h 419100"/>
              <a:gd name="connsiteX361" fmla="*/ 4596771 w 5032666"/>
              <a:gd name="connsiteY361" fmla="*/ 0 h 419100"/>
              <a:gd name="connsiteX362" fmla="*/ 4607507 w 5032666"/>
              <a:gd name="connsiteY362" fmla="*/ 0 h 419100"/>
              <a:gd name="connsiteX363" fmla="*/ 4646054 w 5032666"/>
              <a:gd name="connsiteY363" fmla="*/ 0 h 419100"/>
              <a:gd name="connsiteX364" fmla="*/ 4653474 w 5032666"/>
              <a:gd name="connsiteY364" fmla="*/ 0 h 419100"/>
              <a:gd name="connsiteX365" fmla="*/ 4671162 w 5032666"/>
              <a:gd name="connsiteY365" fmla="*/ 0 h 419100"/>
              <a:gd name="connsiteX366" fmla="*/ 4702757 w 5032666"/>
              <a:gd name="connsiteY366" fmla="*/ 0 h 419100"/>
              <a:gd name="connsiteX367" fmla="*/ 4717129 w 5032666"/>
              <a:gd name="connsiteY367" fmla="*/ 0 h 419100"/>
              <a:gd name="connsiteX368" fmla="*/ 4727865 w 5032666"/>
              <a:gd name="connsiteY368" fmla="*/ 0 h 419100"/>
              <a:gd name="connsiteX369" fmla="*/ 4760355 w 5032666"/>
              <a:gd name="connsiteY369" fmla="*/ 0 h 419100"/>
              <a:gd name="connsiteX370" fmla="*/ 4766412 w 5032666"/>
              <a:gd name="connsiteY370" fmla="*/ 0 h 419100"/>
              <a:gd name="connsiteX371" fmla="*/ 4773832 w 5032666"/>
              <a:gd name="connsiteY371" fmla="*/ 0 h 419100"/>
              <a:gd name="connsiteX372" fmla="*/ 4806322 w 5032666"/>
              <a:gd name="connsiteY372" fmla="*/ 0 h 419100"/>
              <a:gd name="connsiteX373" fmla="*/ 4817058 w 5032666"/>
              <a:gd name="connsiteY373" fmla="*/ 0 h 419100"/>
              <a:gd name="connsiteX374" fmla="*/ 4823115 w 5032666"/>
              <a:gd name="connsiteY374" fmla="*/ 0 h 419100"/>
              <a:gd name="connsiteX375" fmla="*/ 4855605 w 5032666"/>
              <a:gd name="connsiteY375" fmla="*/ 0 h 419100"/>
              <a:gd name="connsiteX376" fmla="*/ 4863025 w 5032666"/>
              <a:gd name="connsiteY376" fmla="*/ 0 h 419100"/>
              <a:gd name="connsiteX377" fmla="*/ 4880713 w 5032666"/>
              <a:gd name="connsiteY377" fmla="*/ 0 h 419100"/>
              <a:gd name="connsiteX378" fmla="*/ 4912308 w 5032666"/>
              <a:gd name="connsiteY378" fmla="*/ 0 h 419100"/>
              <a:gd name="connsiteX379" fmla="*/ 4926680 w 5032666"/>
              <a:gd name="connsiteY379" fmla="*/ 0 h 419100"/>
              <a:gd name="connsiteX380" fmla="*/ 4937416 w 5032666"/>
              <a:gd name="connsiteY380" fmla="*/ 0 h 419100"/>
              <a:gd name="connsiteX381" fmla="*/ 4975963 w 5032666"/>
              <a:gd name="connsiteY381" fmla="*/ 0 h 419100"/>
              <a:gd name="connsiteX382" fmla="*/ 4983383 w 5032666"/>
              <a:gd name="connsiteY382" fmla="*/ 0 h 419100"/>
              <a:gd name="connsiteX383" fmla="*/ 5032666 w 5032666"/>
              <a:gd name="connsiteY383" fmla="*/ 0 h 419100"/>
              <a:gd name="connsiteX384" fmla="*/ 4927891 w 5032666"/>
              <a:gd name="connsiteY384" fmla="*/ 419100 h 419100"/>
              <a:gd name="connsiteX385" fmla="*/ 4878608 w 5032666"/>
              <a:gd name="connsiteY385" fmla="*/ 419100 h 419100"/>
              <a:gd name="connsiteX386" fmla="*/ 4871188 w 5032666"/>
              <a:gd name="connsiteY386" fmla="*/ 419100 h 419100"/>
              <a:gd name="connsiteX387" fmla="*/ 4832641 w 5032666"/>
              <a:gd name="connsiteY387" fmla="*/ 419100 h 419100"/>
              <a:gd name="connsiteX388" fmla="*/ 4821905 w 5032666"/>
              <a:gd name="connsiteY388" fmla="*/ 419100 h 419100"/>
              <a:gd name="connsiteX389" fmla="*/ 4807533 w 5032666"/>
              <a:gd name="connsiteY389" fmla="*/ 419100 h 419100"/>
              <a:gd name="connsiteX390" fmla="*/ 4775938 w 5032666"/>
              <a:gd name="connsiteY390" fmla="*/ 419100 h 419100"/>
              <a:gd name="connsiteX391" fmla="*/ 4758250 w 5032666"/>
              <a:gd name="connsiteY391" fmla="*/ 419100 h 419100"/>
              <a:gd name="connsiteX392" fmla="*/ 4750830 w 5032666"/>
              <a:gd name="connsiteY392" fmla="*/ 419100 h 419100"/>
              <a:gd name="connsiteX393" fmla="*/ 4718340 w 5032666"/>
              <a:gd name="connsiteY393" fmla="*/ 419100 h 419100"/>
              <a:gd name="connsiteX394" fmla="*/ 4712283 w 5032666"/>
              <a:gd name="connsiteY394" fmla="*/ 419100 h 419100"/>
              <a:gd name="connsiteX395" fmla="*/ 4701547 w 5032666"/>
              <a:gd name="connsiteY395" fmla="*/ 419100 h 419100"/>
              <a:gd name="connsiteX396" fmla="*/ 4669057 w 5032666"/>
              <a:gd name="connsiteY396" fmla="*/ 419100 h 419100"/>
              <a:gd name="connsiteX397" fmla="*/ 4661637 w 5032666"/>
              <a:gd name="connsiteY397" fmla="*/ 419100 h 419100"/>
              <a:gd name="connsiteX398" fmla="*/ 4655580 w 5032666"/>
              <a:gd name="connsiteY398" fmla="*/ 419100 h 419100"/>
              <a:gd name="connsiteX399" fmla="*/ 4623090 w 5032666"/>
              <a:gd name="connsiteY399" fmla="*/ 419100 h 419100"/>
              <a:gd name="connsiteX400" fmla="*/ 4612354 w 5032666"/>
              <a:gd name="connsiteY400" fmla="*/ 419100 h 419100"/>
              <a:gd name="connsiteX401" fmla="*/ 4597982 w 5032666"/>
              <a:gd name="connsiteY401" fmla="*/ 419100 h 419100"/>
              <a:gd name="connsiteX402" fmla="*/ 4566387 w 5032666"/>
              <a:gd name="connsiteY402" fmla="*/ 419100 h 419100"/>
              <a:gd name="connsiteX403" fmla="*/ 4548699 w 5032666"/>
              <a:gd name="connsiteY403" fmla="*/ 419100 h 419100"/>
              <a:gd name="connsiteX404" fmla="*/ 4541279 w 5032666"/>
              <a:gd name="connsiteY404" fmla="*/ 419100 h 419100"/>
              <a:gd name="connsiteX405" fmla="*/ 4502732 w 5032666"/>
              <a:gd name="connsiteY405" fmla="*/ 419100 h 419100"/>
              <a:gd name="connsiteX406" fmla="*/ 4491996 w 5032666"/>
              <a:gd name="connsiteY406" fmla="*/ 419100 h 419100"/>
              <a:gd name="connsiteX407" fmla="*/ 4470691 w 5032666"/>
              <a:gd name="connsiteY407" fmla="*/ 419100 h 419100"/>
              <a:gd name="connsiteX408" fmla="*/ 4446029 w 5032666"/>
              <a:gd name="connsiteY408" fmla="*/ 419100 h 419100"/>
              <a:gd name="connsiteX409" fmla="*/ 4421408 w 5032666"/>
              <a:gd name="connsiteY409" fmla="*/ 419100 h 419100"/>
              <a:gd name="connsiteX410" fmla="*/ 4413988 w 5032666"/>
              <a:gd name="connsiteY410" fmla="*/ 419100 h 419100"/>
              <a:gd name="connsiteX411" fmla="*/ 4375441 w 5032666"/>
              <a:gd name="connsiteY411" fmla="*/ 419100 h 419100"/>
              <a:gd name="connsiteX412" fmla="*/ 4364705 w 5032666"/>
              <a:gd name="connsiteY412" fmla="*/ 419100 h 419100"/>
              <a:gd name="connsiteX413" fmla="*/ 4350333 w 5032666"/>
              <a:gd name="connsiteY413" fmla="*/ 419100 h 419100"/>
              <a:gd name="connsiteX414" fmla="*/ 4318738 w 5032666"/>
              <a:gd name="connsiteY414" fmla="*/ 419100 h 419100"/>
              <a:gd name="connsiteX415" fmla="*/ 4301050 w 5032666"/>
              <a:gd name="connsiteY415" fmla="*/ 419100 h 419100"/>
              <a:gd name="connsiteX416" fmla="*/ 4293630 w 5032666"/>
              <a:gd name="connsiteY416" fmla="*/ 419100 h 419100"/>
              <a:gd name="connsiteX417" fmla="*/ 4282337 w 5032666"/>
              <a:gd name="connsiteY417" fmla="*/ 419100 h 419100"/>
              <a:gd name="connsiteX418" fmla="*/ 4261140 w 5032666"/>
              <a:gd name="connsiteY418" fmla="*/ 419100 h 419100"/>
              <a:gd name="connsiteX419" fmla="*/ 4255083 w 5032666"/>
              <a:gd name="connsiteY419" fmla="*/ 419100 h 419100"/>
              <a:gd name="connsiteX420" fmla="*/ 4244347 w 5032666"/>
              <a:gd name="connsiteY420" fmla="*/ 419100 h 419100"/>
              <a:gd name="connsiteX421" fmla="*/ 4233054 w 5032666"/>
              <a:gd name="connsiteY421" fmla="*/ 419100 h 419100"/>
              <a:gd name="connsiteX422" fmla="*/ 4225634 w 5032666"/>
              <a:gd name="connsiteY422" fmla="*/ 419100 h 419100"/>
              <a:gd name="connsiteX423" fmla="*/ 4211857 w 5032666"/>
              <a:gd name="connsiteY423" fmla="*/ 419100 h 419100"/>
              <a:gd name="connsiteX424" fmla="*/ 4204437 w 5032666"/>
              <a:gd name="connsiteY424" fmla="*/ 419100 h 419100"/>
              <a:gd name="connsiteX425" fmla="*/ 4198380 w 5032666"/>
              <a:gd name="connsiteY425" fmla="*/ 419100 h 419100"/>
              <a:gd name="connsiteX426" fmla="*/ 4187087 w 5032666"/>
              <a:gd name="connsiteY426" fmla="*/ 419100 h 419100"/>
              <a:gd name="connsiteX427" fmla="*/ 4176351 w 5032666"/>
              <a:gd name="connsiteY427" fmla="*/ 419100 h 419100"/>
              <a:gd name="connsiteX428" fmla="*/ 4165890 w 5032666"/>
              <a:gd name="connsiteY428" fmla="*/ 419100 h 419100"/>
              <a:gd name="connsiteX429" fmla="*/ 4161979 w 5032666"/>
              <a:gd name="connsiteY429" fmla="*/ 419100 h 419100"/>
              <a:gd name="connsiteX430" fmla="*/ 4155154 w 5032666"/>
              <a:gd name="connsiteY430" fmla="*/ 419100 h 419100"/>
              <a:gd name="connsiteX431" fmla="*/ 4140782 w 5032666"/>
              <a:gd name="connsiteY431" fmla="*/ 419100 h 419100"/>
              <a:gd name="connsiteX432" fmla="*/ 4130384 w 5032666"/>
              <a:gd name="connsiteY432" fmla="*/ 419100 h 419100"/>
              <a:gd name="connsiteX433" fmla="*/ 4112696 w 5032666"/>
              <a:gd name="connsiteY433" fmla="*/ 419100 h 419100"/>
              <a:gd name="connsiteX434" fmla="*/ 4109187 w 5032666"/>
              <a:gd name="connsiteY434" fmla="*/ 419100 h 419100"/>
              <a:gd name="connsiteX435" fmla="*/ 4105276 w 5032666"/>
              <a:gd name="connsiteY435" fmla="*/ 419100 h 419100"/>
              <a:gd name="connsiteX436" fmla="*/ 4091499 w 5032666"/>
              <a:gd name="connsiteY436" fmla="*/ 419100 h 419100"/>
              <a:gd name="connsiteX437" fmla="*/ 4084079 w 5032666"/>
              <a:gd name="connsiteY437" fmla="*/ 419100 h 419100"/>
              <a:gd name="connsiteX438" fmla="*/ 4072786 w 5032666"/>
              <a:gd name="connsiteY438" fmla="*/ 419100 h 419100"/>
              <a:gd name="connsiteX439" fmla="*/ 4066729 w 5032666"/>
              <a:gd name="connsiteY439" fmla="*/ 419100 h 419100"/>
              <a:gd name="connsiteX440" fmla="*/ 4055993 w 5032666"/>
              <a:gd name="connsiteY440" fmla="*/ 419100 h 419100"/>
              <a:gd name="connsiteX441" fmla="*/ 4045532 w 5032666"/>
              <a:gd name="connsiteY441" fmla="*/ 419100 h 419100"/>
              <a:gd name="connsiteX442" fmla="*/ 4034796 w 5032666"/>
              <a:gd name="connsiteY442" fmla="*/ 419100 h 419100"/>
              <a:gd name="connsiteX443" fmla="*/ 4023503 w 5032666"/>
              <a:gd name="connsiteY443" fmla="*/ 419100 h 419100"/>
              <a:gd name="connsiteX444" fmla="*/ 4016083 w 5032666"/>
              <a:gd name="connsiteY444" fmla="*/ 419100 h 419100"/>
              <a:gd name="connsiteX445" fmla="*/ 4010026 w 5032666"/>
              <a:gd name="connsiteY445" fmla="*/ 419100 h 419100"/>
              <a:gd name="connsiteX446" fmla="*/ 3988829 w 5032666"/>
              <a:gd name="connsiteY446" fmla="*/ 419100 h 419100"/>
              <a:gd name="connsiteX447" fmla="*/ 3977536 w 5032666"/>
              <a:gd name="connsiteY447" fmla="*/ 419100 h 419100"/>
              <a:gd name="connsiteX448" fmla="*/ 3966800 w 5032666"/>
              <a:gd name="connsiteY448" fmla="*/ 419100 h 419100"/>
              <a:gd name="connsiteX449" fmla="*/ 3952428 w 5032666"/>
              <a:gd name="connsiteY449" fmla="*/ 419100 h 419100"/>
              <a:gd name="connsiteX450" fmla="*/ 3920833 w 5032666"/>
              <a:gd name="connsiteY450" fmla="*/ 419100 h 419100"/>
              <a:gd name="connsiteX451" fmla="*/ 3903145 w 5032666"/>
              <a:gd name="connsiteY451" fmla="*/ 419100 h 419100"/>
              <a:gd name="connsiteX452" fmla="*/ 3895725 w 5032666"/>
              <a:gd name="connsiteY452" fmla="*/ 419100 h 419100"/>
              <a:gd name="connsiteX453" fmla="*/ 3857178 w 5032666"/>
              <a:gd name="connsiteY453" fmla="*/ 419100 h 419100"/>
              <a:gd name="connsiteX454" fmla="*/ 3846442 w 5032666"/>
              <a:gd name="connsiteY454" fmla="*/ 419100 h 419100"/>
              <a:gd name="connsiteX455" fmla="*/ 3825137 w 5032666"/>
              <a:gd name="connsiteY455" fmla="*/ 419100 h 419100"/>
              <a:gd name="connsiteX456" fmla="*/ 3800475 w 5032666"/>
              <a:gd name="connsiteY456" fmla="*/ 419100 h 419100"/>
              <a:gd name="connsiteX457" fmla="*/ 3775854 w 5032666"/>
              <a:gd name="connsiteY457" fmla="*/ 419100 h 419100"/>
              <a:gd name="connsiteX458" fmla="*/ 3768434 w 5032666"/>
              <a:gd name="connsiteY458" fmla="*/ 419100 h 419100"/>
              <a:gd name="connsiteX459" fmla="*/ 3729887 w 5032666"/>
              <a:gd name="connsiteY459" fmla="*/ 419100 h 419100"/>
              <a:gd name="connsiteX460" fmla="*/ 3719151 w 5032666"/>
              <a:gd name="connsiteY460" fmla="*/ 419100 h 419100"/>
              <a:gd name="connsiteX461" fmla="*/ 3704779 w 5032666"/>
              <a:gd name="connsiteY461" fmla="*/ 419100 h 419100"/>
              <a:gd name="connsiteX462" fmla="*/ 3673184 w 5032666"/>
              <a:gd name="connsiteY462" fmla="*/ 419100 h 419100"/>
              <a:gd name="connsiteX463" fmla="*/ 3655496 w 5032666"/>
              <a:gd name="connsiteY463" fmla="*/ 419100 h 419100"/>
              <a:gd name="connsiteX464" fmla="*/ 3648076 w 5032666"/>
              <a:gd name="connsiteY464" fmla="*/ 419100 h 419100"/>
              <a:gd name="connsiteX465" fmla="*/ 3615586 w 5032666"/>
              <a:gd name="connsiteY465" fmla="*/ 419100 h 419100"/>
              <a:gd name="connsiteX466" fmla="*/ 3609529 w 5032666"/>
              <a:gd name="connsiteY466" fmla="*/ 419100 h 419100"/>
              <a:gd name="connsiteX467" fmla="*/ 3598793 w 5032666"/>
              <a:gd name="connsiteY467" fmla="*/ 419100 h 419100"/>
              <a:gd name="connsiteX468" fmla="*/ 3566303 w 5032666"/>
              <a:gd name="connsiteY468" fmla="*/ 419100 h 419100"/>
              <a:gd name="connsiteX469" fmla="*/ 3558883 w 5032666"/>
              <a:gd name="connsiteY469" fmla="*/ 419100 h 419100"/>
              <a:gd name="connsiteX470" fmla="*/ 3552826 w 5032666"/>
              <a:gd name="connsiteY470" fmla="*/ 419100 h 419100"/>
              <a:gd name="connsiteX471" fmla="*/ 3537241 w 5032666"/>
              <a:gd name="connsiteY471" fmla="*/ 419100 h 419100"/>
              <a:gd name="connsiteX472" fmla="*/ 3520336 w 5032666"/>
              <a:gd name="connsiteY472" fmla="*/ 419100 h 419100"/>
              <a:gd name="connsiteX473" fmla="*/ 3509600 w 5032666"/>
              <a:gd name="connsiteY473" fmla="*/ 419100 h 419100"/>
              <a:gd name="connsiteX474" fmla="*/ 3495228 w 5032666"/>
              <a:gd name="connsiteY474" fmla="*/ 419100 h 419100"/>
              <a:gd name="connsiteX475" fmla="*/ 3487958 w 5032666"/>
              <a:gd name="connsiteY475" fmla="*/ 419100 h 419100"/>
              <a:gd name="connsiteX476" fmla="*/ 3480538 w 5032666"/>
              <a:gd name="connsiteY476" fmla="*/ 419100 h 419100"/>
              <a:gd name="connsiteX477" fmla="*/ 3463633 w 5032666"/>
              <a:gd name="connsiteY477" fmla="*/ 419100 h 419100"/>
              <a:gd name="connsiteX478" fmla="*/ 3445945 w 5032666"/>
              <a:gd name="connsiteY478" fmla="*/ 419100 h 419100"/>
              <a:gd name="connsiteX479" fmla="*/ 3441991 w 5032666"/>
              <a:gd name="connsiteY479" fmla="*/ 419100 h 419100"/>
              <a:gd name="connsiteX480" fmla="*/ 3438525 w 5032666"/>
              <a:gd name="connsiteY480" fmla="*/ 419100 h 419100"/>
              <a:gd name="connsiteX481" fmla="*/ 3431255 w 5032666"/>
              <a:gd name="connsiteY481" fmla="*/ 419100 h 419100"/>
              <a:gd name="connsiteX482" fmla="*/ 3416883 w 5032666"/>
              <a:gd name="connsiteY482" fmla="*/ 419100 h 419100"/>
              <a:gd name="connsiteX483" fmla="*/ 3399978 w 5032666"/>
              <a:gd name="connsiteY483" fmla="*/ 419100 h 419100"/>
              <a:gd name="connsiteX484" fmla="*/ 3389242 w 5032666"/>
              <a:gd name="connsiteY484" fmla="*/ 419100 h 419100"/>
              <a:gd name="connsiteX485" fmla="*/ 3385288 w 5032666"/>
              <a:gd name="connsiteY485" fmla="*/ 419100 h 419100"/>
              <a:gd name="connsiteX486" fmla="*/ 3367600 w 5032666"/>
              <a:gd name="connsiteY486" fmla="*/ 419100 h 419100"/>
              <a:gd name="connsiteX487" fmla="*/ 3360180 w 5032666"/>
              <a:gd name="connsiteY487" fmla="*/ 419100 h 419100"/>
              <a:gd name="connsiteX488" fmla="*/ 3343275 w 5032666"/>
              <a:gd name="connsiteY488" fmla="*/ 419100 h 419100"/>
              <a:gd name="connsiteX489" fmla="*/ 3327690 w 5032666"/>
              <a:gd name="connsiteY489" fmla="*/ 419100 h 419100"/>
              <a:gd name="connsiteX490" fmla="*/ 3321633 w 5032666"/>
              <a:gd name="connsiteY490" fmla="*/ 419100 h 419100"/>
              <a:gd name="connsiteX491" fmla="*/ 3310897 w 5032666"/>
              <a:gd name="connsiteY491" fmla="*/ 419100 h 419100"/>
              <a:gd name="connsiteX492" fmla="*/ 3278407 w 5032666"/>
              <a:gd name="connsiteY492" fmla="*/ 419100 h 419100"/>
              <a:gd name="connsiteX493" fmla="*/ 3270987 w 5032666"/>
              <a:gd name="connsiteY493" fmla="*/ 419100 h 419100"/>
              <a:gd name="connsiteX494" fmla="*/ 3264930 w 5032666"/>
              <a:gd name="connsiteY494" fmla="*/ 419100 h 419100"/>
              <a:gd name="connsiteX495" fmla="*/ 3232440 w 5032666"/>
              <a:gd name="connsiteY495" fmla="*/ 419100 h 419100"/>
              <a:gd name="connsiteX496" fmla="*/ 3221704 w 5032666"/>
              <a:gd name="connsiteY496" fmla="*/ 419100 h 419100"/>
              <a:gd name="connsiteX497" fmla="*/ 3207332 w 5032666"/>
              <a:gd name="connsiteY497" fmla="*/ 419100 h 419100"/>
              <a:gd name="connsiteX498" fmla="*/ 3175737 w 5032666"/>
              <a:gd name="connsiteY498" fmla="*/ 419100 h 419100"/>
              <a:gd name="connsiteX499" fmla="*/ 3158049 w 5032666"/>
              <a:gd name="connsiteY499" fmla="*/ 419100 h 419100"/>
              <a:gd name="connsiteX500" fmla="*/ 3150629 w 5032666"/>
              <a:gd name="connsiteY500" fmla="*/ 419100 h 419100"/>
              <a:gd name="connsiteX501" fmla="*/ 3112082 w 5032666"/>
              <a:gd name="connsiteY501" fmla="*/ 419100 h 419100"/>
              <a:gd name="connsiteX502" fmla="*/ 3101346 w 5032666"/>
              <a:gd name="connsiteY502" fmla="*/ 419100 h 419100"/>
              <a:gd name="connsiteX503" fmla="*/ 3080041 w 5032666"/>
              <a:gd name="connsiteY503" fmla="*/ 419100 h 419100"/>
              <a:gd name="connsiteX504" fmla="*/ 3055379 w 5032666"/>
              <a:gd name="connsiteY504" fmla="*/ 419100 h 419100"/>
              <a:gd name="connsiteX505" fmla="*/ 3030758 w 5032666"/>
              <a:gd name="connsiteY505" fmla="*/ 419100 h 419100"/>
              <a:gd name="connsiteX506" fmla="*/ 3023338 w 5032666"/>
              <a:gd name="connsiteY506" fmla="*/ 419100 h 419100"/>
              <a:gd name="connsiteX507" fmla="*/ 2984791 w 5032666"/>
              <a:gd name="connsiteY507" fmla="*/ 419100 h 419100"/>
              <a:gd name="connsiteX508" fmla="*/ 2975266 w 5032666"/>
              <a:gd name="connsiteY508" fmla="*/ 419100 h 419100"/>
              <a:gd name="connsiteX509" fmla="*/ 2974055 w 5032666"/>
              <a:gd name="connsiteY509" fmla="*/ 419100 h 419100"/>
              <a:gd name="connsiteX510" fmla="*/ 2959683 w 5032666"/>
              <a:gd name="connsiteY510" fmla="*/ 419100 h 419100"/>
              <a:gd name="connsiteX511" fmla="*/ 2928088 w 5032666"/>
              <a:gd name="connsiteY511" fmla="*/ 419100 h 419100"/>
              <a:gd name="connsiteX512" fmla="*/ 2925983 w 5032666"/>
              <a:gd name="connsiteY512" fmla="*/ 419100 h 419100"/>
              <a:gd name="connsiteX513" fmla="*/ 2918563 w 5032666"/>
              <a:gd name="connsiteY513" fmla="*/ 419100 h 419100"/>
              <a:gd name="connsiteX514" fmla="*/ 2910400 w 5032666"/>
              <a:gd name="connsiteY514" fmla="*/ 419100 h 419100"/>
              <a:gd name="connsiteX515" fmla="*/ 2902980 w 5032666"/>
              <a:gd name="connsiteY515" fmla="*/ 419100 h 419100"/>
              <a:gd name="connsiteX516" fmla="*/ 2891687 w 5032666"/>
              <a:gd name="connsiteY516" fmla="*/ 419100 h 419100"/>
              <a:gd name="connsiteX517" fmla="*/ 2880016 w 5032666"/>
              <a:gd name="connsiteY517" fmla="*/ 419100 h 419100"/>
              <a:gd name="connsiteX518" fmla="*/ 2870490 w 5032666"/>
              <a:gd name="connsiteY518" fmla="*/ 419100 h 419100"/>
              <a:gd name="connsiteX519" fmla="*/ 2869280 w 5032666"/>
              <a:gd name="connsiteY519" fmla="*/ 419100 h 419100"/>
              <a:gd name="connsiteX520" fmla="*/ 2864433 w 5032666"/>
              <a:gd name="connsiteY520" fmla="*/ 419100 h 419100"/>
              <a:gd name="connsiteX521" fmla="*/ 2854908 w 5032666"/>
              <a:gd name="connsiteY521" fmla="*/ 419100 h 419100"/>
              <a:gd name="connsiteX522" fmla="*/ 2853697 w 5032666"/>
              <a:gd name="connsiteY522" fmla="*/ 419100 h 419100"/>
              <a:gd name="connsiteX523" fmla="*/ 2842404 w 5032666"/>
              <a:gd name="connsiteY523" fmla="*/ 419100 h 419100"/>
              <a:gd name="connsiteX524" fmla="*/ 2834984 w 5032666"/>
              <a:gd name="connsiteY524" fmla="*/ 419100 h 419100"/>
              <a:gd name="connsiteX525" fmla="*/ 2823313 w 5032666"/>
              <a:gd name="connsiteY525" fmla="*/ 419100 h 419100"/>
              <a:gd name="connsiteX526" fmla="*/ 2821207 w 5032666"/>
              <a:gd name="connsiteY526" fmla="*/ 419100 h 419100"/>
              <a:gd name="connsiteX527" fmla="*/ 2813787 w 5032666"/>
              <a:gd name="connsiteY527" fmla="*/ 419100 h 419100"/>
              <a:gd name="connsiteX528" fmla="*/ 2807730 w 5032666"/>
              <a:gd name="connsiteY528" fmla="*/ 419100 h 419100"/>
              <a:gd name="connsiteX529" fmla="*/ 2805625 w 5032666"/>
              <a:gd name="connsiteY529" fmla="*/ 419100 h 419100"/>
              <a:gd name="connsiteX530" fmla="*/ 2798205 w 5032666"/>
              <a:gd name="connsiteY530" fmla="*/ 419100 h 419100"/>
              <a:gd name="connsiteX531" fmla="*/ 2796437 w 5032666"/>
              <a:gd name="connsiteY531" fmla="*/ 419100 h 419100"/>
              <a:gd name="connsiteX532" fmla="*/ 2785701 w 5032666"/>
              <a:gd name="connsiteY532" fmla="*/ 419100 h 419100"/>
              <a:gd name="connsiteX533" fmla="*/ 2775240 w 5032666"/>
              <a:gd name="connsiteY533" fmla="*/ 419100 h 419100"/>
              <a:gd name="connsiteX534" fmla="*/ 2771329 w 5032666"/>
              <a:gd name="connsiteY534" fmla="*/ 419100 h 419100"/>
              <a:gd name="connsiteX535" fmla="*/ 2765715 w 5032666"/>
              <a:gd name="connsiteY535" fmla="*/ 419100 h 419100"/>
              <a:gd name="connsiteX536" fmla="*/ 2764504 w 5032666"/>
              <a:gd name="connsiteY536" fmla="*/ 419100 h 419100"/>
              <a:gd name="connsiteX537" fmla="*/ 2759658 w 5032666"/>
              <a:gd name="connsiteY537" fmla="*/ 419100 h 419100"/>
              <a:gd name="connsiteX538" fmla="*/ 2750132 w 5032666"/>
              <a:gd name="connsiteY538" fmla="*/ 419100 h 419100"/>
              <a:gd name="connsiteX539" fmla="*/ 2748922 w 5032666"/>
              <a:gd name="connsiteY539" fmla="*/ 419100 h 419100"/>
              <a:gd name="connsiteX540" fmla="*/ 2739734 w 5032666"/>
              <a:gd name="connsiteY540" fmla="*/ 419100 h 419100"/>
              <a:gd name="connsiteX541" fmla="*/ 2722046 w 5032666"/>
              <a:gd name="connsiteY541" fmla="*/ 419100 h 419100"/>
              <a:gd name="connsiteX542" fmla="*/ 2718537 w 5032666"/>
              <a:gd name="connsiteY542" fmla="*/ 419100 h 419100"/>
              <a:gd name="connsiteX543" fmla="*/ 2716432 w 5032666"/>
              <a:gd name="connsiteY543" fmla="*/ 419100 h 419100"/>
              <a:gd name="connsiteX544" fmla="*/ 2714626 w 5032666"/>
              <a:gd name="connsiteY544" fmla="*/ 419100 h 419100"/>
              <a:gd name="connsiteX545" fmla="*/ 2709012 w 5032666"/>
              <a:gd name="connsiteY545" fmla="*/ 419100 h 419100"/>
              <a:gd name="connsiteX546" fmla="*/ 2702955 w 5032666"/>
              <a:gd name="connsiteY546" fmla="*/ 419100 h 419100"/>
              <a:gd name="connsiteX547" fmla="*/ 2700849 w 5032666"/>
              <a:gd name="connsiteY547" fmla="*/ 419100 h 419100"/>
              <a:gd name="connsiteX548" fmla="*/ 2693429 w 5032666"/>
              <a:gd name="connsiteY548" fmla="*/ 419100 h 419100"/>
              <a:gd name="connsiteX549" fmla="*/ 2682136 w 5032666"/>
              <a:gd name="connsiteY549" fmla="*/ 419100 h 419100"/>
              <a:gd name="connsiteX550" fmla="*/ 2676079 w 5032666"/>
              <a:gd name="connsiteY550" fmla="*/ 419100 h 419100"/>
              <a:gd name="connsiteX551" fmla="*/ 2670465 w 5032666"/>
              <a:gd name="connsiteY551" fmla="*/ 419100 h 419100"/>
              <a:gd name="connsiteX552" fmla="*/ 2665343 w 5032666"/>
              <a:gd name="connsiteY552" fmla="*/ 419100 h 419100"/>
              <a:gd name="connsiteX553" fmla="*/ 2659729 w 5032666"/>
              <a:gd name="connsiteY553" fmla="*/ 419100 h 419100"/>
              <a:gd name="connsiteX554" fmla="*/ 2654882 w 5032666"/>
              <a:gd name="connsiteY554" fmla="*/ 419100 h 419100"/>
              <a:gd name="connsiteX555" fmla="*/ 2645357 w 5032666"/>
              <a:gd name="connsiteY555" fmla="*/ 419100 h 419100"/>
              <a:gd name="connsiteX556" fmla="*/ 2644146 w 5032666"/>
              <a:gd name="connsiteY556" fmla="*/ 419100 h 419100"/>
              <a:gd name="connsiteX557" fmla="*/ 2632853 w 5032666"/>
              <a:gd name="connsiteY557" fmla="*/ 419100 h 419100"/>
              <a:gd name="connsiteX558" fmla="*/ 2625433 w 5032666"/>
              <a:gd name="connsiteY558" fmla="*/ 419100 h 419100"/>
              <a:gd name="connsiteX559" fmla="*/ 2619376 w 5032666"/>
              <a:gd name="connsiteY559" fmla="*/ 419100 h 419100"/>
              <a:gd name="connsiteX560" fmla="*/ 2613762 w 5032666"/>
              <a:gd name="connsiteY560" fmla="*/ 419100 h 419100"/>
              <a:gd name="connsiteX561" fmla="*/ 2598179 w 5032666"/>
              <a:gd name="connsiteY561" fmla="*/ 419100 h 419100"/>
              <a:gd name="connsiteX562" fmla="*/ 2596074 w 5032666"/>
              <a:gd name="connsiteY562" fmla="*/ 419100 h 419100"/>
              <a:gd name="connsiteX563" fmla="*/ 2588654 w 5032666"/>
              <a:gd name="connsiteY563" fmla="*/ 419100 h 419100"/>
              <a:gd name="connsiteX564" fmla="*/ 2586886 w 5032666"/>
              <a:gd name="connsiteY564" fmla="*/ 419100 h 419100"/>
              <a:gd name="connsiteX565" fmla="*/ 2576150 w 5032666"/>
              <a:gd name="connsiteY565" fmla="*/ 419100 h 419100"/>
              <a:gd name="connsiteX566" fmla="*/ 2561778 w 5032666"/>
              <a:gd name="connsiteY566" fmla="*/ 419100 h 419100"/>
              <a:gd name="connsiteX567" fmla="*/ 2550107 w 5032666"/>
              <a:gd name="connsiteY567" fmla="*/ 419100 h 419100"/>
              <a:gd name="connsiteX568" fmla="*/ 2539371 w 5032666"/>
              <a:gd name="connsiteY568" fmla="*/ 419100 h 419100"/>
              <a:gd name="connsiteX569" fmla="*/ 2530183 w 5032666"/>
              <a:gd name="connsiteY569" fmla="*/ 419100 h 419100"/>
              <a:gd name="connsiteX570" fmla="*/ 2518066 w 5032666"/>
              <a:gd name="connsiteY570" fmla="*/ 419100 h 419100"/>
              <a:gd name="connsiteX571" fmla="*/ 2512495 w 5032666"/>
              <a:gd name="connsiteY571" fmla="*/ 419100 h 419100"/>
              <a:gd name="connsiteX572" fmla="*/ 2505075 w 5032666"/>
              <a:gd name="connsiteY572" fmla="*/ 419100 h 419100"/>
              <a:gd name="connsiteX573" fmla="*/ 2493404 w 5032666"/>
              <a:gd name="connsiteY573" fmla="*/ 419100 h 419100"/>
              <a:gd name="connsiteX574" fmla="*/ 2468783 w 5032666"/>
              <a:gd name="connsiteY574" fmla="*/ 419100 h 419100"/>
              <a:gd name="connsiteX575" fmla="*/ 2466528 w 5032666"/>
              <a:gd name="connsiteY575" fmla="*/ 419100 h 419100"/>
              <a:gd name="connsiteX576" fmla="*/ 2461363 w 5032666"/>
              <a:gd name="connsiteY576" fmla="*/ 419100 h 419100"/>
              <a:gd name="connsiteX577" fmla="*/ 2455792 w 5032666"/>
              <a:gd name="connsiteY577" fmla="*/ 419100 h 419100"/>
              <a:gd name="connsiteX578" fmla="*/ 2434487 w 5032666"/>
              <a:gd name="connsiteY578" fmla="*/ 419100 h 419100"/>
              <a:gd name="connsiteX579" fmla="*/ 2422816 w 5032666"/>
              <a:gd name="connsiteY579" fmla="*/ 419100 h 419100"/>
              <a:gd name="connsiteX580" fmla="*/ 2412080 w 5032666"/>
              <a:gd name="connsiteY580" fmla="*/ 419100 h 419100"/>
              <a:gd name="connsiteX581" fmla="*/ 2409825 w 5032666"/>
              <a:gd name="connsiteY581" fmla="*/ 419100 h 419100"/>
              <a:gd name="connsiteX582" fmla="*/ 2397708 w 5032666"/>
              <a:gd name="connsiteY582" fmla="*/ 419100 h 419100"/>
              <a:gd name="connsiteX583" fmla="*/ 2385204 w 5032666"/>
              <a:gd name="connsiteY583" fmla="*/ 419100 h 419100"/>
              <a:gd name="connsiteX584" fmla="*/ 2377784 w 5032666"/>
              <a:gd name="connsiteY584" fmla="*/ 419100 h 419100"/>
              <a:gd name="connsiteX585" fmla="*/ 2366113 w 5032666"/>
              <a:gd name="connsiteY585" fmla="*/ 419100 h 419100"/>
              <a:gd name="connsiteX586" fmla="*/ 2348425 w 5032666"/>
              <a:gd name="connsiteY586" fmla="*/ 419100 h 419100"/>
              <a:gd name="connsiteX587" fmla="*/ 2341005 w 5032666"/>
              <a:gd name="connsiteY587" fmla="*/ 419100 h 419100"/>
              <a:gd name="connsiteX588" fmla="*/ 2339237 w 5032666"/>
              <a:gd name="connsiteY588" fmla="*/ 419100 h 419100"/>
              <a:gd name="connsiteX589" fmla="*/ 2329712 w 5032666"/>
              <a:gd name="connsiteY589" fmla="*/ 419100 h 419100"/>
              <a:gd name="connsiteX590" fmla="*/ 2328501 w 5032666"/>
              <a:gd name="connsiteY590" fmla="*/ 419100 h 419100"/>
              <a:gd name="connsiteX591" fmla="*/ 2314129 w 5032666"/>
              <a:gd name="connsiteY591" fmla="*/ 419100 h 419100"/>
              <a:gd name="connsiteX592" fmla="*/ 2308515 w 5032666"/>
              <a:gd name="connsiteY592" fmla="*/ 419100 h 419100"/>
              <a:gd name="connsiteX593" fmla="*/ 2302458 w 5032666"/>
              <a:gd name="connsiteY593" fmla="*/ 419100 h 419100"/>
              <a:gd name="connsiteX594" fmla="*/ 2291722 w 5032666"/>
              <a:gd name="connsiteY594" fmla="*/ 419100 h 419100"/>
              <a:gd name="connsiteX595" fmla="*/ 2282534 w 5032666"/>
              <a:gd name="connsiteY595" fmla="*/ 419100 h 419100"/>
              <a:gd name="connsiteX596" fmla="*/ 2280429 w 5032666"/>
              <a:gd name="connsiteY596" fmla="*/ 419100 h 419100"/>
              <a:gd name="connsiteX597" fmla="*/ 2273009 w 5032666"/>
              <a:gd name="connsiteY597" fmla="*/ 419100 h 419100"/>
              <a:gd name="connsiteX598" fmla="*/ 2264846 w 5032666"/>
              <a:gd name="connsiteY598" fmla="*/ 419100 h 419100"/>
              <a:gd name="connsiteX599" fmla="*/ 2259232 w 5032666"/>
              <a:gd name="connsiteY599" fmla="*/ 419100 h 419100"/>
              <a:gd name="connsiteX600" fmla="*/ 2257426 w 5032666"/>
              <a:gd name="connsiteY600" fmla="*/ 419100 h 419100"/>
              <a:gd name="connsiteX601" fmla="*/ 2251812 w 5032666"/>
              <a:gd name="connsiteY601" fmla="*/ 419100 h 419100"/>
              <a:gd name="connsiteX602" fmla="*/ 2245755 w 5032666"/>
              <a:gd name="connsiteY602" fmla="*/ 419100 h 419100"/>
              <a:gd name="connsiteX603" fmla="*/ 2234462 w 5032666"/>
              <a:gd name="connsiteY603" fmla="*/ 419100 h 419100"/>
              <a:gd name="connsiteX604" fmla="*/ 2224936 w 5032666"/>
              <a:gd name="connsiteY604" fmla="*/ 419100 h 419100"/>
              <a:gd name="connsiteX605" fmla="*/ 2223726 w 5032666"/>
              <a:gd name="connsiteY605" fmla="*/ 419100 h 419100"/>
              <a:gd name="connsiteX606" fmla="*/ 2218879 w 5032666"/>
              <a:gd name="connsiteY606" fmla="*/ 419100 h 419100"/>
              <a:gd name="connsiteX607" fmla="*/ 2213265 w 5032666"/>
              <a:gd name="connsiteY607" fmla="*/ 419100 h 419100"/>
              <a:gd name="connsiteX608" fmla="*/ 2209354 w 5032666"/>
              <a:gd name="connsiteY608" fmla="*/ 419100 h 419100"/>
              <a:gd name="connsiteX609" fmla="*/ 2208143 w 5032666"/>
              <a:gd name="connsiteY609" fmla="*/ 419100 h 419100"/>
              <a:gd name="connsiteX610" fmla="*/ 2202529 w 5032666"/>
              <a:gd name="connsiteY610" fmla="*/ 419100 h 419100"/>
              <a:gd name="connsiteX611" fmla="*/ 2188157 w 5032666"/>
              <a:gd name="connsiteY611" fmla="*/ 419100 h 419100"/>
              <a:gd name="connsiteX612" fmla="*/ 2177759 w 5032666"/>
              <a:gd name="connsiteY612" fmla="*/ 419100 h 419100"/>
              <a:gd name="connsiteX613" fmla="*/ 2175653 w 5032666"/>
              <a:gd name="connsiteY613" fmla="*/ 419100 h 419100"/>
              <a:gd name="connsiteX614" fmla="*/ 2168233 w 5032666"/>
              <a:gd name="connsiteY614" fmla="*/ 419100 h 419100"/>
              <a:gd name="connsiteX615" fmla="*/ 2162176 w 5032666"/>
              <a:gd name="connsiteY615" fmla="*/ 419100 h 419100"/>
              <a:gd name="connsiteX616" fmla="*/ 2160071 w 5032666"/>
              <a:gd name="connsiteY616" fmla="*/ 419100 h 419100"/>
              <a:gd name="connsiteX617" fmla="*/ 2156562 w 5032666"/>
              <a:gd name="connsiteY617" fmla="*/ 419100 h 419100"/>
              <a:gd name="connsiteX618" fmla="*/ 2152651 w 5032666"/>
              <a:gd name="connsiteY618" fmla="*/ 419100 h 419100"/>
              <a:gd name="connsiteX619" fmla="*/ 2138874 w 5032666"/>
              <a:gd name="connsiteY619" fmla="*/ 419100 h 419100"/>
              <a:gd name="connsiteX620" fmla="*/ 2131454 w 5032666"/>
              <a:gd name="connsiteY620" fmla="*/ 419100 h 419100"/>
              <a:gd name="connsiteX621" fmla="*/ 2129686 w 5032666"/>
              <a:gd name="connsiteY621" fmla="*/ 419100 h 419100"/>
              <a:gd name="connsiteX622" fmla="*/ 2120161 w 5032666"/>
              <a:gd name="connsiteY622" fmla="*/ 419100 h 419100"/>
              <a:gd name="connsiteX623" fmla="*/ 2118950 w 5032666"/>
              <a:gd name="connsiteY623" fmla="*/ 419100 h 419100"/>
              <a:gd name="connsiteX624" fmla="*/ 2114104 w 5032666"/>
              <a:gd name="connsiteY624" fmla="*/ 419100 h 419100"/>
              <a:gd name="connsiteX625" fmla="*/ 2104578 w 5032666"/>
              <a:gd name="connsiteY625" fmla="*/ 419100 h 419100"/>
              <a:gd name="connsiteX626" fmla="*/ 2103368 w 5032666"/>
              <a:gd name="connsiteY626" fmla="*/ 419100 h 419100"/>
              <a:gd name="connsiteX627" fmla="*/ 2092907 w 5032666"/>
              <a:gd name="connsiteY627" fmla="*/ 419100 h 419100"/>
              <a:gd name="connsiteX628" fmla="*/ 2082171 w 5032666"/>
              <a:gd name="connsiteY628" fmla="*/ 419100 h 419100"/>
              <a:gd name="connsiteX629" fmla="*/ 2072983 w 5032666"/>
              <a:gd name="connsiteY629" fmla="*/ 419100 h 419100"/>
              <a:gd name="connsiteX630" fmla="*/ 2070878 w 5032666"/>
              <a:gd name="connsiteY630" fmla="*/ 419100 h 419100"/>
              <a:gd name="connsiteX631" fmla="*/ 2063458 w 5032666"/>
              <a:gd name="connsiteY631" fmla="*/ 419100 h 419100"/>
              <a:gd name="connsiteX632" fmla="*/ 2057401 w 5032666"/>
              <a:gd name="connsiteY632" fmla="*/ 419100 h 419100"/>
              <a:gd name="connsiteX633" fmla="*/ 2055295 w 5032666"/>
              <a:gd name="connsiteY633" fmla="*/ 419100 h 419100"/>
              <a:gd name="connsiteX634" fmla="*/ 2047875 w 5032666"/>
              <a:gd name="connsiteY634" fmla="*/ 419100 h 419100"/>
              <a:gd name="connsiteX635" fmla="*/ 2036204 w 5032666"/>
              <a:gd name="connsiteY635" fmla="*/ 419100 h 419100"/>
              <a:gd name="connsiteX636" fmla="*/ 2024911 w 5032666"/>
              <a:gd name="connsiteY636" fmla="*/ 419100 h 419100"/>
              <a:gd name="connsiteX637" fmla="*/ 2014175 w 5032666"/>
              <a:gd name="connsiteY637" fmla="*/ 419100 h 419100"/>
              <a:gd name="connsiteX638" fmla="*/ 2009328 w 5032666"/>
              <a:gd name="connsiteY638" fmla="*/ 419100 h 419100"/>
              <a:gd name="connsiteX639" fmla="*/ 1999803 w 5032666"/>
              <a:gd name="connsiteY639" fmla="*/ 419100 h 419100"/>
              <a:gd name="connsiteX640" fmla="*/ 1998592 w 5032666"/>
              <a:gd name="connsiteY640" fmla="*/ 419100 h 419100"/>
              <a:gd name="connsiteX641" fmla="*/ 1968208 w 5032666"/>
              <a:gd name="connsiteY641" fmla="*/ 419100 h 419100"/>
              <a:gd name="connsiteX642" fmla="*/ 1952625 w 5032666"/>
              <a:gd name="connsiteY642" fmla="*/ 419100 h 419100"/>
              <a:gd name="connsiteX643" fmla="*/ 1950520 w 5032666"/>
              <a:gd name="connsiteY643" fmla="*/ 419100 h 419100"/>
              <a:gd name="connsiteX644" fmla="*/ 1943100 w 5032666"/>
              <a:gd name="connsiteY644" fmla="*/ 419100 h 419100"/>
              <a:gd name="connsiteX645" fmla="*/ 1904553 w 5032666"/>
              <a:gd name="connsiteY645" fmla="*/ 419100 h 419100"/>
              <a:gd name="connsiteX646" fmla="*/ 1893817 w 5032666"/>
              <a:gd name="connsiteY646" fmla="*/ 419100 h 419100"/>
              <a:gd name="connsiteX647" fmla="*/ 1872512 w 5032666"/>
              <a:gd name="connsiteY647" fmla="*/ 419100 h 419100"/>
              <a:gd name="connsiteX648" fmla="*/ 1847850 w 5032666"/>
              <a:gd name="connsiteY648" fmla="*/ 419100 h 419100"/>
              <a:gd name="connsiteX649" fmla="*/ 1823229 w 5032666"/>
              <a:gd name="connsiteY649" fmla="*/ 419100 h 419100"/>
              <a:gd name="connsiteX650" fmla="*/ 1815809 w 5032666"/>
              <a:gd name="connsiteY650" fmla="*/ 419100 h 419100"/>
              <a:gd name="connsiteX651" fmla="*/ 1777262 w 5032666"/>
              <a:gd name="connsiteY651" fmla="*/ 419100 h 419100"/>
              <a:gd name="connsiteX652" fmla="*/ 1766526 w 5032666"/>
              <a:gd name="connsiteY652" fmla="*/ 419100 h 419100"/>
              <a:gd name="connsiteX653" fmla="*/ 1752154 w 5032666"/>
              <a:gd name="connsiteY653" fmla="*/ 419100 h 419100"/>
              <a:gd name="connsiteX654" fmla="*/ 1720559 w 5032666"/>
              <a:gd name="connsiteY654" fmla="*/ 419100 h 419100"/>
              <a:gd name="connsiteX655" fmla="*/ 1702871 w 5032666"/>
              <a:gd name="connsiteY655" fmla="*/ 419100 h 419100"/>
              <a:gd name="connsiteX656" fmla="*/ 1695451 w 5032666"/>
              <a:gd name="connsiteY656" fmla="*/ 419100 h 419100"/>
              <a:gd name="connsiteX657" fmla="*/ 1662961 w 5032666"/>
              <a:gd name="connsiteY657" fmla="*/ 419100 h 419100"/>
              <a:gd name="connsiteX658" fmla="*/ 1656904 w 5032666"/>
              <a:gd name="connsiteY658" fmla="*/ 419100 h 419100"/>
              <a:gd name="connsiteX659" fmla="*/ 1646168 w 5032666"/>
              <a:gd name="connsiteY659" fmla="*/ 419100 h 419100"/>
              <a:gd name="connsiteX660" fmla="*/ 1613678 w 5032666"/>
              <a:gd name="connsiteY660" fmla="*/ 419100 h 419100"/>
              <a:gd name="connsiteX661" fmla="*/ 1606258 w 5032666"/>
              <a:gd name="connsiteY661" fmla="*/ 419100 h 419100"/>
              <a:gd name="connsiteX662" fmla="*/ 1600201 w 5032666"/>
              <a:gd name="connsiteY662" fmla="*/ 419100 h 419100"/>
              <a:gd name="connsiteX663" fmla="*/ 1584616 w 5032666"/>
              <a:gd name="connsiteY663" fmla="*/ 419100 h 419100"/>
              <a:gd name="connsiteX664" fmla="*/ 1567711 w 5032666"/>
              <a:gd name="connsiteY664" fmla="*/ 419100 h 419100"/>
              <a:gd name="connsiteX665" fmla="*/ 1556975 w 5032666"/>
              <a:gd name="connsiteY665" fmla="*/ 419100 h 419100"/>
              <a:gd name="connsiteX666" fmla="*/ 1542603 w 5032666"/>
              <a:gd name="connsiteY666" fmla="*/ 419100 h 419100"/>
              <a:gd name="connsiteX667" fmla="*/ 1535333 w 5032666"/>
              <a:gd name="connsiteY667" fmla="*/ 419100 h 419100"/>
              <a:gd name="connsiteX668" fmla="*/ 1527913 w 5032666"/>
              <a:gd name="connsiteY668" fmla="*/ 419100 h 419100"/>
              <a:gd name="connsiteX669" fmla="*/ 1511008 w 5032666"/>
              <a:gd name="connsiteY669" fmla="*/ 419100 h 419100"/>
              <a:gd name="connsiteX670" fmla="*/ 1493320 w 5032666"/>
              <a:gd name="connsiteY670" fmla="*/ 419100 h 419100"/>
              <a:gd name="connsiteX671" fmla="*/ 1489366 w 5032666"/>
              <a:gd name="connsiteY671" fmla="*/ 419100 h 419100"/>
              <a:gd name="connsiteX672" fmla="*/ 1485900 w 5032666"/>
              <a:gd name="connsiteY672" fmla="*/ 419100 h 419100"/>
              <a:gd name="connsiteX673" fmla="*/ 1478630 w 5032666"/>
              <a:gd name="connsiteY673" fmla="*/ 419100 h 419100"/>
              <a:gd name="connsiteX674" fmla="*/ 1464258 w 5032666"/>
              <a:gd name="connsiteY674" fmla="*/ 419100 h 419100"/>
              <a:gd name="connsiteX675" fmla="*/ 1447353 w 5032666"/>
              <a:gd name="connsiteY675" fmla="*/ 419100 h 419100"/>
              <a:gd name="connsiteX676" fmla="*/ 1436617 w 5032666"/>
              <a:gd name="connsiteY676" fmla="*/ 419100 h 419100"/>
              <a:gd name="connsiteX677" fmla="*/ 1432663 w 5032666"/>
              <a:gd name="connsiteY677" fmla="*/ 419100 h 419100"/>
              <a:gd name="connsiteX678" fmla="*/ 1414975 w 5032666"/>
              <a:gd name="connsiteY678" fmla="*/ 419100 h 419100"/>
              <a:gd name="connsiteX679" fmla="*/ 1407555 w 5032666"/>
              <a:gd name="connsiteY679" fmla="*/ 419100 h 419100"/>
              <a:gd name="connsiteX680" fmla="*/ 1390650 w 5032666"/>
              <a:gd name="connsiteY680" fmla="*/ 419100 h 419100"/>
              <a:gd name="connsiteX681" fmla="*/ 1375065 w 5032666"/>
              <a:gd name="connsiteY681" fmla="*/ 419100 h 419100"/>
              <a:gd name="connsiteX682" fmla="*/ 1369008 w 5032666"/>
              <a:gd name="connsiteY682" fmla="*/ 419100 h 419100"/>
              <a:gd name="connsiteX683" fmla="*/ 1358272 w 5032666"/>
              <a:gd name="connsiteY683" fmla="*/ 419100 h 419100"/>
              <a:gd name="connsiteX684" fmla="*/ 1325782 w 5032666"/>
              <a:gd name="connsiteY684" fmla="*/ 419100 h 419100"/>
              <a:gd name="connsiteX685" fmla="*/ 1318362 w 5032666"/>
              <a:gd name="connsiteY685" fmla="*/ 419100 h 419100"/>
              <a:gd name="connsiteX686" fmla="*/ 1312305 w 5032666"/>
              <a:gd name="connsiteY686" fmla="*/ 419100 h 419100"/>
              <a:gd name="connsiteX687" fmla="*/ 1279815 w 5032666"/>
              <a:gd name="connsiteY687" fmla="*/ 419100 h 419100"/>
              <a:gd name="connsiteX688" fmla="*/ 1269079 w 5032666"/>
              <a:gd name="connsiteY688" fmla="*/ 419100 h 419100"/>
              <a:gd name="connsiteX689" fmla="*/ 1254707 w 5032666"/>
              <a:gd name="connsiteY689" fmla="*/ 419100 h 419100"/>
              <a:gd name="connsiteX690" fmla="*/ 1223112 w 5032666"/>
              <a:gd name="connsiteY690" fmla="*/ 419100 h 419100"/>
              <a:gd name="connsiteX691" fmla="*/ 1205424 w 5032666"/>
              <a:gd name="connsiteY691" fmla="*/ 419100 h 419100"/>
              <a:gd name="connsiteX692" fmla="*/ 1198004 w 5032666"/>
              <a:gd name="connsiteY692" fmla="*/ 419100 h 419100"/>
              <a:gd name="connsiteX693" fmla="*/ 1159457 w 5032666"/>
              <a:gd name="connsiteY693" fmla="*/ 419100 h 419100"/>
              <a:gd name="connsiteX694" fmla="*/ 1148721 w 5032666"/>
              <a:gd name="connsiteY694" fmla="*/ 419100 h 419100"/>
              <a:gd name="connsiteX695" fmla="*/ 1127416 w 5032666"/>
              <a:gd name="connsiteY695" fmla="*/ 419100 h 419100"/>
              <a:gd name="connsiteX696" fmla="*/ 1102754 w 5032666"/>
              <a:gd name="connsiteY696" fmla="*/ 419100 h 419100"/>
              <a:gd name="connsiteX697" fmla="*/ 1078133 w 5032666"/>
              <a:gd name="connsiteY697" fmla="*/ 419100 h 419100"/>
              <a:gd name="connsiteX698" fmla="*/ 1070713 w 5032666"/>
              <a:gd name="connsiteY698" fmla="*/ 419100 h 419100"/>
              <a:gd name="connsiteX699" fmla="*/ 1032166 w 5032666"/>
              <a:gd name="connsiteY699" fmla="*/ 419100 h 419100"/>
              <a:gd name="connsiteX700" fmla="*/ 1021430 w 5032666"/>
              <a:gd name="connsiteY700" fmla="*/ 419100 h 419100"/>
              <a:gd name="connsiteX701" fmla="*/ 1007058 w 5032666"/>
              <a:gd name="connsiteY701" fmla="*/ 419100 h 419100"/>
              <a:gd name="connsiteX702" fmla="*/ 975463 w 5032666"/>
              <a:gd name="connsiteY702" fmla="*/ 419100 h 419100"/>
              <a:gd name="connsiteX703" fmla="*/ 957775 w 5032666"/>
              <a:gd name="connsiteY703" fmla="*/ 419100 h 419100"/>
              <a:gd name="connsiteX704" fmla="*/ 950355 w 5032666"/>
              <a:gd name="connsiteY704" fmla="*/ 419100 h 419100"/>
              <a:gd name="connsiteX705" fmla="*/ 939062 w 5032666"/>
              <a:gd name="connsiteY705" fmla="*/ 419100 h 419100"/>
              <a:gd name="connsiteX706" fmla="*/ 917865 w 5032666"/>
              <a:gd name="connsiteY706" fmla="*/ 419100 h 419100"/>
              <a:gd name="connsiteX707" fmla="*/ 911808 w 5032666"/>
              <a:gd name="connsiteY707" fmla="*/ 419100 h 419100"/>
              <a:gd name="connsiteX708" fmla="*/ 901072 w 5032666"/>
              <a:gd name="connsiteY708" fmla="*/ 419100 h 419100"/>
              <a:gd name="connsiteX709" fmla="*/ 889779 w 5032666"/>
              <a:gd name="connsiteY709" fmla="*/ 419100 h 419100"/>
              <a:gd name="connsiteX710" fmla="*/ 882359 w 5032666"/>
              <a:gd name="connsiteY710" fmla="*/ 419100 h 419100"/>
              <a:gd name="connsiteX711" fmla="*/ 868582 w 5032666"/>
              <a:gd name="connsiteY711" fmla="*/ 419100 h 419100"/>
              <a:gd name="connsiteX712" fmla="*/ 861162 w 5032666"/>
              <a:gd name="connsiteY712" fmla="*/ 419100 h 419100"/>
              <a:gd name="connsiteX713" fmla="*/ 855105 w 5032666"/>
              <a:gd name="connsiteY713" fmla="*/ 419100 h 419100"/>
              <a:gd name="connsiteX714" fmla="*/ 843812 w 5032666"/>
              <a:gd name="connsiteY714" fmla="*/ 419100 h 419100"/>
              <a:gd name="connsiteX715" fmla="*/ 833076 w 5032666"/>
              <a:gd name="connsiteY715" fmla="*/ 419100 h 419100"/>
              <a:gd name="connsiteX716" fmla="*/ 822615 w 5032666"/>
              <a:gd name="connsiteY716" fmla="*/ 419100 h 419100"/>
              <a:gd name="connsiteX717" fmla="*/ 818704 w 5032666"/>
              <a:gd name="connsiteY717" fmla="*/ 419100 h 419100"/>
              <a:gd name="connsiteX718" fmla="*/ 811879 w 5032666"/>
              <a:gd name="connsiteY718" fmla="*/ 419100 h 419100"/>
              <a:gd name="connsiteX719" fmla="*/ 797507 w 5032666"/>
              <a:gd name="connsiteY719" fmla="*/ 419100 h 419100"/>
              <a:gd name="connsiteX720" fmla="*/ 787109 w 5032666"/>
              <a:gd name="connsiteY720" fmla="*/ 419100 h 419100"/>
              <a:gd name="connsiteX721" fmla="*/ 769421 w 5032666"/>
              <a:gd name="connsiteY721" fmla="*/ 419100 h 419100"/>
              <a:gd name="connsiteX722" fmla="*/ 765912 w 5032666"/>
              <a:gd name="connsiteY722" fmla="*/ 419100 h 419100"/>
              <a:gd name="connsiteX723" fmla="*/ 762001 w 5032666"/>
              <a:gd name="connsiteY723" fmla="*/ 419100 h 419100"/>
              <a:gd name="connsiteX724" fmla="*/ 748224 w 5032666"/>
              <a:gd name="connsiteY724" fmla="*/ 419100 h 419100"/>
              <a:gd name="connsiteX725" fmla="*/ 740804 w 5032666"/>
              <a:gd name="connsiteY725" fmla="*/ 419100 h 419100"/>
              <a:gd name="connsiteX726" fmla="*/ 729511 w 5032666"/>
              <a:gd name="connsiteY726" fmla="*/ 419100 h 419100"/>
              <a:gd name="connsiteX727" fmla="*/ 723454 w 5032666"/>
              <a:gd name="connsiteY727" fmla="*/ 419100 h 419100"/>
              <a:gd name="connsiteX728" fmla="*/ 712718 w 5032666"/>
              <a:gd name="connsiteY728" fmla="*/ 419100 h 419100"/>
              <a:gd name="connsiteX729" fmla="*/ 702257 w 5032666"/>
              <a:gd name="connsiteY729" fmla="*/ 419100 h 419100"/>
              <a:gd name="connsiteX730" fmla="*/ 691521 w 5032666"/>
              <a:gd name="connsiteY730" fmla="*/ 419100 h 419100"/>
              <a:gd name="connsiteX731" fmla="*/ 680228 w 5032666"/>
              <a:gd name="connsiteY731" fmla="*/ 419100 h 419100"/>
              <a:gd name="connsiteX732" fmla="*/ 672808 w 5032666"/>
              <a:gd name="connsiteY732" fmla="*/ 419100 h 419100"/>
              <a:gd name="connsiteX733" fmla="*/ 666751 w 5032666"/>
              <a:gd name="connsiteY733" fmla="*/ 419100 h 419100"/>
              <a:gd name="connsiteX734" fmla="*/ 645554 w 5032666"/>
              <a:gd name="connsiteY734" fmla="*/ 419100 h 419100"/>
              <a:gd name="connsiteX735" fmla="*/ 634261 w 5032666"/>
              <a:gd name="connsiteY735" fmla="*/ 419100 h 419100"/>
              <a:gd name="connsiteX736" fmla="*/ 623525 w 5032666"/>
              <a:gd name="connsiteY736" fmla="*/ 419100 h 419100"/>
              <a:gd name="connsiteX737" fmla="*/ 609153 w 5032666"/>
              <a:gd name="connsiteY737" fmla="*/ 419100 h 419100"/>
              <a:gd name="connsiteX738" fmla="*/ 577558 w 5032666"/>
              <a:gd name="connsiteY738" fmla="*/ 419100 h 419100"/>
              <a:gd name="connsiteX739" fmla="*/ 559870 w 5032666"/>
              <a:gd name="connsiteY739" fmla="*/ 419100 h 419100"/>
              <a:gd name="connsiteX740" fmla="*/ 552450 w 5032666"/>
              <a:gd name="connsiteY740" fmla="*/ 419100 h 419100"/>
              <a:gd name="connsiteX741" fmla="*/ 513903 w 5032666"/>
              <a:gd name="connsiteY741" fmla="*/ 419100 h 419100"/>
              <a:gd name="connsiteX742" fmla="*/ 503167 w 5032666"/>
              <a:gd name="connsiteY742" fmla="*/ 419100 h 419100"/>
              <a:gd name="connsiteX743" fmla="*/ 481862 w 5032666"/>
              <a:gd name="connsiteY743" fmla="*/ 419100 h 419100"/>
              <a:gd name="connsiteX744" fmla="*/ 457200 w 5032666"/>
              <a:gd name="connsiteY744" fmla="*/ 419100 h 419100"/>
              <a:gd name="connsiteX745" fmla="*/ 432579 w 5032666"/>
              <a:gd name="connsiteY745" fmla="*/ 419100 h 419100"/>
              <a:gd name="connsiteX746" fmla="*/ 425159 w 5032666"/>
              <a:gd name="connsiteY746" fmla="*/ 419100 h 419100"/>
              <a:gd name="connsiteX747" fmla="*/ 386612 w 5032666"/>
              <a:gd name="connsiteY747" fmla="*/ 419100 h 419100"/>
              <a:gd name="connsiteX748" fmla="*/ 375876 w 5032666"/>
              <a:gd name="connsiteY748" fmla="*/ 419100 h 419100"/>
              <a:gd name="connsiteX749" fmla="*/ 361504 w 5032666"/>
              <a:gd name="connsiteY749" fmla="*/ 419100 h 419100"/>
              <a:gd name="connsiteX750" fmla="*/ 329909 w 5032666"/>
              <a:gd name="connsiteY750" fmla="*/ 419100 h 419100"/>
              <a:gd name="connsiteX751" fmla="*/ 312221 w 5032666"/>
              <a:gd name="connsiteY751" fmla="*/ 419100 h 419100"/>
              <a:gd name="connsiteX752" fmla="*/ 304801 w 5032666"/>
              <a:gd name="connsiteY752" fmla="*/ 419100 h 419100"/>
              <a:gd name="connsiteX753" fmla="*/ 272311 w 5032666"/>
              <a:gd name="connsiteY753" fmla="*/ 419100 h 419100"/>
              <a:gd name="connsiteX754" fmla="*/ 266254 w 5032666"/>
              <a:gd name="connsiteY754" fmla="*/ 419100 h 419100"/>
              <a:gd name="connsiteX755" fmla="*/ 255518 w 5032666"/>
              <a:gd name="connsiteY755" fmla="*/ 419100 h 419100"/>
              <a:gd name="connsiteX756" fmla="*/ 223028 w 5032666"/>
              <a:gd name="connsiteY756" fmla="*/ 419100 h 419100"/>
              <a:gd name="connsiteX757" fmla="*/ 215608 w 5032666"/>
              <a:gd name="connsiteY757" fmla="*/ 419100 h 419100"/>
              <a:gd name="connsiteX758" fmla="*/ 209551 w 5032666"/>
              <a:gd name="connsiteY758" fmla="*/ 419100 h 419100"/>
              <a:gd name="connsiteX759" fmla="*/ 177061 w 5032666"/>
              <a:gd name="connsiteY759" fmla="*/ 419100 h 419100"/>
              <a:gd name="connsiteX760" fmla="*/ 166325 w 5032666"/>
              <a:gd name="connsiteY760" fmla="*/ 419100 h 419100"/>
              <a:gd name="connsiteX761" fmla="*/ 151953 w 5032666"/>
              <a:gd name="connsiteY761" fmla="*/ 419100 h 419100"/>
              <a:gd name="connsiteX762" fmla="*/ 120358 w 5032666"/>
              <a:gd name="connsiteY762" fmla="*/ 419100 h 419100"/>
              <a:gd name="connsiteX763" fmla="*/ 102670 w 5032666"/>
              <a:gd name="connsiteY763" fmla="*/ 419100 h 419100"/>
              <a:gd name="connsiteX764" fmla="*/ 95250 w 5032666"/>
              <a:gd name="connsiteY764" fmla="*/ 419100 h 419100"/>
              <a:gd name="connsiteX765" fmla="*/ 56703 w 5032666"/>
              <a:gd name="connsiteY765" fmla="*/ 419100 h 419100"/>
              <a:gd name="connsiteX766" fmla="*/ 45967 w 5032666"/>
              <a:gd name="connsiteY766" fmla="*/ 419100 h 419100"/>
              <a:gd name="connsiteX767" fmla="*/ 0 w 5032666"/>
              <a:gd name="connsiteY767" fmla="*/ 419100 h 419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</a:cxnLst>
            <a:rect l="l" t="t" r="r" b="b"/>
            <a:pathLst>
              <a:path w="5032666" h="419100">
                <a:moveTo>
                  <a:pt x="104775" y="0"/>
                </a:moveTo>
                <a:lnTo>
                  <a:pt x="150742" y="0"/>
                </a:lnTo>
                <a:lnTo>
                  <a:pt x="161478" y="0"/>
                </a:lnTo>
                <a:lnTo>
                  <a:pt x="200025" y="0"/>
                </a:lnTo>
                <a:lnTo>
                  <a:pt x="207445" y="0"/>
                </a:lnTo>
                <a:lnTo>
                  <a:pt x="225133" y="0"/>
                </a:lnTo>
                <a:lnTo>
                  <a:pt x="256728" y="0"/>
                </a:lnTo>
                <a:lnTo>
                  <a:pt x="271100" y="0"/>
                </a:lnTo>
                <a:lnTo>
                  <a:pt x="281836" y="0"/>
                </a:lnTo>
                <a:lnTo>
                  <a:pt x="314326" y="0"/>
                </a:lnTo>
                <a:lnTo>
                  <a:pt x="320383" y="0"/>
                </a:lnTo>
                <a:lnTo>
                  <a:pt x="327803" y="0"/>
                </a:lnTo>
                <a:lnTo>
                  <a:pt x="360293" y="0"/>
                </a:lnTo>
                <a:lnTo>
                  <a:pt x="371029" y="0"/>
                </a:lnTo>
                <a:lnTo>
                  <a:pt x="377086" y="0"/>
                </a:lnTo>
                <a:lnTo>
                  <a:pt x="409576" y="0"/>
                </a:lnTo>
                <a:lnTo>
                  <a:pt x="416996" y="0"/>
                </a:lnTo>
                <a:lnTo>
                  <a:pt x="434684" y="0"/>
                </a:lnTo>
                <a:lnTo>
                  <a:pt x="466279" y="0"/>
                </a:lnTo>
                <a:lnTo>
                  <a:pt x="480651" y="0"/>
                </a:lnTo>
                <a:lnTo>
                  <a:pt x="491387" y="0"/>
                </a:lnTo>
                <a:lnTo>
                  <a:pt x="529934" y="0"/>
                </a:lnTo>
                <a:lnTo>
                  <a:pt x="537354" y="0"/>
                </a:lnTo>
                <a:lnTo>
                  <a:pt x="561975" y="0"/>
                </a:lnTo>
                <a:lnTo>
                  <a:pt x="586637" y="0"/>
                </a:lnTo>
                <a:lnTo>
                  <a:pt x="607942" y="0"/>
                </a:lnTo>
                <a:lnTo>
                  <a:pt x="618678" y="0"/>
                </a:lnTo>
                <a:lnTo>
                  <a:pt x="657225" y="0"/>
                </a:lnTo>
                <a:lnTo>
                  <a:pt x="664645" y="0"/>
                </a:lnTo>
                <a:lnTo>
                  <a:pt x="682333" y="0"/>
                </a:lnTo>
                <a:lnTo>
                  <a:pt x="713928" y="0"/>
                </a:lnTo>
                <a:lnTo>
                  <a:pt x="728300" y="0"/>
                </a:lnTo>
                <a:lnTo>
                  <a:pt x="739036" y="0"/>
                </a:lnTo>
                <a:lnTo>
                  <a:pt x="750329" y="0"/>
                </a:lnTo>
                <a:lnTo>
                  <a:pt x="771526" y="0"/>
                </a:lnTo>
                <a:lnTo>
                  <a:pt x="777583" y="0"/>
                </a:lnTo>
                <a:lnTo>
                  <a:pt x="785003" y="0"/>
                </a:lnTo>
                <a:lnTo>
                  <a:pt x="796296" y="0"/>
                </a:lnTo>
                <a:lnTo>
                  <a:pt x="807032" y="0"/>
                </a:lnTo>
                <a:lnTo>
                  <a:pt x="817493" y="0"/>
                </a:lnTo>
                <a:lnTo>
                  <a:pt x="828229" y="0"/>
                </a:lnTo>
                <a:lnTo>
                  <a:pt x="834286" y="0"/>
                </a:lnTo>
                <a:lnTo>
                  <a:pt x="845579" y="0"/>
                </a:lnTo>
                <a:lnTo>
                  <a:pt x="852999" y="0"/>
                </a:lnTo>
                <a:lnTo>
                  <a:pt x="866776" y="0"/>
                </a:lnTo>
                <a:lnTo>
                  <a:pt x="870687" y="0"/>
                </a:lnTo>
                <a:lnTo>
                  <a:pt x="874196" y="0"/>
                </a:lnTo>
                <a:lnTo>
                  <a:pt x="891884" y="0"/>
                </a:lnTo>
                <a:lnTo>
                  <a:pt x="902282" y="0"/>
                </a:lnTo>
                <a:lnTo>
                  <a:pt x="916654" y="0"/>
                </a:lnTo>
                <a:lnTo>
                  <a:pt x="923479" y="0"/>
                </a:lnTo>
                <a:lnTo>
                  <a:pt x="927390" y="0"/>
                </a:lnTo>
                <a:lnTo>
                  <a:pt x="937851" y="0"/>
                </a:lnTo>
                <a:lnTo>
                  <a:pt x="948587" y="0"/>
                </a:lnTo>
                <a:lnTo>
                  <a:pt x="959880" y="0"/>
                </a:lnTo>
                <a:lnTo>
                  <a:pt x="965937" y="0"/>
                </a:lnTo>
                <a:lnTo>
                  <a:pt x="973357" y="0"/>
                </a:lnTo>
                <a:lnTo>
                  <a:pt x="987134" y="0"/>
                </a:lnTo>
                <a:lnTo>
                  <a:pt x="994554" y="0"/>
                </a:lnTo>
                <a:lnTo>
                  <a:pt x="1005847" y="0"/>
                </a:lnTo>
                <a:lnTo>
                  <a:pt x="1016583" y="0"/>
                </a:lnTo>
                <a:lnTo>
                  <a:pt x="1022640" y="0"/>
                </a:lnTo>
                <a:lnTo>
                  <a:pt x="1043837" y="0"/>
                </a:lnTo>
                <a:lnTo>
                  <a:pt x="1055130" y="0"/>
                </a:lnTo>
                <a:lnTo>
                  <a:pt x="1062550" y="0"/>
                </a:lnTo>
                <a:lnTo>
                  <a:pt x="1080238" y="0"/>
                </a:lnTo>
                <a:lnTo>
                  <a:pt x="1111833" y="0"/>
                </a:lnTo>
                <a:lnTo>
                  <a:pt x="1126205" y="0"/>
                </a:lnTo>
                <a:lnTo>
                  <a:pt x="1136941" y="0"/>
                </a:lnTo>
                <a:lnTo>
                  <a:pt x="1175488" y="0"/>
                </a:lnTo>
                <a:lnTo>
                  <a:pt x="1182908" y="0"/>
                </a:lnTo>
                <a:lnTo>
                  <a:pt x="1207529" y="0"/>
                </a:lnTo>
                <a:lnTo>
                  <a:pt x="1232191" y="0"/>
                </a:lnTo>
                <a:lnTo>
                  <a:pt x="1253496" y="0"/>
                </a:lnTo>
                <a:lnTo>
                  <a:pt x="1264232" y="0"/>
                </a:lnTo>
                <a:lnTo>
                  <a:pt x="1302779" y="0"/>
                </a:lnTo>
                <a:lnTo>
                  <a:pt x="1310199" y="0"/>
                </a:lnTo>
                <a:lnTo>
                  <a:pt x="1327887" y="0"/>
                </a:lnTo>
                <a:lnTo>
                  <a:pt x="1359482" y="0"/>
                </a:lnTo>
                <a:lnTo>
                  <a:pt x="1373854" y="0"/>
                </a:lnTo>
                <a:lnTo>
                  <a:pt x="1384590" y="0"/>
                </a:lnTo>
                <a:lnTo>
                  <a:pt x="1417080" y="0"/>
                </a:lnTo>
                <a:lnTo>
                  <a:pt x="1423137" y="0"/>
                </a:lnTo>
                <a:lnTo>
                  <a:pt x="1430557" y="0"/>
                </a:lnTo>
                <a:lnTo>
                  <a:pt x="1463047" y="0"/>
                </a:lnTo>
                <a:lnTo>
                  <a:pt x="1473783" y="0"/>
                </a:lnTo>
                <a:lnTo>
                  <a:pt x="1479840" y="0"/>
                </a:lnTo>
                <a:lnTo>
                  <a:pt x="1495425" y="0"/>
                </a:lnTo>
                <a:lnTo>
                  <a:pt x="1512330" y="0"/>
                </a:lnTo>
                <a:lnTo>
                  <a:pt x="1519750" y="0"/>
                </a:lnTo>
                <a:lnTo>
                  <a:pt x="1537438" y="0"/>
                </a:lnTo>
                <a:lnTo>
                  <a:pt x="1541392" y="0"/>
                </a:lnTo>
                <a:lnTo>
                  <a:pt x="1552128" y="0"/>
                </a:lnTo>
                <a:lnTo>
                  <a:pt x="1569033" y="0"/>
                </a:lnTo>
                <a:lnTo>
                  <a:pt x="1583405" y="0"/>
                </a:lnTo>
                <a:lnTo>
                  <a:pt x="1590675" y="0"/>
                </a:lnTo>
                <a:lnTo>
                  <a:pt x="1594141" y="0"/>
                </a:lnTo>
                <a:lnTo>
                  <a:pt x="1598095" y="0"/>
                </a:lnTo>
                <a:lnTo>
                  <a:pt x="1615783" y="0"/>
                </a:lnTo>
                <a:lnTo>
                  <a:pt x="1632688" y="0"/>
                </a:lnTo>
                <a:lnTo>
                  <a:pt x="1640108" y="0"/>
                </a:lnTo>
                <a:lnTo>
                  <a:pt x="1647378" y="0"/>
                </a:lnTo>
                <a:lnTo>
                  <a:pt x="1661750" y="0"/>
                </a:lnTo>
                <a:lnTo>
                  <a:pt x="1672486" y="0"/>
                </a:lnTo>
                <a:lnTo>
                  <a:pt x="1689391" y="0"/>
                </a:lnTo>
                <a:lnTo>
                  <a:pt x="1704976" y="0"/>
                </a:lnTo>
                <a:lnTo>
                  <a:pt x="1711033" y="0"/>
                </a:lnTo>
                <a:lnTo>
                  <a:pt x="1718453" y="0"/>
                </a:lnTo>
                <a:lnTo>
                  <a:pt x="1750943" y="0"/>
                </a:lnTo>
                <a:lnTo>
                  <a:pt x="1761679" y="0"/>
                </a:lnTo>
                <a:lnTo>
                  <a:pt x="1767736" y="0"/>
                </a:lnTo>
                <a:lnTo>
                  <a:pt x="1800226" y="0"/>
                </a:lnTo>
                <a:lnTo>
                  <a:pt x="1807646" y="0"/>
                </a:lnTo>
                <a:lnTo>
                  <a:pt x="1825334" y="0"/>
                </a:lnTo>
                <a:lnTo>
                  <a:pt x="1856929" y="0"/>
                </a:lnTo>
                <a:lnTo>
                  <a:pt x="1871301" y="0"/>
                </a:lnTo>
                <a:lnTo>
                  <a:pt x="1882037" y="0"/>
                </a:lnTo>
                <a:lnTo>
                  <a:pt x="1920584" y="0"/>
                </a:lnTo>
                <a:lnTo>
                  <a:pt x="1928004" y="0"/>
                </a:lnTo>
                <a:lnTo>
                  <a:pt x="1952625" y="0"/>
                </a:lnTo>
                <a:lnTo>
                  <a:pt x="1977287" y="0"/>
                </a:lnTo>
                <a:lnTo>
                  <a:pt x="1998592" y="0"/>
                </a:lnTo>
                <a:lnTo>
                  <a:pt x="2009328" y="0"/>
                </a:lnTo>
                <a:lnTo>
                  <a:pt x="2047875" y="0"/>
                </a:lnTo>
                <a:lnTo>
                  <a:pt x="2055295" y="0"/>
                </a:lnTo>
                <a:lnTo>
                  <a:pt x="2057400" y="0"/>
                </a:lnTo>
                <a:lnTo>
                  <a:pt x="2072983" y="0"/>
                </a:lnTo>
                <a:lnTo>
                  <a:pt x="2103367" y="0"/>
                </a:lnTo>
                <a:lnTo>
                  <a:pt x="2104578" y="0"/>
                </a:lnTo>
                <a:lnTo>
                  <a:pt x="2114103" y="0"/>
                </a:lnTo>
                <a:lnTo>
                  <a:pt x="2118950" y="0"/>
                </a:lnTo>
                <a:lnTo>
                  <a:pt x="2129686" y="0"/>
                </a:lnTo>
                <a:lnTo>
                  <a:pt x="2140979" y="0"/>
                </a:lnTo>
                <a:lnTo>
                  <a:pt x="2152650" y="0"/>
                </a:lnTo>
                <a:lnTo>
                  <a:pt x="2160070" y="0"/>
                </a:lnTo>
                <a:lnTo>
                  <a:pt x="2162176" y="0"/>
                </a:lnTo>
                <a:lnTo>
                  <a:pt x="2168233" y="0"/>
                </a:lnTo>
                <a:lnTo>
                  <a:pt x="2175653" y="0"/>
                </a:lnTo>
                <a:lnTo>
                  <a:pt x="2177758" y="0"/>
                </a:lnTo>
                <a:lnTo>
                  <a:pt x="2186946" y="0"/>
                </a:lnTo>
                <a:lnTo>
                  <a:pt x="2197682" y="0"/>
                </a:lnTo>
                <a:lnTo>
                  <a:pt x="2208143" y="0"/>
                </a:lnTo>
                <a:lnTo>
                  <a:pt x="2209353" y="0"/>
                </a:lnTo>
                <a:lnTo>
                  <a:pt x="2218879" y="0"/>
                </a:lnTo>
                <a:lnTo>
                  <a:pt x="2223725" y="0"/>
                </a:lnTo>
                <a:lnTo>
                  <a:pt x="2224936" y="0"/>
                </a:lnTo>
                <a:lnTo>
                  <a:pt x="2234461" y="0"/>
                </a:lnTo>
                <a:lnTo>
                  <a:pt x="2236229" y="0"/>
                </a:lnTo>
                <a:lnTo>
                  <a:pt x="2243649" y="0"/>
                </a:lnTo>
                <a:lnTo>
                  <a:pt x="2257426" y="0"/>
                </a:lnTo>
                <a:lnTo>
                  <a:pt x="2261337" y="0"/>
                </a:lnTo>
                <a:lnTo>
                  <a:pt x="2264846" y="0"/>
                </a:lnTo>
                <a:lnTo>
                  <a:pt x="2266951" y="0"/>
                </a:lnTo>
                <a:lnTo>
                  <a:pt x="2273008" y="0"/>
                </a:lnTo>
                <a:lnTo>
                  <a:pt x="2280428" y="0"/>
                </a:lnTo>
                <a:lnTo>
                  <a:pt x="2282534" y="0"/>
                </a:lnTo>
                <a:lnTo>
                  <a:pt x="2292932" y="0"/>
                </a:lnTo>
                <a:lnTo>
                  <a:pt x="2307304" y="0"/>
                </a:lnTo>
                <a:lnTo>
                  <a:pt x="2312918" y="0"/>
                </a:lnTo>
                <a:lnTo>
                  <a:pt x="2314129" y="0"/>
                </a:lnTo>
                <a:lnTo>
                  <a:pt x="2318040" y="0"/>
                </a:lnTo>
                <a:lnTo>
                  <a:pt x="2323654" y="0"/>
                </a:lnTo>
                <a:lnTo>
                  <a:pt x="2328501" y="0"/>
                </a:lnTo>
                <a:lnTo>
                  <a:pt x="2329711" y="0"/>
                </a:lnTo>
                <a:lnTo>
                  <a:pt x="2339237" y="0"/>
                </a:lnTo>
                <a:lnTo>
                  <a:pt x="2350530" y="0"/>
                </a:lnTo>
                <a:lnTo>
                  <a:pt x="2356587" y="0"/>
                </a:lnTo>
                <a:lnTo>
                  <a:pt x="2362201" y="0"/>
                </a:lnTo>
                <a:lnTo>
                  <a:pt x="2364007" y="0"/>
                </a:lnTo>
                <a:lnTo>
                  <a:pt x="2369621" y="0"/>
                </a:lnTo>
                <a:lnTo>
                  <a:pt x="2377784" y="0"/>
                </a:lnTo>
                <a:lnTo>
                  <a:pt x="2385204" y="0"/>
                </a:lnTo>
                <a:lnTo>
                  <a:pt x="2387309" y="0"/>
                </a:lnTo>
                <a:lnTo>
                  <a:pt x="2396497" y="0"/>
                </a:lnTo>
                <a:lnTo>
                  <a:pt x="2407233" y="0"/>
                </a:lnTo>
                <a:lnTo>
                  <a:pt x="2413290" y="0"/>
                </a:lnTo>
                <a:lnTo>
                  <a:pt x="2418904" y="0"/>
                </a:lnTo>
                <a:lnTo>
                  <a:pt x="2433276" y="0"/>
                </a:lnTo>
                <a:lnTo>
                  <a:pt x="2434487" y="0"/>
                </a:lnTo>
                <a:lnTo>
                  <a:pt x="2444012" y="0"/>
                </a:lnTo>
                <a:lnTo>
                  <a:pt x="2445780" y="0"/>
                </a:lnTo>
                <a:lnTo>
                  <a:pt x="2453200" y="0"/>
                </a:lnTo>
                <a:lnTo>
                  <a:pt x="2470888" y="0"/>
                </a:lnTo>
                <a:lnTo>
                  <a:pt x="2482559" y="0"/>
                </a:lnTo>
                <a:lnTo>
                  <a:pt x="2489979" y="0"/>
                </a:lnTo>
                <a:lnTo>
                  <a:pt x="2502483" y="0"/>
                </a:lnTo>
                <a:lnTo>
                  <a:pt x="2514600" y="0"/>
                </a:lnTo>
                <a:lnTo>
                  <a:pt x="2516855" y="0"/>
                </a:lnTo>
                <a:lnTo>
                  <a:pt x="2527591" y="0"/>
                </a:lnTo>
                <a:lnTo>
                  <a:pt x="2539262" y="0"/>
                </a:lnTo>
                <a:lnTo>
                  <a:pt x="2560567" y="0"/>
                </a:lnTo>
                <a:lnTo>
                  <a:pt x="2566138" y="0"/>
                </a:lnTo>
                <a:lnTo>
                  <a:pt x="2571303" y="0"/>
                </a:lnTo>
                <a:lnTo>
                  <a:pt x="2573558" y="0"/>
                </a:lnTo>
                <a:lnTo>
                  <a:pt x="2598179" y="0"/>
                </a:lnTo>
                <a:lnTo>
                  <a:pt x="2609850" y="0"/>
                </a:lnTo>
                <a:lnTo>
                  <a:pt x="2617270" y="0"/>
                </a:lnTo>
                <a:lnTo>
                  <a:pt x="2622841" y="0"/>
                </a:lnTo>
                <a:lnTo>
                  <a:pt x="2634958" y="0"/>
                </a:lnTo>
                <a:lnTo>
                  <a:pt x="2644146" y="0"/>
                </a:lnTo>
                <a:lnTo>
                  <a:pt x="2654882" y="0"/>
                </a:lnTo>
                <a:lnTo>
                  <a:pt x="2666553" y="0"/>
                </a:lnTo>
                <a:lnTo>
                  <a:pt x="2680925" y="0"/>
                </a:lnTo>
                <a:lnTo>
                  <a:pt x="2691661" y="0"/>
                </a:lnTo>
                <a:lnTo>
                  <a:pt x="2693429" y="0"/>
                </a:lnTo>
                <a:lnTo>
                  <a:pt x="2700849" y="0"/>
                </a:lnTo>
                <a:lnTo>
                  <a:pt x="2702954" y="0"/>
                </a:lnTo>
                <a:lnTo>
                  <a:pt x="2718537" y="0"/>
                </a:lnTo>
                <a:lnTo>
                  <a:pt x="2724151" y="0"/>
                </a:lnTo>
                <a:lnTo>
                  <a:pt x="2730208" y="0"/>
                </a:lnTo>
                <a:lnTo>
                  <a:pt x="2737628" y="0"/>
                </a:lnTo>
                <a:lnTo>
                  <a:pt x="2748921" y="0"/>
                </a:lnTo>
                <a:lnTo>
                  <a:pt x="2750132" y="0"/>
                </a:lnTo>
                <a:lnTo>
                  <a:pt x="2759657" y="0"/>
                </a:lnTo>
                <a:lnTo>
                  <a:pt x="2764504" y="0"/>
                </a:lnTo>
                <a:lnTo>
                  <a:pt x="2770118" y="0"/>
                </a:lnTo>
                <a:lnTo>
                  <a:pt x="2775240" y="0"/>
                </a:lnTo>
                <a:lnTo>
                  <a:pt x="2780854" y="0"/>
                </a:lnTo>
                <a:lnTo>
                  <a:pt x="2786911" y="0"/>
                </a:lnTo>
                <a:lnTo>
                  <a:pt x="2798204" y="0"/>
                </a:lnTo>
                <a:lnTo>
                  <a:pt x="2805624" y="0"/>
                </a:lnTo>
                <a:lnTo>
                  <a:pt x="2807730" y="0"/>
                </a:lnTo>
                <a:lnTo>
                  <a:pt x="2813787" y="0"/>
                </a:lnTo>
                <a:lnTo>
                  <a:pt x="2819401" y="0"/>
                </a:lnTo>
                <a:lnTo>
                  <a:pt x="2821207" y="0"/>
                </a:lnTo>
                <a:lnTo>
                  <a:pt x="2823312" y="0"/>
                </a:lnTo>
                <a:lnTo>
                  <a:pt x="2826821" y="0"/>
                </a:lnTo>
                <a:lnTo>
                  <a:pt x="2844509" y="0"/>
                </a:lnTo>
                <a:lnTo>
                  <a:pt x="2853697" y="0"/>
                </a:lnTo>
                <a:lnTo>
                  <a:pt x="2854907" y="0"/>
                </a:lnTo>
                <a:lnTo>
                  <a:pt x="2864433" y="0"/>
                </a:lnTo>
                <a:lnTo>
                  <a:pt x="2869279" y="0"/>
                </a:lnTo>
                <a:lnTo>
                  <a:pt x="2870490" y="0"/>
                </a:lnTo>
                <a:lnTo>
                  <a:pt x="2876104" y="0"/>
                </a:lnTo>
                <a:lnTo>
                  <a:pt x="2880015" y="0"/>
                </a:lnTo>
                <a:lnTo>
                  <a:pt x="2890476" y="0"/>
                </a:lnTo>
                <a:lnTo>
                  <a:pt x="2901212" y="0"/>
                </a:lnTo>
                <a:lnTo>
                  <a:pt x="2902980" y="0"/>
                </a:lnTo>
                <a:lnTo>
                  <a:pt x="2910400" y="0"/>
                </a:lnTo>
                <a:lnTo>
                  <a:pt x="2912505" y="0"/>
                </a:lnTo>
                <a:lnTo>
                  <a:pt x="2918562" y="0"/>
                </a:lnTo>
                <a:lnTo>
                  <a:pt x="2925982" y="0"/>
                </a:lnTo>
                <a:lnTo>
                  <a:pt x="2928088" y="0"/>
                </a:lnTo>
                <a:lnTo>
                  <a:pt x="2939759" y="0"/>
                </a:lnTo>
                <a:lnTo>
                  <a:pt x="2947179" y="0"/>
                </a:lnTo>
                <a:lnTo>
                  <a:pt x="2958472" y="0"/>
                </a:lnTo>
                <a:lnTo>
                  <a:pt x="2959683" y="0"/>
                </a:lnTo>
                <a:lnTo>
                  <a:pt x="2969208" y="0"/>
                </a:lnTo>
                <a:lnTo>
                  <a:pt x="2974055" y="0"/>
                </a:lnTo>
                <a:lnTo>
                  <a:pt x="2975265" y="0"/>
                </a:lnTo>
                <a:lnTo>
                  <a:pt x="2984791" y="0"/>
                </a:lnTo>
                <a:lnTo>
                  <a:pt x="2996462" y="0"/>
                </a:lnTo>
                <a:lnTo>
                  <a:pt x="3007755" y="0"/>
                </a:lnTo>
                <a:lnTo>
                  <a:pt x="3015175" y="0"/>
                </a:lnTo>
                <a:lnTo>
                  <a:pt x="3023338" y="0"/>
                </a:lnTo>
                <a:lnTo>
                  <a:pt x="3030758" y="0"/>
                </a:lnTo>
                <a:lnTo>
                  <a:pt x="3032863" y="0"/>
                </a:lnTo>
                <a:lnTo>
                  <a:pt x="3064458" y="0"/>
                </a:lnTo>
                <a:lnTo>
                  <a:pt x="3078830" y="0"/>
                </a:lnTo>
                <a:lnTo>
                  <a:pt x="3080041" y="0"/>
                </a:lnTo>
                <a:lnTo>
                  <a:pt x="3089566" y="0"/>
                </a:lnTo>
                <a:lnTo>
                  <a:pt x="3128113" y="0"/>
                </a:lnTo>
                <a:lnTo>
                  <a:pt x="3135533" y="0"/>
                </a:lnTo>
                <a:lnTo>
                  <a:pt x="3160154" y="0"/>
                </a:lnTo>
                <a:lnTo>
                  <a:pt x="3184816" y="0"/>
                </a:lnTo>
                <a:lnTo>
                  <a:pt x="3206121" y="0"/>
                </a:lnTo>
                <a:lnTo>
                  <a:pt x="3216857" y="0"/>
                </a:lnTo>
                <a:lnTo>
                  <a:pt x="3255404" y="0"/>
                </a:lnTo>
                <a:lnTo>
                  <a:pt x="3262824" y="0"/>
                </a:lnTo>
                <a:lnTo>
                  <a:pt x="3280512" y="0"/>
                </a:lnTo>
                <a:lnTo>
                  <a:pt x="3312107" y="0"/>
                </a:lnTo>
                <a:lnTo>
                  <a:pt x="3326479" y="0"/>
                </a:lnTo>
                <a:lnTo>
                  <a:pt x="3337215" y="0"/>
                </a:lnTo>
                <a:lnTo>
                  <a:pt x="3369705" y="0"/>
                </a:lnTo>
                <a:lnTo>
                  <a:pt x="3375762" y="0"/>
                </a:lnTo>
                <a:lnTo>
                  <a:pt x="3383182" y="0"/>
                </a:lnTo>
                <a:lnTo>
                  <a:pt x="3415672" y="0"/>
                </a:lnTo>
                <a:lnTo>
                  <a:pt x="3426408" y="0"/>
                </a:lnTo>
                <a:lnTo>
                  <a:pt x="3432465" y="0"/>
                </a:lnTo>
                <a:lnTo>
                  <a:pt x="3448050" y="0"/>
                </a:lnTo>
                <a:lnTo>
                  <a:pt x="3464955" y="0"/>
                </a:lnTo>
                <a:lnTo>
                  <a:pt x="3472375" y="0"/>
                </a:lnTo>
                <a:lnTo>
                  <a:pt x="3490063" y="0"/>
                </a:lnTo>
                <a:lnTo>
                  <a:pt x="3494017" y="0"/>
                </a:lnTo>
                <a:lnTo>
                  <a:pt x="3504753" y="0"/>
                </a:lnTo>
                <a:lnTo>
                  <a:pt x="3521658" y="0"/>
                </a:lnTo>
                <a:lnTo>
                  <a:pt x="3536030" y="0"/>
                </a:lnTo>
                <a:lnTo>
                  <a:pt x="3543300" y="0"/>
                </a:lnTo>
                <a:lnTo>
                  <a:pt x="3546766" y="0"/>
                </a:lnTo>
                <a:lnTo>
                  <a:pt x="3550720" y="0"/>
                </a:lnTo>
                <a:lnTo>
                  <a:pt x="3568408" y="0"/>
                </a:lnTo>
                <a:lnTo>
                  <a:pt x="3585313" y="0"/>
                </a:lnTo>
                <a:lnTo>
                  <a:pt x="3592733" y="0"/>
                </a:lnTo>
                <a:lnTo>
                  <a:pt x="3600003" y="0"/>
                </a:lnTo>
                <a:lnTo>
                  <a:pt x="3614375" y="0"/>
                </a:lnTo>
                <a:lnTo>
                  <a:pt x="3625111" y="0"/>
                </a:lnTo>
                <a:lnTo>
                  <a:pt x="3642016" y="0"/>
                </a:lnTo>
                <a:lnTo>
                  <a:pt x="3657601" y="0"/>
                </a:lnTo>
                <a:lnTo>
                  <a:pt x="3663658" y="0"/>
                </a:lnTo>
                <a:lnTo>
                  <a:pt x="3671078" y="0"/>
                </a:lnTo>
                <a:lnTo>
                  <a:pt x="3703568" y="0"/>
                </a:lnTo>
                <a:lnTo>
                  <a:pt x="3714304" y="0"/>
                </a:lnTo>
                <a:lnTo>
                  <a:pt x="3720361" y="0"/>
                </a:lnTo>
                <a:lnTo>
                  <a:pt x="3752851" y="0"/>
                </a:lnTo>
                <a:lnTo>
                  <a:pt x="3760271" y="0"/>
                </a:lnTo>
                <a:lnTo>
                  <a:pt x="3777959" y="0"/>
                </a:lnTo>
                <a:lnTo>
                  <a:pt x="3809554" y="0"/>
                </a:lnTo>
                <a:lnTo>
                  <a:pt x="3823926" y="0"/>
                </a:lnTo>
                <a:lnTo>
                  <a:pt x="3834662" y="0"/>
                </a:lnTo>
                <a:lnTo>
                  <a:pt x="3873209" y="0"/>
                </a:lnTo>
                <a:lnTo>
                  <a:pt x="3880629" y="0"/>
                </a:lnTo>
                <a:lnTo>
                  <a:pt x="3905250" y="0"/>
                </a:lnTo>
                <a:lnTo>
                  <a:pt x="3929912" y="0"/>
                </a:lnTo>
                <a:lnTo>
                  <a:pt x="3951217" y="0"/>
                </a:lnTo>
                <a:lnTo>
                  <a:pt x="3961953" y="0"/>
                </a:lnTo>
                <a:lnTo>
                  <a:pt x="4000500" y="0"/>
                </a:lnTo>
                <a:lnTo>
                  <a:pt x="4007920" y="0"/>
                </a:lnTo>
                <a:lnTo>
                  <a:pt x="4025608" y="0"/>
                </a:lnTo>
                <a:lnTo>
                  <a:pt x="4057203" y="0"/>
                </a:lnTo>
                <a:lnTo>
                  <a:pt x="4071575" y="0"/>
                </a:lnTo>
                <a:lnTo>
                  <a:pt x="4082311" y="0"/>
                </a:lnTo>
                <a:lnTo>
                  <a:pt x="4093604" y="0"/>
                </a:lnTo>
                <a:lnTo>
                  <a:pt x="4114801" y="0"/>
                </a:lnTo>
                <a:lnTo>
                  <a:pt x="4120858" y="0"/>
                </a:lnTo>
                <a:lnTo>
                  <a:pt x="4128278" y="0"/>
                </a:lnTo>
                <a:lnTo>
                  <a:pt x="4139571" y="0"/>
                </a:lnTo>
                <a:lnTo>
                  <a:pt x="4150307" y="0"/>
                </a:lnTo>
                <a:lnTo>
                  <a:pt x="4160768" y="0"/>
                </a:lnTo>
                <a:lnTo>
                  <a:pt x="4171504" y="0"/>
                </a:lnTo>
                <a:lnTo>
                  <a:pt x="4177561" y="0"/>
                </a:lnTo>
                <a:lnTo>
                  <a:pt x="4188854" y="0"/>
                </a:lnTo>
                <a:lnTo>
                  <a:pt x="4196274" y="0"/>
                </a:lnTo>
                <a:lnTo>
                  <a:pt x="4210051" y="0"/>
                </a:lnTo>
                <a:lnTo>
                  <a:pt x="4213962" y="0"/>
                </a:lnTo>
                <a:lnTo>
                  <a:pt x="4217471" y="0"/>
                </a:lnTo>
                <a:lnTo>
                  <a:pt x="4235159" y="0"/>
                </a:lnTo>
                <a:lnTo>
                  <a:pt x="4245557" y="0"/>
                </a:lnTo>
                <a:lnTo>
                  <a:pt x="4259929" y="0"/>
                </a:lnTo>
                <a:lnTo>
                  <a:pt x="4266754" y="0"/>
                </a:lnTo>
                <a:lnTo>
                  <a:pt x="4270665" y="0"/>
                </a:lnTo>
                <a:lnTo>
                  <a:pt x="4281126" y="0"/>
                </a:lnTo>
                <a:lnTo>
                  <a:pt x="4291862" y="0"/>
                </a:lnTo>
                <a:lnTo>
                  <a:pt x="4303155" y="0"/>
                </a:lnTo>
                <a:lnTo>
                  <a:pt x="4309212" y="0"/>
                </a:lnTo>
                <a:lnTo>
                  <a:pt x="4316632" y="0"/>
                </a:lnTo>
                <a:lnTo>
                  <a:pt x="4330409" y="0"/>
                </a:lnTo>
                <a:lnTo>
                  <a:pt x="4337829" y="0"/>
                </a:lnTo>
                <a:lnTo>
                  <a:pt x="4349122" y="0"/>
                </a:lnTo>
                <a:lnTo>
                  <a:pt x="4359858" y="0"/>
                </a:lnTo>
                <a:lnTo>
                  <a:pt x="4365915" y="0"/>
                </a:lnTo>
                <a:lnTo>
                  <a:pt x="4387112" y="0"/>
                </a:lnTo>
                <a:lnTo>
                  <a:pt x="4398405" y="0"/>
                </a:lnTo>
                <a:lnTo>
                  <a:pt x="4405825" y="0"/>
                </a:lnTo>
                <a:lnTo>
                  <a:pt x="4423513" y="0"/>
                </a:lnTo>
                <a:lnTo>
                  <a:pt x="4455108" y="0"/>
                </a:lnTo>
                <a:lnTo>
                  <a:pt x="4469480" y="0"/>
                </a:lnTo>
                <a:lnTo>
                  <a:pt x="4480216" y="0"/>
                </a:lnTo>
                <a:lnTo>
                  <a:pt x="4518763" y="0"/>
                </a:lnTo>
                <a:lnTo>
                  <a:pt x="4526183" y="0"/>
                </a:lnTo>
                <a:lnTo>
                  <a:pt x="4550804" y="0"/>
                </a:lnTo>
                <a:lnTo>
                  <a:pt x="4575466" y="0"/>
                </a:lnTo>
                <a:lnTo>
                  <a:pt x="4596771" y="0"/>
                </a:lnTo>
                <a:lnTo>
                  <a:pt x="4607507" y="0"/>
                </a:lnTo>
                <a:lnTo>
                  <a:pt x="4646054" y="0"/>
                </a:lnTo>
                <a:lnTo>
                  <a:pt x="4653474" y="0"/>
                </a:lnTo>
                <a:lnTo>
                  <a:pt x="4671162" y="0"/>
                </a:lnTo>
                <a:lnTo>
                  <a:pt x="4702757" y="0"/>
                </a:lnTo>
                <a:lnTo>
                  <a:pt x="4717129" y="0"/>
                </a:lnTo>
                <a:lnTo>
                  <a:pt x="4727865" y="0"/>
                </a:lnTo>
                <a:lnTo>
                  <a:pt x="4760355" y="0"/>
                </a:lnTo>
                <a:lnTo>
                  <a:pt x="4766412" y="0"/>
                </a:lnTo>
                <a:lnTo>
                  <a:pt x="4773832" y="0"/>
                </a:lnTo>
                <a:lnTo>
                  <a:pt x="4806322" y="0"/>
                </a:lnTo>
                <a:lnTo>
                  <a:pt x="4817058" y="0"/>
                </a:lnTo>
                <a:lnTo>
                  <a:pt x="4823115" y="0"/>
                </a:lnTo>
                <a:lnTo>
                  <a:pt x="4855605" y="0"/>
                </a:lnTo>
                <a:lnTo>
                  <a:pt x="4863025" y="0"/>
                </a:lnTo>
                <a:lnTo>
                  <a:pt x="4880713" y="0"/>
                </a:lnTo>
                <a:lnTo>
                  <a:pt x="4912308" y="0"/>
                </a:lnTo>
                <a:lnTo>
                  <a:pt x="4926680" y="0"/>
                </a:lnTo>
                <a:lnTo>
                  <a:pt x="4937416" y="0"/>
                </a:lnTo>
                <a:lnTo>
                  <a:pt x="4975963" y="0"/>
                </a:lnTo>
                <a:lnTo>
                  <a:pt x="4983383" y="0"/>
                </a:lnTo>
                <a:lnTo>
                  <a:pt x="5032666" y="0"/>
                </a:lnTo>
                <a:lnTo>
                  <a:pt x="4927891" y="419100"/>
                </a:lnTo>
                <a:lnTo>
                  <a:pt x="4878608" y="419100"/>
                </a:lnTo>
                <a:lnTo>
                  <a:pt x="4871188" y="419100"/>
                </a:lnTo>
                <a:lnTo>
                  <a:pt x="4832641" y="419100"/>
                </a:lnTo>
                <a:lnTo>
                  <a:pt x="4821905" y="419100"/>
                </a:lnTo>
                <a:lnTo>
                  <a:pt x="4807533" y="419100"/>
                </a:lnTo>
                <a:lnTo>
                  <a:pt x="4775938" y="419100"/>
                </a:lnTo>
                <a:lnTo>
                  <a:pt x="4758250" y="419100"/>
                </a:lnTo>
                <a:lnTo>
                  <a:pt x="4750830" y="419100"/>
                </a:lnTo>
                <a:lnTo>
                  <a:pt x="4718340" y="419100"/>
                </a:lnTo>
                <a:lnTo>
                  <a:pt x="4712283" y="419100"/>
                </a:lnTo>
                <a:lnTo>
                  <a:pt x="4701547" y="419100"/>
                </a:lnTo>
                <a:lnTo>
                  <a:pt x="4669057" y="419100"/>
                </a:lnTo>
                <a:lnTo>
                  <a:pt x="4661637" y="419100"/>
                </a:lnTo>
                <a:lnTo>
                  <a:pt x="4655580" y="419100"/>
                </a:lnTo>
                <a:lnTo>
                  <a:pt x="4623090" y="419100"/>
                </a:lnTo>
                <a:lnTo>
                  <a:pt x="4612354" y="419100"/>
                </a:lnTo>
                <a:lnTo>
                  <a:pt x="4597982" y="419100"/>
                </a:lnTo>
                <a:lnTo>
                  <a:pt x="4566387" y="419100"/>
                </a:lnTo>
                <a:lnTo>
                  <a:pt x="4548699" y="419100"/>
                </a:lnTo>
                <a:lnTo>
                  <a:pt x="4541279" y="419100"/>
                </a:lnTo>
                <a:lnTo>
                  <a:pt x="4502732" y="419100"/>
                </a:lnTo>
                <a:lnTo>
                  <a:pt x="4491996" y="419100"/>
                </a:lnTo>
                <a:lnTo>
                  <a:pt x="4470691" y="419100"/>
                </a:lnTo>
                <a:lnTo>
                  <a:pt x="4446029" y="419100"/>
                </a:lnTo>
                <a:lnTo>
                  <a:pt x="4421408" y="419100"/>
                </a:lnTo>
                <a:lnTo>
                  <a:pt x="4413988" y="419100"/>
                </a:lnTo>
                <a:lnTo>
                  <a:pt x="4375441" y="419100"/>
                </a:lnTo>
                <a:lnTo>
                  <a:pt x="4364705" y="419100"/>
                </a:lnTo>
                <a:lnTo>
                  <a:pt x="4350333" y="419100"/>
                </a:lnTo>
                <a:lnTo>
                  <a:pt x="4318738" y="419100"/>
                </a:lnTo>
                <a:lnTo>
                  <a:pt x="4301050" y="419100"/>
                </a:lnTo>
                <a:lnTo>
                  <a:pt x="4293630" y="419100"/>
                </a:lnTo>
                <a:lnTo>
                  <a:pt x="4282337" y="419100"/>
                </a:lnTo>
                <a:lnTo>
                  <a:pt x="4261140" y="419100"/>
                </a:lnTo>
                <a:lnTo>
                  <a:pt x="4255083" y="419100"/>
                </a:lnTo>
                <a:lnTo>
                  <a:pt x="4244347" y="419100"/>
                </a:lnTo>
                <a:lnTo>
                  <a:pt x="4233054" y="419100"/>
                </a:lnTo>
                <a:lnTo>
                  <a:pt x="4225634" y="419100"/>
                </a:lnTo>
                <a:lnTo>
                  <a:pt x="4211857" y="419100"/>
                </a:lnTo>
                <a:lnTo>
                  <a:pt x="4204437" y="419100"/>
                </a:lnTo>
                <a:lnTo>
                  <a:pt x="4198380" y="419100"/>
                </a:lnTo>
                <a:lnTo>
                  <a:pt x="4187087" y="419100"/>
                </a:lnTo>
                <a:lnTo>
                  <a:pt x="4176351" y="419100"/>
                </a:lnTo>
                <a:lnTo>
                  <a:pt x="4165890" y="419100"/>
                </a:lnTo>
                <a:lnTo>
                  <a:pt x="4161979" y="419100"/>
                </a:lnTo>
                <a:lnTo>
                  <a:pt x="4155154" y="419100"/>
                </a:lnTo>
                <a:lnTo>
                  <a:pt x="4140782" y="419100"/>
                </a:lnTo>
                <a:lnTo>
                  <a:pt x="4130384" y="419100"/>
                </a:lnTo>
                <a:lnTo>
                  <a:pt x="4112696" y="419100"/>
                </a:lnTo>
                <a:lnTo>
                  <a:pt x="4109187" y="419100"/>
                </a:lnTo>
                <a:lnTo>
                  <a:pt x="4105276" y="419100"/>
                </a:lnTo>
                <a:lnTo>
                  <a:pt x="4091499" y="419100"/>
                </a:lnTo>
                <a:lnTo>
                  <a:pt x="4084079" y="419100"/>
                </a:lnTo>
                <a:lnTo>
                  <a:pt x="4072786" y="419100"/>
                </a:lnTo>
                <a:lnTo>
                  <a:pt x="4066729" y="419100"/>
                </a:lnTo>
                <a:lnTo>
                  <a:pt x="4055993" y="419100"/>
                </a:lnTo>
                <a:lnTo>
                  <a:pt x="4045532" y="419100"/>
                </a:lnTo>
                <a:lnTo>
                  <a:pt x="4034796" y="419100"/>
                </a:lnTo>
                <a:lnTo>
                  <a:pt x="4023503" y="419100"/>
                </a:lnTo>
                <a:lnTo>
                  <a:pt x="4016083" y="419100"/>
                </a:lnTo>
                <a:lnTo>
                  <a:pt x="4010026" y="419100"/>
                </a:lnTo>
                <a:lnTo>
                  <a:pt x="3988829" y="419100"/>
                </a:lnTo>
                <a:lnTo>
                  <a:pt x="3977536" y="419100"/>
                </a:lnTo>
                <a:lnTo>
                  <a:pt x="3966800" y="419100"/>
                </a:lnTo>
                <a:lnTo>
                  <a:pt x="3952428" y="419100"/>
                </a:lnTo>
                <a:lnTo>
                  <a:pt x="3920833" y="419100"/>
                </a:lnTo>
                <a:lnTo>
                  <a:pt x="3903145" y="419100"/>
                </a:lnTo>
                <a:lnTo>
                  <a:pt x="3895725" y="419100"/>
                </a:lnTo>
                <a:lnTo>
                  <a:pt x="3857178" y="419100"/>
                </a:lnTo>
                <a:lnTo>
                  <a:pt x="3846442" y="419100"/>
                </a:lnTo>
                <a:lnTo>
                  <a:pt x="3825137" y="419100"/>
                </a:lnTo>
                <a:lnTo>
                  <a:pt x="3800475" y="419100"/>
                </a:lnTo>
                <a:lnTo>
                  <a:pt x="3775854" y="419100"/>
                </a:lnTo>
                <a:lnTo>
                  <a:pt x="3768434" y="419100"/>
                </a:lnTo>
                <a:lnTo>
                  <a:pt x="3729887" y="419100"/>
                </a:lnTo>
                <a:lnTo>
                  <a:pt x="3719151" y="419100"/>
                </a:lnTo>
                <a:lnTo>
                  <a:pt x="3704779" y="419100"/>
                </a:lnTo>
                <a:lnTo>
                  <a:pt x="3673184" y="419100"/>
                </a:lnTo>
                <a:lnTo>
                  <a:pt x="3655496" y="419100"/>
                </a:lnTo>
                <a:lnTo>
                  <a:pt x="3648076" y="419100"/>
                </a:lnTo>
                <a:lnTo>
                  <a:pt x="3615586" y="419100"/>
                </a:lnTo>
                <a:lnTo>
                  <a:pt x="3609529" y="419100"/>
                </a:lnTo>
                <a:lnTo>
                  <a:pt x="3598793" y="419100"/>
                </a:lnTo>
                <a:lnTo>
                  <a:pt x="3566303" y="419100"/>
                </a:lnTo>
                <a:lnTo>
                  <a:pt x="3558883" y="419100"/>
                </a:lnTo>
                <a:lnTo>
                  <a:pt x="3552826" y="419100"/>
                </a:lnTo>
                <a:lnTo>
                  <a:pt x="3537241" y="419100"/>
                </a:lnTo>
                <a:lnTo>
                  <a:pt x="3520336" y="419100"/>
                </a:lnTo>
                <a:lnTo>
                  <a:pt x="3509600" y="419100"/>
                </a:lnTo>
                <a:lnTo>
                  <a:pt x="3495228" y="419100"/>
                </a:lnTo>
                <a:lnTo>
                  <a:pt x="3487958" y="419100"/>
                </a:lnTo>
                <a:lnTo>
                  <a:pt x="3480538" y="419100"/>
                </a:lnTo>
                <a:lnTo>
                  <a:pt x="3463633" y="419100"/>
                </a:lnTo>
                <a:lnTo>
                  <a:pt x="3445945" y="419100"/>
                </a:lnTo>
                <a:lnTo>
                  <a:pt x="3441991" y="419100"/>
                </a:lnTo>
                <a:lnTo>
                  <a:pt x="3438525" y="419100"/>
                </a:lnTo>
                <a:lnTo>
                  <a:pt x="3431255" y="419100"/>
                </a:lnTo>
                <a:lnTo>
                  <a:pt x="3416883" y="419100"/>
                </a:lnTo>
                <a:lnTo>
                  <a:pt x="3399978" y="419100"/>
                </a:lnTo>
                <a:lnTo>
                  <a:pt x="3389242" y="419100"/>
                </a:lnTo>
                <a:lnTo>
                  <a:pt x="3385288" y="419100"/>
                </a:lnTo>
                <a:lnTo>
                  <a:pt x="3367600" y="419100"/>
                </a:lnTo>
                <a:lnTo>
                  <a:pt x="3360180" y="419100"/>
                </a:lnTo>
                <a:lnTo>
                  <a:pt x="3343275" y="419100"/>
                </a:lnTo>
                <a:lnTo>
                  <a:pt x="3327690" y="419100"/>
                </a:lnTo>
                <a:lnTo>
                  <a:pt x="3321633" y="419100"/>
                </a:lnTo>
                <a:lnTo>
                  <a:pt x="3310897" y="419100"/>
                </a:lnTo>
                <a:lnTo>
                  <a:pt x="3278407" y="419100"/>
                </a:lnTo>
                <a:lnTo>
                  <a:pt x="3270987" y="419100"/>
                </a:lnTo>
                <a:lnTo>
                  <a:pt x="3264930" y="419100"/>
                </a:lnTo>
                <a:lnTo>
                  <a:pt x="3232440" y="419100"/>
                </a:lnTo>
                <a:lnTo>
                  <a:pt x="3221704" y="419100"/>
                </a:lnTo>
                <a:lnTo>
                  <a:pt x="3207332" y="419100"/>
                </a:lnTo>
                <a:lnTo>
                  <a:pt x="3175737" y="419100"/>
                </a:lnTo>
                <a:lnTo>
                  <a:pt x="3158049" y="419100"/>
                </a:lnTo>
                <a:lnTo>
                  <a:pt x="3150629" y="419100"/>
                </a:lnTo>
                <a:lnTo>
                  <a:pt x="3112082" y="419100"/>
                </a:lnTo>
                <a:lnTo>
                  <a:pt x="3101346" y="419100"/>
                </a:lnTo>
                <a:lnTo>
                  <a:pt x="3080041" y="419100"/>
                </a:lnTo>
                <a:lnTo>
                  <a:pt x="3055379" y="419100"/>
                </a:lnTo>
                <a:lnTo>
                  <a:pt x="3030758" y="419100"/>
                </a:lnTo>
                <a:lnTo>
                  <a:pt x="3023338" y="419100"/>
                </a:lnTo>
                <a:lnTo>
                  <a:pt x="2984791" y="419100"/>
                </a:lnTo>
                <a:lnTo>
                  <a:pt x="2975266" y="419100"/>
                </a:lnTo>
                <a:lnTo>
                  <a:pt x="2974055" y="419100"/>
                </a:lnTo>
                <a:lnTo>
                  <a:pt x="2959683" y="419100"/>
                </a:lnTo>
                <a:lnTo>
                  <a:pt x="2928088" y="419100"/>
                </a:lnTo>
                <a:lnTo>
                  <a:pt x="2925983" y="419100"/>
                </a:lnTo>
                <a:lnTo>
                  <a:pt x="2918563" y="419100"/>
                </a:lnTo>
                <a:lnTo>
                  <a:pt x="2910400" y="419100"/>
                </a:lnTo>
                <a:lnTo>
                  <a:pt x="2902980" y="419100"/>
                </a:lnTo>
                <a:lnTo>
                  <a:pt x="2891687" y="419100"/>
                </a:lnTo>
                <a:lnTo>
                  <a:pt x="2880016" y="419100"/>
                </a:lnTo>
                <a:lnTo>
                  <a:pt x="2870490" y="419100"/>
                </a:lnTo>
                <a:lnTo>
                  <a:pt x="2869280" y="419100"/>
                </a:lnTo>
                <a:lnTo>
                  <a:pt x="2864433" y="419100"/>
                </a:lnTo>
                <a:lnTo>
                  <a:pt x="2854908" y="419100"/>
                </a:lnTo>
                <a:lnTo>
                  <a:pt x="2853697" y="419100"/>
                </a:lnTo>
                <a:lnTo>
                  <a:pt x="2842404" y="419100"/>
                </a:lnTo>
                <a:lnTo>
                  <a:pt x="2834984" y="419100"/>
                </a:lnTo>
                <a:lnTo>
                  <a:pt x="2823313" y="419100"/>
                </a:lnTo>
                <a:lnTo>
                  <a:pt x="2821207" y="419100"/>
                </a:lnTo>
                <a:lnTo>
                  <a:pt x="2813787" y="419100"/>
                </a:lnTo>
                <a:lnTo>
                  <a:pt x="2807730" y="419100"/>
                </a:lnTo>
                <a:lnTo>
                  <a:pt x="2805625" y="419100"/>
                </a:lnTo>
                <a:lnTo>
                  <a:pt x="2798205" y="419100"/>
                </a:lnTo>
                <a:lnTo>
                  <a:pt x="2796437" y="419100"/>
                </a:lnTo>
                <a:lnTo>
                  <a:pt x="2785701" y="419100"/>
                </a:lnTo>
                <a:lnTo>
                  <a:pt x="2775240" y="419100"/>
                </a:lnTo>
                <a:lnTo>
                  <a:pt x="2771329" y="419100"/>
                </a:lnTo>
                <a:lnTo>
                  <a:pt x="2765715" y="419100"/>
                </a:lnTo>
                <a:lnTo>
                  <a:pt x="2764504" y="419100"/>
                </a:lnTo>
                <a:lnTo>
                  <a:pt x="2759658" y="419100"/>
                </a:lnTo>
                <a:lnTo>
                  <a:pt x="2750132" y="419100"/>
                </a:lnTo>
                <a:lnTo>
                  <a:pt x="2748922" y="419100"/>
                </a:lnTo>
                <a:lnTo>
                  <a:pt x="2739734" y="419100"/>
                </a:lnTo>
                <a:lnTo>
                  <a:pt x="2722046" y="419100"/>
                </a:lnTo>
                <a:lnTo>
                  <a:pt x="2718537" y="419100"/>
                </a:lnTo>
                <a:lnTo>
                  <a:pt x="2716432" y="419100"/>
                </a:lnTo>
                <a:lnTo>
                  <a:pt x="2714626" y="419100"/>
                </a:lnTo>
                <a:lnTo>
                  <a:pt x="2709012" y="419100"/>
                </a:lnTo>
                <a:lnTo>
                  <a:pt x="2702955" y="419100"/>
                </a:lnTo>
                <a:lnTo>
                  <a:pt x="2700849" y="419100"/>
                </a:lnTo>
                <a:lnTo>
                  <a:pt x="2693429" y="419100"/>
                </a:lnTo>
                <a:lnTo>
                  <a:pt x="2682136" y="419100"/>
                </a:lnTo>
                <a:lnTo>
                  <a:pt x="2676079" y="419100"/>
                </a:lnTo>
                <a:lnTo>
                  <a:pt x="2670465" y="419100"/>
                </a:lnTo>
                <a:lnTo>
                  <a:pt x="2665343" y="419100"/>
                </a:lnTo>
                <a:lnTo>
                  <a:pt x="2659729" y="419100"/>
                </a:lnTo>
                <a:lnTo>
                  <a:pt x="2654882" y="419100"/>
                </a:lnTo>
                <a:lnTo>
                  <a:pt x="2645357" y="419100"/>
                </a:lnTo>
                <a:lnTo>
                  <a:pt x="2644146" y="419100"/>
                </a:lnTo>
                <a:lnTo>
                  <a:pt x="2632853" y="419100"/>
                </a:lnTo>
                <a:lnTo>
                  <a:pt x="2625433" y="419100"/>
                </a:lnTo>
                <a:lnTo>
                  <a:pt x="2619376" y="419100"/>
                </a:lnTo>
                <a:lnTo>
                  <a:pt x="2613762" y="419100"/>
                </a:lnTo>
                <a:lnTo>
                  <a:pt x="2598179" y="419100"/>
                </a:lnTo>
                <a:lnTo>
                  <a:pt x="2596074" y="419100"/>
                </a:lnTo>
                <a:lnTo>
                  <a:pt x="2588654" y="419100"/>
                </a:lnTo>
                <a:lnTo>
                  <a:pt x="2586886" y="419100"/>
                </a:lnTo>
                <a:lnTo>
                  <a:pt x="2576150" y="419100"/>
                </a:lnTo>
                <a:lnTo>
                  <a:pt x="2561778" y="419100"/>
                </a:lnTo>
                <a:lnTo>
                  <a:pt x="2550107" y="419100"/>
                </a:lnTo>
                <a:lnTo>
                  <a:pt x="2539371" y="419100"/>
                </a:lnTo>
                <a:lnTo>
                  <a:pt x="2530183" y="419100"/>
                </a:lnTo>
                <a:lnTo>
                  <a:pt x="2518066" y="419100"/>
                </a:lnTo>
                <a:lnTo>
                  <a:pt x="2512495" y="419100"/>
                </a:lnTo>
                <a:lnTo>
                  <a:pt x="2505075" y="419100"/>
                </a:lnTo>
                <a:lnTo>
                  <a:pt x="2493404" y="419100"/>
                </a:lnTo>
                <a:lnTo>
                  <a:pt x="2468783" y="419100"/>
                </a:lnTo>
                <a:lnTo>
                  <a:pt x="2466528" y="419100"/>
                </a:lnTo>
                <a:lnTo>
                  <a:pt x="2461363" y="419100"/>
                </a:lnTo>
                <a:lnTo>
                  <a:pt x="2455792" y="419100"/>
                </a:lnTo>
                <a:lnTo>
                  <a:pt x="2434487" y="419100"/>
                </a:lnTo>
                <a:lnTo>
                  <a:pt x="2422816" y="419100"/>
                </a:lnTo>
                <a:lnTo>
                  <a:pt x="2412080" y="419100"/>
                </a:lnTo>
                <a:lnTo>
                  <a:pt x="2409825" y="419100"/>
                </a:lnTo>
                <a:lnTo>
                  <a:pt x="2397708" y="419100"/>
                </a:lnTo>
                <a:lnTo>
                  <a:pt x="2385204" y="419100"/>
                </a:lnTo>
                <a:lnTo>
                  <a:pt x="2377784" y="419100"/>
                </a:lnTo>
                <a:lnTo>
                  <a:pt x="2366113" y="419100"/>
                </a:lnTo>
                <a:lnTo>
                  <a:pt x="2348425" y="419100"/>
                </a:lnTo>
                <a:lnTo>
                  <a:pt x="2341005" y="419100"/>
                </a:lnTo>
                <a:lnTo>
                  <a:pt x="2339237" y="419100"/>
                </a:lnTo>
                <a:lnTo>
                  <a:pt x="2329712" y="419100"/>
                </a:lnTo>
                <a:lnTo>
                  <a:pt x="2328501" y="419100"/>
                </a:lnTo>
                <a:lnTo>
                  <a:pt x="2314129" y="419100"/>
                </a:lnTo>
                <a:lnTo>
                  <a:pt x="2308515" y="419100"/>
                </a:lnTo>
                <a:lnTo>
                  <a:pt x="2302458" y="419100"/>
                </a:lnTo>
                <a:lnTo>
                  <a:pt x="2291722" y="419100"/>
                </a:lnTo>
                <a:lnTo>
                  <a:pt x="2282534" y="419100"/>
                </a:lnTo>
                <a:lnTo>
                  <a:pt x="2280429" y="419100"/>
                </a:lnTo>
                <a:lnTo>
                  <a:pt x="2273009" y="419100"/>
                </a:lnTo>
                <a:lnTo>
                  <a:pt x="2264846" y="419100"/>
                </a:lnTo>
                <a:lnTo>
                  <a:pt x="2259232" y="419100"/>
                </a:lnTo>
                <a:lnTo>
                  <a:pt x="2257426" y="419100"/>
                </a:lnTo>
                <a:lnTo>
                  <a:pt x="2251812" y="419100"/>
                </a:lnTo>
                <a:lnTo>
                  <a:pt x="2245755" y="419100"/>
                </a:lnTo>
                <a:lnTo>
                  <a:pt x="2234462" y="419100"/>
                </a:lnTo>
                <a:lnTo>
                  <a:pt x="2224936" y="419100"/>
                </a:lnTo>
                <a:lnTo>
                  <a:pt x="2223726" y="419100"/>
                </a:lnTo>
                <a:lnTo>
                  <a:pt x="2218879" y="419100"/>
                </a:lnTo>
                <a:lnTo>
                  <a:pt x="2213265" y="419100"/>
                </a:lnTo>
                <a:lnTo>
                  <a:pt x="2209354" y="419100"/>
                </a:lnTo>
                <a:lnTo>
                  <a:pt x="2208143" y="419100"/>
                </a:lnTo>
                <a:lnTo>
                  <a:pt x="2202529" y="419100"/>
                </a:lnTo>
                <a:lnTo>
                  <a:pt x="2188157" y="419100"/>
                </a:lnTo>
                <a:lnTo>
                  <a:pt x="2177759" y="419100"/>
                </a:lnTo>
                <a:lnTo>
                  <a:pt x="2175653" y="419100"/>
                </a:lnTo>
                <a:lnTo>
                  <a:pt x="2168233" y="419100"/>
                </a:lnTo>
                <a:lnTo>
                  <a:pt x="2162176" y="419100"/>
                </a:lnTo>
                <a:lnTo>
                  <a:pt x="2160071" y="419100"/>
                </a:lnTo>
                <a:lnTo>
                  <a:pt x="2156562" y="419100"/>
                </a:lnTo>
                <a:lnTo>
                  <a:pt x="2152651" y="419100"/>
                </a:lnTo>
                <a:lnTo>
                  <a:pt x="2138874" y="419100"/>
                </a:lnTo>
                <a:lnTo>
                  <a:pt x="2131454" y="419100"/>
                </a:lnTo>
                <a:lnTo>
                  <a:pt x="2129686" y="419100"/>
                </a:lnTo>
                <a:lnTo>
                  <a:pt x="2120161" y="419100"/>
                </a:lnTo>
                <a:lnTo>
                  <a:pt x="2118950" y="419100"/>
                </a:lnTo>
                <a:lnTo>
                  <a:pt x="2114104" y="419100"/>
                </a:lnTo>
                <a:lnTo>
                  <a:pt x="2104578" y="419100"/>
                </a:lnTo>
                <a:lnTo>
                  <a:pt x="2103368" y="419100"/>
                </a:lnTo>
                <a:lnTo>
                  <a:pt x="2092907" y="419100"/>
                </a:lnTo>
                <a:lnTo>
                  <a:pt x="2082171" y="419100"/>
                </a:lnTo>
                <a:lnTo>
                  <a:pt x="2072983" y="419100"/>
                </a:lnTo>
                <a:lnTo>
                  <a:pt x="2070878" y="419100"/>
                </a:lnTo>
                <a:lnTo>
                  <a:pt x="2063458" y="419100"/>
                </a:lnTo>
                <a:lnTo>
                  <a:pt x="2057401" y="419100"/>
                </a:lnTo>
                <a:lnTo>
                  <a:pt x="2055295" y="419100"/>
                </a:lnTo>
                <a:lnTo>
                  <a:pt x="2047875" y="419100"/>
                </a:lnTo>
                <a:lnTo>
                  <a:pt x="2036204" y="419100"/>
                </a:lnTo>
                <a:lnTo>
                  <a:pt x="2024911" y="419100"/>
                </a:lnTo>
                <a:lnTo>
                  <a:pt x="2014175" y="419100"/>
                </a:lnTo>
                <a:lnTo>
                  <a:pt x="2009328" y="419100"/>
                </a:lnTo>
                <a:lnTo>
                  <a:pt x="1999803" y="419100"/>
                </a:lnTo>
                <a:lnTo>
                  <a:pt x="1998592" y="419100"/>
                </a:lnTo>
                <a:lnTo>
                  <a:pt x="1968208" y="419100"/>
                </a:lnTo>
                <a:lnTo>
                  <a:pt x="1952625" y="419100"/>
                </a:lnTo>
                <a:lnTo>
                  <a:pt x="1950520" y="419100"/>
                </a:lnTo>
                <a:lnTo>
                  <a:pt x="1943100" y="419100"/>
                </a:lnTo>
                <a:lnTo>
                  <a:pt x="1904553" y="419100"/>
                </a:lnTo>
                <a:lnTo>
                  <a:pt x="1893817" y="419100"/>
                </a:lnTo>
                <a:lnTo>
                  <a:pt x="1872512" y="419100"/>
                </a:lnTo>
                <a:lnTo>
                  <a:pt x="1847850" y="419100"/>
                </a:lnTo>
                <a:lnTo>
                  <a:pt x="1823229" y="419100"/>
                </a:lnTo>
                <a:lnTo>
                  <a:pt x="1815809" y="419100"/>
                </a:lnTo>
                <a:lnTo>
                  <a:pt x="1777262" y="419100"/>
                </a:lnTo>
                <a:lnTo>
                  <a:pt x="1766526" y="419100"/>
                </a:lnTo>
                <a:lnTo>
                  <a:pt x="1752154" y="419100"/>
                </a:lnTo>
                <a:lnTo>
                  <a:pt x="1720559" y="419100"/>
                </a:lnTo>
                <a:lnTo>
                  <a:pt x="1702871" y="419100"/>
                </a:lnTo>
                <a:lnTo>
                  <a:pt x="1695451" y="419100"/>
                </a:lnTo>
                <a:lnTo>
                  <a:pt x="1662961" y="419100"/>
                </a:lnTo>
                <a:lnTo>
                  <a:pt x="1656904" y="419100"/>
                </a:lnTo>
                <a:lnTo>
                  <a:pt x="1646168" y="419100"/>
                </a:lnTo>
                <a:lnTo>
                  <a:pt x="1613678" y="419100"/>
                </a:lnTo>
                <a:lnTo>
                  <a:pt x="1606258" y="419100"/>
                </a:lnTo>
                <a:lnTo>
                  <a:pt x="1600201" y="419100"/>
                </a:lnTo>
                <a:lnTo>
                  <a:pt x="1584616" y="419100"/>
                </a:lnTo>
                <a:lnTo>
                  <a:pt x="1567711" y="419100"/>
                </a:lnTo>
                <a:lnTo>
                  <a:pt x="1556975" y="419100"/>
                </a:lnTo>
                <a:lnTo>
                  <a:pt x="1542603" y="419100"/>
                </a:lnTo>
                <a:lnTo>
                  <a:pt x="1535333" y="419100"/>
                </a:lnTo>
                <a:lnTo>
                  <a:pt x="1527913" y="419100"/>
                </a:lnTo>
                <a:lnTo>
                  <a:pt x="1511008" y="419100"/>
                </a:lnTo>
                <a:lnTo>
                  <a:pt x="1493320" y="419100"/>
                </a:lnTo>
                <a:lnTo>
                  <a:pt x="1489366" y="419100"/>
                </a:lnTo>
                <a:lnTo>
                  <a:pt x="1485900" y="419100"/>
                </a:lnTo>
                <a:lnTo>
                  <a:pt x="1478630" y="419100"/>
                </a:lnTo>
                <a:lnTo>
                  <a:pt x="1464258" y="419100"/>
                </a:lnTo>
                <a:lnTo>
                  <a:pt x="1447353" y="419100"/>
                </a:lnTo>
                <a:lnTo>
                  <a:pt x="1436617" y="419100"/>
                </a:lnTo>
                <a:lnTo>
                  <a:pt x="1432663" y="419100"/>
                </a:lnTo>
                <a:lnTo>
                  <a:pt x="1414975" y="419100"/>
                </a:lnTo>
                <a:lnTo>
                  <a:pt x="1407555" y="419100"/>
                </a:lnTo>
                <a:lnTo>
                  <a:pt x="1390650" y="419100"/>
                </a:lnTo>
                <a:lnTo>
                  <a:pt x="1375065" y="419100"/>
                </a:lnTo>
                <a:lnTo>
                  <a:pt x="1369008" y="419100"/>
                </a:lnTo>
                <a:lnTo>
                  <a:pt x="1358272" y="419100"/>
                </a:lnTo>
                <a:lnTo>
                  <a:pt x="1325782" y="419100"/>
                </a:lnTo>
                <a:lnTo>
                  <a:pt x="1318362" y="419100"/>
                </a:lnTo>
                <a:lnTo>
                  <a:pt x="1312305" y="419100"/>
                </a:lnTo>
                <a:lnTo>
                  <a:pt x="1279815" y="419100"/>
                </a:lnTo>
                <a:lnTo>
                  <a:pt x="1269079" y="419100"/>
                </a:lnTo>
                <a:lnTo>
                  <a:pt x="1254707" y="419100"/>
                </a:lnTo>
                <a:lnTo>
                  <a:pt x="1223112" y="419100"/>
                </a:lnTo>
                <a:lnTo>
                  <a:pt x="1205424" y="419100"/>
                </a:lnTo>
                <a:lnTo>
                  <a:pt x="1198004" y="419100"/>
                </a:lnTo>
                <a:lnTo>
                  <a:pt x="1159457" y="419100"/>
                </a:lnTo>
                <a:lnTo>
                  <a:pt x="1148721" y="419100"/>
                </a:lnTo>
                <a:lnTo>
                  <a:pt x="1127416" y="419100"/>
                </a:lnTo>
                <a:lnTo>
                  <a:pt x="1102754" y="419100"/>
                </a:lnTo>
                <a:lnTo>
                  <a:pt x="1078133" y="419100"/>
                </a:lnTo>
                <a:lnTo>
                  <a:pt x="1070713" y="419100"/>
                </a:lnTo>
                <a:lnTo>
                  <a:pt x="1032166" y="419100"/>
                </a:lnTo>
                <a:lnTo>
                  <a:pt x="1021430" y="419100"/>
                </a:lnTo>
                <a:lnTo>
                  <a:pt x="1007058" y="419100"/>
                </a:lnTo>
                <a:lnTo>
                  <a:pt x="975463" y="419100"/>
                </a:lnTo>
                <a:lnTo>
                  <a:pt x="957775" y="419100"/>
                </a:lnTo>
                <a:lnTo>
                  <a:pt x="950355" y="419100"/>
                </a:lnTo>
                <a:lnTo>
                  <a:pt x="939062" y="419100"/>
                </a:lnTo>
                <a:lnTo>
                  <a:pt x="917865" y="419100"/>
                </a:lnTo>
                <a:lnTo>
                  <a:pt x="911808" y="419100"/>
                </a:lnTo>
                <a:lnTo>
                  <a:pt x="901072" y="419100"/>
                </a:lnTo>
                <a:lnTo>
                  <a:pt x="889779" y="419100"/>
                </a:lnTo>
                <a:lnTo>
                  <a:pt x="882359" y="419100"/>
                </a:lnTo>
                <a:lnTo>
                  <a:pt x="868582" y="419100"/>
                </a:lnTo>
                <a:lnTo>
                  <a:pt x="861162" y="419100"/>
                </a:lnTo>
                <a:lnTo>
                  <a:pt x="855105" y="419100"/>
                </a:lnTo>
                <a:lnTo>
                  <a:pt x="843812" y="419100"/>
                </a:lnTo>
                <a:lnTo>
                  <a:pt x="833076" y="419100"/>
                </a:lnTo>
                <a:lnTo>
                  <a:pt x="822615" y="419100"/>
                </a:lnTo>
                <a:lnTo>
                  <a:pt x="818704" y="419100"/>
                </a:lnTo>
                <a:lnTo>
                  <a:pt x="811879" y="419100"/>
                </a:lnTo>
                <a:lnTo>
                  <a:pt x="797507" y="419100"/>
                </a:lnTo>
                <a:lnTo>
                  <a:pt x="787109" y="419100"/>
                </a:lnTo>
                <a:lnTo>
                  <a:pt x="769421" y="419100"/>
                </a:lnTo>
                <a:lnTo>
                  <a:pt x="765912" y="419100"/>
                </a:lnTo>
                <a:lnTo>
                  <a:pt x="762001" y="419100"/>
                </a:lnTo>
                <a:lnTo>
                  <a:pt x="748224" y="419100"/>
                </a:lnTo>
                <a:lnTo>
                  <a:pt x="740804" y="419100"/>
                </a:lnTo>
                <a:lnTo>
                  <a:pt x="729511" y="419100"/>
                </a:lnTo>
                <a:lnTo>
                  <a:pt x="723454" y="419100"/>
                </a:lnTo>
                <a:lnTo>
                  <a:pt x="712718" y="419100"/>
                </a:lnTo>
                <a:lnTo>
                  <a:pt x="702257" y="419100"/>
                </a:lnTo>
                <a:lnTo>
                  <a:pt x="691521" y="419100"/>
                </a:lnTo>
                <a:lnTo>
                  <a:pt x="680228" y="419100"/>
                </a:lnTo>
                <a:lnTo>
                  <a:pt x="672808" y="419100"/>
                </a:lnTo>
                <a:lnTo>
                  <a:pt x="666751" y="419100"/>
                </a:lnTo>
                <a:lnTo>
                  <a:pt x="645554" y="419100"/>
                </a:lnTo>
                <a:lnTo>
                  <a:pt x="634261" y="419100"/>
                </a:lnTo>
                <a:lnTo>
                  <a:pt x="623525" y="419100"/>
                </a:lnTo>
                <a:lnTo>
                  <a:pt x="609153" y="419100"/>
                </a:lnTo>
                <a:lnTo>
                  <a:pt x="577558" y="419100"/>
                </a:lnTo>
                <a:lnTo>
                  <a:pt x="559870" y="419100"/>
                </a:lnTo>
                <a:lnTo>
                  <a:pt x="552450" y="419100"/>
                </a:lnTo>
                <a:lnTo>
                  <a:pt x="513903" y="419100"/>
                </a:lnTo>
                <a:lnTo>
                  <a:pt x="503167" y="419100"/>
                </a:lnTo>
                <a:lnTo>
                  <a:pt x="481862" y="419100"/>
                </a:lnTo>
                <a:lnTo>
                  <a:pt x="457200" y="419100"/>
                </a:lnTo>
                <a:lnTo>
                  <a:pt x="432579" y="419100"/>
                </a:lnTo>
                <a:lnTo>
                  <a:pt x="425159" y="419100"/>
                </a:lnTo>
                <a:lnTo>
                  <a:pt x="386612" y="419100"/>
                </a:lnTo>
                <a:lnTo>
                  <a:pt x="375876" y="419100"/>
                </a:lnTo>
                <a:lnTo>
                  <a:pt x="361504" y="419100"/>
                </a:lnTo>
                <a:lnTo>
                  <a:pt x="329909" y="419100"/>
                </a:lnTo>
                <a:lnTo>
                  <a:pt x="312221" y="419100"/>
                </a:lnTo>
                <a:lnTo>
                  <a:pt x="304801" y="419100"/>
                </a:lnTo>
                <a:lnTo>
                  <a:pt x="272311" y="419100"/>
                </a:lnTo>
                <a:lnTo>
                  <a:pt x="266254" y="419100"/>
                </a:lnTo>
                <a:lnTo>
                  <a:pt x="255518" y="419100"/>
                </a:lnTo>
                <a:lnTo>
                  <a:pt x="223028" y="419100"/>
                </a:lnTo>
                <a:lnTo>
                  <a:pt x="215608" y="419100"/>
                </a:lnTo>
                <a:lnTo>
                  <a:pt x="209551" y="419100"/>
                </a:lnTo>
                <a:lnTo>
                  <a:pt x="177061" y="419100"/>
                </a:lnTo>
                <a:lnTo>
                  <a:pt x="166325" y="419100"/>
                </a:lnTo>
                <a:lnTo>
                  <a:pt x="151953" y="419100"/>
                </a:lnTo>
                <a:lnTo>
                  <a:pt x="120358" y="419100"/>
                </a:lnTo>
                <a:lnTo>
                  <a:pt x="102670" y="419100"/>
                </a:lnTo>
                <a:lnTo>
                  <a:pt x="95250" y="419100"/>
                </a:lnTo>
                <a:lnTo>
                  <a:pt x="56703" y="419100"/>
                </a:lnTo>
                <a:lnTo>
                  <a:pt x="45967" y="419100"/>
                </a:lnTo>
                <a:lnTo>
                  <a:pt x="0" y="41910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64" name="组合 63"/>
          <p:cNvGrpSpPr/>
          <p:nvPr/>
        </p:nvGrpSpPr>
        <p:grpSpPr>
          <a:xfrm>
            <a:off x="-391195" y="-1"/>
            <a:ext cx="1417774" cy="723901"/>
            <a:chOff x="-391195" y="-1"/>
            <a:chExt cx="1697596" cy="866775"/>
          </a:xfrm>
        </p:grpSpPr>
        <p:sp>
          <p:nvSpPr>
            <p:cNvPr id="65" name="任意多边形 64"/>
            <p:cNvSpPr/>
            <p:nvPr/>
          </p:nvSpPr>
          <p:spPr>
            <a:xfrm>
              <a:off x="238265" y="-1"/>
              <a:ext cx="333967" cy="866775"/>
            </a:xfrm>
            <a:custGeom>
              <a:avLst/>
              <a:gdLst>
                <a:gd name="connsiteX0" fmla="*/ 895550 w 1380209"/>
                <a:gd name="connsiteY0" fmla="*/ 0 h 3582188"/>
                <a:gd name="connsiteX1" fmla="*/ 1380209 w 1380209"/>
                <a:gd name="connsiteY1" fmla="*/ 0 h 3582188"/>
                <a:gd name="connsiteX2" fmla="*/ 484659 w 1380209"/>
                <a:gd name="connsiteY2" fmla="*/ 3582188 h 3582188"/>
                <a:gd name="connsiteX3" fmla="*/ 0 w 1380209"/>
                <a:gd name="connsiteY3" fmla="*/ 3582188 h 35821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80209" h="3582188">
                  <a:moveTo>
                    <a:pt x="895550" y="0"/>
                  </a:moveTo>
                  <a:lnTo>
                    <a:pt x="1380209" y="0"/>
                  </a:lnTo>
                  <a:lnTo>
                    <a:pt x="484659" y="3582188"/>
                  </a:lnTo>
                  <a:lnTo>
                    <a:pt x="0" y="3582188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6" name="任意多边形 65"/>
            <p:cNvSpPr/>
            <p:nvPr/>
          </p:nvSpPr>
          <p:spPr>
            <a:xfrm>
              <a:off x="421807" y="-1"/>
              <a:ext cx="333967" cy="866775"/>
            </a:xfrm>
            <a:custGeom>
              <a:avLst/>
              <a:gdLst>
                <a:gd name="connsiteX0" fmla="*/ 895550 w 1380209"/>
                <a:gd name="connsiteY0" fmla="*/ 0 h 3582188"/>
                <a:gd name="connsiteX1" fmla="*/ 1380209 w 1380209"/>
                <a:gd name="connsiteY1" fmla="*/ 0 h 3582188"/>
                <a:gd name="connsiteX2" fmla="*/ 484659 w 1380209"/>
                <a:gd name="connsiteY2" fmla="*/ 3582188 h 3582188"/>
                <a:gd name="connsiteX3" fmla="*/ 0 w 1380209"/>
                <a:gd name="connsiteY3" fmla="*/ 3582188 h 35821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80209" h="3582188">
                  <a:moveTo>
                    <a:pt x="895550" y="0"/>
                  </a:moveTo>
                  <a:lnTo>
                    <a:pt x="1380209" y="0"/>
                  </a:lnTo>
                  <a:lnTo>
                    <a:pt x="484659" y="3582188"/>
                  </a:lnTo>
                  <a:lnTo>
                    <a:pt x="0" y="3582188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7" name="任意多边形 66"/>
            <p:cNvSpPr/>
            <p:nvPr/>
          </p:nvSpPr>
          <p:spPr>
            <a:xfrm>
              <a:off x="605349" y="-1"/>
              <a:ext cx="333967" cy="866775"/>
            </a:xfrm>
            <a:custGeom>
              <a:avLst/>
              <a:gdLst>
                <a:gd name="connsiteX0" fmla="*/ 895550 w 1380209"/>
                <a:gd name="connsiteY0" fmla="*/ 0 h 3582188"/>
                <a:gd name="connsiteX1" fmla="*/ 1380209 w 1380209"/>
                <a:gd name="connsiteY1" fmla="*/ 0 h 3582188"/>
                <a:gd name="connsiteX2" fmla="*/ 484659 w 1380209"/>
                <a:gd name="connsiteY2" fmla="*/ 3582188 h 3582188"/>
                <a:gd name="connsiteX3" fmla="*/ 0 w 1380209"/>
                <a:gd name="connsiteY3" fmla="*/ 3582188 h 35821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80209" h="3582188">
                  <a:moveTo>
                    <a:pt x="895550" y="0"/>
                  </a:moveTo>
                  <a:lnTo>
                    <a:pt x="1380209" y="0"/>
                  </a:lnTo>
                  <a:lnTo>
                    <a:pt x="484659" y="3582188"/>
                  </a:lnTo>
                  <a:lnTo>
                    <a:pt x="0" y="3582188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8" name="任意多边形 67"/>
            <p:cNvSpPr/>
            <p:nvPr/>
          </p:nvSpPr>
          <p:spPr>
            <a:xfrm>
              <a:off x="788891" y="-1"/>
              <a:ext cx="333967" cy="866775"/>
            </a:xfrm>
            <a:custGeom>
              <a:avLst/>
              <a:gdLst>
                <a:gd name="connsiteX0" fmla="*/ 895550 w 1380209"/>
                <a:gd name="connsiteY0" fmla="*/ 0 h 3582188"/>
                <a:gd name="connsiteX1" fmla="*/ 1380209 w 1380209"/>
                <a:gd name="connsiteY1" fmla="*/ 0 h 3582188"/>
                <a:gd name="connsiteX2" fmla="*/ 484659 w 1380209"/>
                <a:gd name="connsiteY2" fmla="*/ 3582188 h 3582188"/>
                <a:gd name="connsiteX3" fmla="*/ 0 w 1380209"/>
                <a:gd name="connsiteY3" fmla="*/ 3582188 h 35821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80209" h="3582188">
                  <a:moveTo>
                    <a:pt x="895550" y="0"/>
                  </a:moveTo>
                  <a:lnTo>
                    <a:pt x="1380209" y="0"/>
                  </a:lnTo>
                  <a:lnTo>
                    <a:pt x="484659" y="3582188"/>
                  </a:lnTo>
                  <a:lnTo>
                    <a:pt x="0" y="3582188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9" name="任意多边形 68"/>
            <p:cNvSpPr/>
            <p:nvPr/>
          </p:nvSpPr>
          <p:spPr>
            <a:xfrm>
              <a:off x="972434" y="-1"/>
              <a:ext cx="333967" cy="866775"/>
            </a:xfrm>
            <a:custGeom>
              <a:avLst/>
              <a:gdLst>
                <a:gd name="connsiteX0" fmla="*/ 895550 w 1380209"/>
                <a:gd name="connsiteY0" fmla="*/ 0 h 3582188"/>
                <a:gd name="connsiteX1" fmla="*/ 1380209 w 1380209"/>
                <a:gd name="connsiteY1" fmla="*/ 0 h 3582188"/>
                <a:gd name="connsiteX2" fmla="*/ 484659 w 1380209"/>
                <a:gd name="connsiteY2" fmla="*/ 3582188 h 3582188"/>
                <a:gd name="connsiteX3" fmla="*/ 0 w 1380209"/>
                <a:gd name="connsiteY3" fmla="*/ 3582188 h 35821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80209" h="3582188">
                  <a:moveTo>
                    <a:pt x="895550" y="0"/>
                  </a:moveTo>
                  <a:lnTo>
                    <a:pt x="1380209" y="0"/>
                  </a:lnTo>
                  <a:lnTo>
                    <a:pt x="484659" y="3582188"/>
                  </a:lnTo>
                  <a:lnTo>
                    <a:pt x="0" y="3582188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0" name="任意多边形 69"/>
            <p:cNvSpPr/>
            <p:nvPr/>
          </p:nvSpPr>
          <p:spPr>
            <a:xfrm>
              <a:off x="-391195" y="-1"/>
              <a:ext cx="779885" cy="866775"/>
            </a:xfrm>
            <a:custGeom>
              <a:avLst/>
              <a:gdLst>
                <a:gd name="connsiteX0" fmla="*/ 167467 w 602715"/>
                <a:gd name="connsiteY0" fmla="*/ 0 h 669866"/>
                <a:gd name="connsiteX1" fmla="*/ 240938 w 602715"/>
                <a:gd name="connsiteY1" fmla="*/ 0 h 669866"/>
                <a:gd name="connsiteX2" fmla="*/ 258098 w 602715"/>
                <a:gd name="connsiteY2" fmla="*/ 0 h 669866"/>
                <a:gd name="connsiteX3" fmla="*/ 319710 w 602715"/>
                <a:gd name="connsiteY3" fmla="*/ 0 h 669866"/>
                <a:gd name="connsiteX4" fmla="*/ 331569 w 602715"/>
                <a:gd name="connsiteY4" fmla="*/ 0 h 669866"/>
                <a:gd name="connsiteX5" fmla="*/ 359841 w 602715"/>
                <a:gd name="connsiteY5" fmla="*/ 0 h 669866"/>
                <a:gd name="connsiteX6" fmla="*/ 410341 w 602715"/>
                <a:gd name="connsiteY6" fmla="*/ 0 h 669866"/>
                <a:gd name="connsiteX7" fmla="*/ 433312 w 602715"/>
                <a:gd name="connsiteY7" fmla="*/ 0 h 669866"/>
                <a:gd name="connsiteX8" fmla="*/ 450472 w 602715"/>
                <a:gd name="connsiteY8" fmla="*/ 0 h 669866"/>
                <a:gd name="connsiteX9" fmla="*/ 512084 w 602715"/>
                <a:gd name="connsiteY9" fmla="*/ 0 h 669866"/>
                <a:gd name="connsiteX10" fmla="*/ 523943 w 602715"/>
                <a:gd name="connsiteY10" fmla="*/ 0 h 669866"/>
                <a:gd name="connsiteX11" fmla="*/ 602715 w 602715"/>
                <a:gd name="connsiteY11" fmla="*/ 0 h 669866"/>
                <a:gd name="connsiteX12" fmla="*/ 435248 w 602715"/>
                <a:gd name="connsiteY12" fmla="*/ 669866 h 669866"/>
                <a:gd name="connsiteX13" fmla="*/ 356476 w 602715"/>
                <a:gd name="connsiteY13" fmla="*/ 669866 h 669866"/>
                <a:gd name="connsiteX14" fmla="*/ 344617 w 602715"/>
                <a:gd name="connsiteY14" fmla="*/ 669866 h 669866"/>
                <a:gd name="connsiteX15" fmla="*/ 283005 w 602715"/>
                <a:gd name="connsiteY15" fmla="*/ 669866 h 669866"/>
                <a:gd name="connsiteX16" fmla="*/ 265845 w 602715"/>
                <a:gd name="connsiteY16" fmla="*/ 669866 h 669866"/>
                <a:gd name="connsiteX17" fmla="*/ 242874 w 602715"/>
                <a:gd name="connsiteY17" fmla="*/ 669866 h 669866"/>
                <a:gd name="connsiteX18" fmla="*/ 192374 w 602715"/>
                <a:gd name="connsiteY18" fmla="*/ 669866 h 669866"/>
                <a:gd name="connsiteX19" fmla="*/ 164102 w 602715"/>
                <a:gd name="connsiteY19" fmla="*/ 669866 h 669866"/>
                <a:gd name="connsiteX20" fmla="*/ 152243 w 602715"/>
                <a:gd name="connsiteY20" fmla="*/ 669866 h 669866"/>
                <a:gd name="connsiteX21" fmla="*/ 90631 w 602715"/>
                <a:gd name="connsiteY21" fmla="*/ 669866 h 669866"/>
                <a:gd name="connsiteX22" fmla="*/ 73471 w 602715"/>
                <a:gd name="connsiteY22" fmla="*/ 669866 h 669866"/>
                <a:gd name="connsiteX23" fmla="*/ 0 w 602715"/>
                <a:gd name="connsiteY23" fmla="*/ 669866 h 669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2715" h="669866">
                  <a:moveTo>
                    <a:pt x="167467" y="0"/>
                  </a:moveTo>
                  <a:lnTo>
                    <a:pt x="240938" y="0"/>
                  </a:lnTo>
                  <a:lnTo>
                    <a:pt x="258098" y="0"/>
                  </a:lnTo>
                  <a:lnTo>
                    <a:pt x="319710" y="0"/>
                  </a:lnTo>
                  <a:lnTo>
                    <a:pt x="331569" y="0"/>
                  </a:lnTo>
                  <a:lnTo>
                    <a:pt x="359841" y="0"/>
                  </a:lnTo>
                  <a:lnTo>
                    <a:pt x="410341" y="0"/>
                  </a:lnTo>
                  <a:lnTo>
                    <a:pt x="433312" y="0"/>
                  </a:lnTo>
                  <a:lnTo>
                    <a:pt x="450472" y="0"/>
                  </a:lnTo>
                  <a:lnTo>
                    <a:pt x="512084" y="0"/>
                  </a:lnTo>
                  <a:lnTo>
                    <a:pt x="523943" y="0"/>
                  </a:lnTo>
                  <a:lnTo>
                    <a:pt x="602715" y="0"/>
                  </a:lnTo>
                  <a:lnTo>
                    <a:pt x="435248" y="669866"/>
                  </a:lnTo>
                  <a:lnTo>
                    <a:pt x="356476" y="669866"/>
                  </a:lnTo>
                  <a:lnTo>
                    <a:pt x="344617" y="669866"/>
                  </a:lnTo>
                  <a:lnTo>
                    <a:pt x="283005" y="669866"/>
                  </a:lnTo>
                  <a:lnTo>
                    <a:pt x="265845" y="669866"/>
                  </a:lnTo>
                  <a:lnTo>
                    <a:pt x="242874" y="669866"/>
                  </a:lnTo>
                  <a:lnTo>
                    <a:pt x="192374" y="669866"/>
                  </a:lnTo>
                  <a:lnTo>
                    <a:pt x="164102" y="669866"/>
                  </a:lnTo>
                  <a:lnTo>
                    <a:pt x="152243" y="669866"/>
                  </a:lnTo>
                  <a:lnTo>
                    <a:pt x="90631" y="669866"/>
                  </a:lnTo>
                  <a:lnTo>
                    <a:pt x="73471" y="669866"/>
                  </a:lnTo>
                  <a:lnTo>
                    <a:pt x="0" y="66986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cxnSp>
        <p:nvCxnSpPr>
          <p:cNvPr id="71" name="直接连接符 70"/>
          <p:cNvCxnSpPr/>
          <p:nvPr/>
        </p:nvCxnSpPr>
        <p:spPr>
          <a:xfrm>
            <a:off x="1026579" y="549329"/>
            <a:ext cx="11165421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矩形 73"/>
          <p:cNvSpPr/>
          <p:nvPr/>
        </p:nvSpPr>
        <p:spPr>
          <a:xfrm>
            <a:off x="4399442" y="1556793"/>
            <a:ext cx="936104" cy="42438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5" name="矩形 74"/>
          <p:cNvSpPr/>
          <p:nvPr/>
        </p:nvSpPr>
        <p:spPr>
          <a:xfrm>
            <a:off x="4399442" y="2880230"/>
            <a:ext cx="936104" cy="2929699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76" name="直接箭头连接符 10"/>
          <p:cNvCxnSpPr/>
          <p:nvPr/>
        </p:nvCxnSpPr>
        <p:spPr>
          <a:xfrm>
            <a:off x="2275206" y="5805264"/>
            <a:ext cx="3924436" cy="4665"/>
          </a:xfrm>
          <a:prstGeom prst="straightConnector1">
            <a:avLst/>
          </a:prstGeom>
          <a:ln>
            <a:solidFill>
              <a:srgbClr val="53575A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文本框 20"/>
          <p:cNvSpPr txBox="1"/>
          <p:nvPr/>
        </p:nvSpPr>
        <p:spPr>
          <a:xfrm>
            <a:off x="6955726" y="1556792"/>
            <a:ext cx="431079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u="sng" dirty="0">
                <a:solidFill>
                  <a:srgbClr val="131313"/>
                </a:solidFill>
                <a:latin typeface="+mn-ea"/>
                <a:cs typeface="Arial" panose="020B0604020202020204" pitchFamily="34" charset="0"/>
              </a:rPr>
              <a:t>台湾学术文献数据库</a:t>
            </a:r>
            <a:endParaRPr lang="en-US" altLang="zh-TW" sz="2400" u="sng" dirty="0">
              <a:solidFill>
                <a:srgbClr val="131313"/>
              </a:solidFill>
              <a:latin typeface="+mn-ea"/>
              <a:cs typeface="Arial" panose="020B0604020202020204" pitchFamily="34" charset="0"/>
            </a:endParaRPr>
          </a:p>
          <a:p>
            <a:endParaRPr lang="en-US" altLang="zh-TW" sz="2400" dirty="0">
              <a:solidFill>
                <a:srgbClr val="131313"/>
              </a:solidFill>
              <a:latin typeface="+mn-ea"/>
              <a:cs typeface="Arial" panose="020B0604020202020204" pitchFamily="34" charset="0"/>
            </a:endParaRPr>
          </a:p>
          <a:p>
            <a:r>
              <a:rPr lang="zh-TW" altLang="en-US" sz="2400" dirty="0">
                <a:solidFill>
                  <a:srgbClr val="131313"/>
                </a:solidFill>
                <a:latin typeface="+mn-ea"/>
                <a:cs typeface="Arial" panose="020B0604020202020204" pitchFamily="34" charset="0"/>
              </a:rPr>
              <a:t>收录</a:t>
            </a:r>
            <a:r>
              <a:rPr lang="en-US" altLang="zh-TW" sz="3200" dirty="0">
                <a:solidFill>
                  <a:srgbClr val="131313"/>
                </a:solidFill>
                <a:latin typeface="+mn-ea"/>
                <a:cs typeface="Arial" panose="020B0604020202020204" pitchFamily="34" charset="0"/>
              </a:rPr>
              <a:t>770,000</a:t>
            </a:r>
            <a:r>
              <a:rPr lang="zh-TW" altLang="en-US" sz="3200" dirty="0">
                <a:solidFill>
                  <a:srgbClr val="131313"/>
                </a:solidFill>
                <a:latin typeface="+mn-ea"/>
                <a:cs typeface="Arial" panose="020B0604020202020204" pitchFamily="34" charset="0"/>
              </a:rPr>
              <a:t> </a:t>
            </a:r>
            <a:r>
              <a:rPr lang="zh-CN" altLang="en-US" sz="2400" dirty="0">
                <a:solidFill>
                  <a:srgbClr val="131313"/>
                </a:solidFill>
                <a:latin typeface="+mn-ea"/>
                <a:cs typeface="Arial" panose="020B0604020202020204" pitchFamily="34" charset="0"/>
              </a:rPr>
              <a:t>余篇学术文献</a:t>
            </a:r>
            <a:endParaRPr lang="en-US" altLang="zh-CN" sz="2400" dirty="0">
              <a:solidFill>
                <a:srgbClr val="131313"/>
              </a:solidFill>
              <a:latin typeface="+mn-ea"/>
              <a:cs typeface="Arial" panose="020B0604020202020204" pitchFamily="34" charset="0"/>
            </a:endParaRPr>
          </a:p>
        </p:txBody>
      </p:sp>
      <p:sp>
        <p:nvSpPr>
          <p:cNvPr id="78" name="矩形 77"/>
          <p:cNvSpPr/>
          <p:nvPr/>
        </p:nvSpPr>
        <p:spPr>
          <a:xfrm>
            <a:off x="2563238" y="3786714"/>
            <a:ext cx="121058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000" dirty="0">
                <a:latin typeface="+mj-ea"/>
                <a:ea typeface="+mj-ea"/>
              </a:rPr>
              <a:t>期刊文章</a:t>
            </a:r>
            <a:endParaRPr lang="zh-CN" altLang="en-US" sz="2000" dirty="0">
              <a:latin typeface="+mj-ea"/>
              <a:ea typeface="+mj-ea"/>
            </a:endParaRPr>
          </a:p>
        </p:txBody>
      </p:sp>
      <p:sp>
        <p:nvSpPr>
          <p:cNvPr id="83" name="矩形 82"/>
          <p:cNvSpPr/>
          <p:nvPr/>
        </p:nvSpPr>
        <p:spPr>
          <a:xfrm>
            <a:off x="2563238" y="2996952"/>
            <a:ext cx="121058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000" dirty="0">
                <a:latin typeface="+mj-ea"/>
                <a:ea typeface="+mj-ea"/>
              </a:rPr>
              <a:t>学位论文</a:t>
            </a:r>
            <a:endParaRPr lang="zh-CN" altLang="en-US" sz="2000" dirty="0">
              <a:latin typeface="+mj-ea"/>
              <a:ea typeface="+mj-ea"/>
            </a:endParaRPr>
          </a:p>
        </p:txBody>
      </p:sp>
      <p:sp>
        <p:nvSpPr>
          <p:cNvPr id="84" name="矩形 83"/>
          <p:cNvSpPr/>
          <p:nvPr/>
        </p:nvSpPr>
        <p:spPr>
          <a:xfrm>
            <a:off x="4538371" y="1844824"/>
            <a:ext cx="75212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400" dirty="0">
                <a:solidFill>
                  <a:srgbClr val="131313"/>
                </a:solidFill>
                <a:latin typeface="+mj-ea"/>
                <a:ea typeface="+mj-ea"/>
                <a:cs typeface="Arial" panose="020B0604020202020204" pitchFamily="34" charset="0"/>
              </a:rPr>
              <a:t>20</a:t>
            </a:r>
            <a:r>
              <a:rPr lang="en-US" altLang="zh-CN" dirty="0">
                <a:solidFill>
                  <a:srgbClr val="131313"/>
                </a:solidFill>
                <a:latin typeface="+mj-ea"/>
                <a:ea typeface="+mj-ea"/>
                <a:cs typeface="Arial" panose="020B0604020202020204" pitchFamily="34" charset="0"/>
              </a:rPr>
              <a:t>%</a:t>
            </a:r>
            <a:endParaRPr lang="zh-CN" altLang="en-US" dirty="0">
              <a:latin typeface="+mj-ea"/>
              <a:ea typeface="+mj-ea"/>
            </a:endParaRPr>
          </a:p>
        </p:txBody>
      </p:sp>
      <p:sp>
        <p:nvSpPr>
          <p:cNvPr id="85" name="矩形 84"/>
          <p:cNvSpPr/>
          <p:nvPr/>
        </p:nvSpPr>
        <p:spPr>
          <a:xfrm>
            <a:off x="4525271" y="3759423"/>
            <a:ext cx="75212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400" dirty="0">
                <a:solidFill>
                  <a:schemeClr val="bg1">
                    <a:lumMod val="95000"/>
                  </a:schemeClr>
                </a:solidFill>
                <a:latin typeface="+mj-ea"/>
                <a:ea typeface="+mj-ea"/>
                <a:cs typeface="Arial" panose="020B0604020202020204" pitchFamily="34" charset="0"/>
              </a:rPr>
              <a:t>80</a:t>
            </a:r>
            <a:r>
              <a:rPr lang="en-US" altLang="zh-CN" dirty="0">
                <a:solidFill>
                  <a:schemeClr val="bg1">
                    <a:lumMod val="95000"/>
                  </a:schemeClr>
                </a:solidFill>
                <a:latin typeface="+mj-ea"/>
                <a:ea typeface="+mj-ea"/>
                <a:cs typeface="Arial" panose="020B0604020202020204" pitchFamily="34" charset="0"/>
              </a:rPr>
              <a:t>%</a:t>
            </a:r>
            <a:endParaRPr lang="zh-CN" altLang="en-US" dirty="0">
              <a:solidFill>
                <a:schemeClr val="bg1">
                  <a:lumMod val="9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86" name="矩形 85"/>
          <p:cNvSpPr/>
          <p:nvPr/>
        </p:nvSpPr>
        <p:spPr>
          <a:xfrm>
            <a:off x="2347214" y="3112491"/>
            <a:ext cx="216024" cy="2160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7" name="矩形 86"/>
          <p:cNvSpPr/>
          <p:nvPr/>
        </p:nvSpPr>
        <p:spPr>
          <a:xfrm>
            <a:off x="2351845" y="3832571"/>
            <a:ext cx="216024" cy="216024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8" name="文本框 20"/>
          <p:cNvSpPr txBox="1"/>
          <p:nvPr/>
        </p:nvSpPr>
        <p:spPr>
          <a:xfrm>
            <a:off x="6955726" y="3278594"/>
            <a:ext cx="278473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400" dirty="0">
                <a:solidFill>
                  <a:srgbClr val="131313"/>
                </a:solidFill>
                <a:latin typeface="+mn-ea"/>
                <a:cs typeface="Arial" panose="020B0604020202020204" pitchFamily="34" charset="0"/>
              </a:rPr>
              <a:t>包含</a:t>
            </a:r>
            <a:r>
              <a:rPr lang="en-US" altLang="zh-TW" sz="3200" dirty="0">
                <a:solidFill>
                  <a:srgbClr val="131313"/>
                </a:solidFill>
                <a:latin typeface="+mn-ea"/>
                <a:cs typeface="Arial" panose="020B0604020202020204" pitchFamily="34" charset="0"/>
              </a:rPr>
              <a:t>1,956</a:t>
            </a:r>
            <a:r>
              <a:rPr lang="zh-TW" altLang="en-US" sz="2400" dirty="0">
                <a:solidFill>
                  <a:srgbClr val="131313"/>
                </a:solidFill>
                <a:latin typeface="+mn-ea"/>
                <a:cs typeface="Arial" panose="020B0604020202020204" pitchFamily="34" charset="0"/>
              </a:rPr>
              <a:t>种期刊</a:t>
            </a:r>
            <a:endParaRPr lang="en-US" altLang="zh-TW" sz="2400" dirty="0">
              <a:solidFill>
                <a:srgbClr val="131313"/>
              </a:solidFill>
              <a:latin typeface="+mn-ea"/>
              <a:cs typeface="Arial" panose="020B0604020202020204" pitchFamily="34" charset="0"/>
            </a:endParaRPr>
          </a:p>
        </p:txBody>
      </p:sp>
      <p:sp>
        <p:nvSpPr>
          <p:cNvPr id="89" name="文本框 20"/>
          <p:cNvSpPr txBox="1"/>
          <p:nvPr/>
        </p:nvSpPr>
        <p:spPr>
          <a:xfrm>
            <a:off x="7555570" y="4149080"/>
            <a:ext cx="36487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400" dirty="0">
                <a:solidFill>
                  <a:srgbClr val="131313"/>
                </a:solidFill>
                <a:latin typeface="+mn-ea"/>
                <a:cs typeface="Arial" panose="020B0604020202020204" pitchFamily="34" charset="0"/>
              </a:rPr>
              <a:t> </a:t>
            </a:r>
            <a:r>
              <a:rPr lang="en-US" altLang="zh-TW" sz="3200" dirty="0">
                <a:solidFill>
                  <a:srgbClr val="131313"/>
                </a:solidFill>
                <a:latin typeface="+mn-ea"/>
                <a:cs typeface="Arial" panose="020B0604020202020204" pitchFamily="34" charset="0"/>
              </a:rPr>
              <a:t>62 </a:t>
            </a:r>
            <a:r>
              <a:rPr lang="zh-CN" altLang="en-US" sz="2400" dirty="0">
                <a:solidFill>
                  <a:srgbClr val="131313"/>
                </a:solidFill>
                <a:latin typeface="+mn-ea"/>
                <a:cs typeface="Arial" panose="020B0604020202020204" pitchFamily="34" charset="0"/>
              </a:rPr>
              <a:t>所台湾高校学位论文</a:t>
            </a:r>
            <a:endParaRPr lang="zh-TW" altLang="en-US" sz="2400" dirty="0">
              <a:latin typeface="+mn-ea"/>
            </a:endParaRPr>
          </a:p>
        </p:txBody>
      </p:sp>
      <p:grpSp>
        <p:nvGrpSpPr>
          <p:cNvPr id="94" name="群組 93"/>
          <p:cNvGrpSpPr/>
          <p:nvPr/>
        </p:nvGrpSpPr>
        <p:grpSpPr>
          <a:xfrm>
            <a:off x="7027734" y="5229200"/>
            <a:ext cx="2908488" cy="792088"/>
            <a:chOff x="5287639" y="5085184"/>
            <a:chExt cx="2908488" cy="792088"/>
          </a:xfrm>
        </p:grpSpPr>
        <p:sp>
          <p:nvSpPr>
            <p:cNvPr id="95" name="文本框 20"/>
            <p:cNvSpPr txBox="1"/>
            <p:nvPr/>
          </p:nvSpPr>
          <p:spPr>
            <a:xfrm>
              <a:off x="6168008" y="5210036"/>
              <a:ext cx="202811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2800" b="1" u="sng">
                  <a:solidFill>
                    <a:schemeClr val="accent6">
                      <a:lumMod val="75000"/>
                    </a:schemeClr>
                  </a:solidFill>
                  <a:latin typeface="+mn-ea"/>
                  <a:cs typeface="Arial" panose="020B0604020202020204" pitchFamily="34" charset="0"/>
                </a:rPr>
                <a:t>收录最全面</a:t>
              </a:r>
              <a:endParaRPr lang="en-US" altLang="zh-TW" sz="2800" b="1" u="sng" dirty="0">
                <a:solidFill>
                  <a:schemeClr val="accent6">
                    <a:lumMod val="75000"/>
                  </a:schemeClr>
                </a:solidFill>
                <a:latin typeface="+mn-ea"/>
                <a:cs typeface="Arial" panose="020B0604020202020204" pitchFamily="34" charset="0"/>
              </a:endParaRPr>
            </a:p>
          </p:txBody>
        </p:sp>
        <p:sp>
          <p:nvSpPr>
            <p:cNvPr id="96" name="KSO_Shape"/>
            <p:cNvSpPr/>
            <p:nvPr/>
          </p:nvSpPr>
          <p:spPr bwMode="auto">
            <a:xfrm>
              <a:off x="5287639" y="5085184"/>
              <a:ext cx="736353" cy="792088"/>
            </a:xfrm>
            <a:custGeom>
              <a:avLst/>
              <a:gdLst>
                <a:gd name="T0" fmla="*/ 1735389 w 3295"/>
                <a:gd name="T1" fmla="*/ 901016 h 3303"/>
                <a:gd name="T2" fmla="*/ 828737 w 3295"/>
                <a:gd name="T3" fmla="*/ 0 h 3303"/>
                <a:gd name="T4" fmla="*/ 2179 w 3295"/>
                <a:gd name="T5" fmla="*/ 0 h 3303"/>
                <a:gd name="T6" fmla="*/ 0 w 3295"/>
                <a:gd name="T7" fmla="*/ 825795 h 3303"/>
                <a:gd name="T8" fmla="*/ 896300 w 3295"/>
                <a:gd name="T9" fmla="*/ 1740438 h 3303"/>
                <a:gd name="T10" fmla="*/ 1107707 w 3295"/>
                <a:gd name="T11" fmla="*/ 1742074 h 3303"/>
                <a:gd name="T12" fmla="*/ 1737024 w 3295"/>
                <a:gd name="T13" fmla="*/ 1112507 h 3303"/>
                <a:gd name="T14" fmla="*/ 1735389 w 3295"/>
                <a:gd name="T15" fmla="*/ 901016 h 3303"/>
                <a:gd name="T16" fmla="*/ 221214 w 3295"/>
                <a:gd name="T17" fmla="*/ 373379 h 3303"/>
                <a:gd name="T18" fmla="*/ 369962 w 3295"/>
                <a:gd name="T19" fmla="*/ 225118 h 3303"/>
                <a:gd name="T20" fmla="*/ 518165 w 3295"/>
                <a:gd name="T21" fmla="*/ 373379 h 3303"/>
                <a:gd name="T22" fmla="*/ 369962 w 3295"/>
                <a:gd name="T23" fmla="*/ 521641 h 3303"/>
                <a:gd name="T24" fmla="*/ 221214 w 3295"/>
                <a:gd name="T25" fmla="*/ 373379 h 3303"/>
                <a:gd name="T26" fmla="*/ 1028702 w 3295"/>
                <a:gd name="T27" fmla="*/ 1408485 h 3303"/>
                <a:gd name="T28" fmla="*/ 451147 w 3295"/>
                <a:gd name="T29" fmla="*/ 831246 h 3303"/>
                <a:gd name="T30" fmla="*/ 503998 w 3295"/>
                <a:gd name="T31" fmla="*/ 778918 h 3303"/>
                <a:gd name="T32" fmla="*/ 1081008 w 3295"/>
                <a:gd name="T33" fmla="*/ 1355612 h 3303"/>
                <a:gd name="T34" fmla="*/ 1028702 w 3295"/>
                <a:gd name="T35" fmla="*/ 1408485 h 3303"/>
                <a:gd name="T36" fmla="*/ 1185622 w 3295"/>
                <a:gd name="T37" fmla="*/ 1250957 h 3303"/>
                <a:gd name="T38" fmla="*/ 608612 w 3295"/>
                <a:gd name="T39" fmla="*/ 673718 h 3303"/>
                <a:gd name="T40" fmla="*/ 661464 w 3295"/>
                <a:gd name="T41" fmla="*/ 621390 h 3303"/>
                <a:gd name="T42" fmla="*/ 1238474 w 3295"/>
                <a:gd name="T43" fmla="*/ 1198629 h 3303"/>
                <a:gd name="T44" fmla="*/ 1185622 w 3295"/>
                <a:gd name="T45" fmla="*/ 1250957 h 3303"/>
                <a:gd name="T46" fmla="*/ 1343088 w 3295"/>
                <a:gd name="T47" fmla="*/ 1093429 h 3303"/>
                <a:gd name="T48" fmla="*/ 766078 w 3295"/>
                <a:gd name="T49" fmla="*/ 516190 h 3303"/>
                <a:gd name="T50" fmla="*/ 818929 w 3295"/>
                <a:gd name="T51" fmla="*/ 463863 h 3303"/>
                <a:gd name="T52" fmla="*/ 1395939 w 3295"/>
                <a:gd name="T53" fmla="*/ 1041102 h 3303"/>
                <a:gd name="T54" fmla="*/ 1343088 w 3295"/>
                <a:gd name="T55" fmla="*/ 1093429 h 3303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3295" h="3303">
                  <a:moveTo>
                    <a:pt x="3185" y="1653"/>
                  </a:moveTo>
                  <a:cubicBezTo>
                    <a:pt x="1521" y="0"/>
                    <a:pt x="1521" y="0"/>
                    <a:pt x="1521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0" y="1515"/>
                    <a:pt x="0" y="1515"/>
                    <a:pt x="0" y="1515"/>
                  </a:cubicBezTo>
                  <a:cubicBezTo>
                    <a:pt x="1645" y="3193"/>
                    <a:pt x="1645" y="3193"/>
                    <a:pt x="1645" y="3193"/>
                  </a:cubicBezTo>
                  <a:cubicBezTo>
                    <a:pt x="1753" y="3301"/>
                    <a:pt x="1927" y="3303"/>
                    <a:pt x="2033" y="3196"/>
                  </a:cubicBezTo>
                  <a:cubicBezTo>
                    <a:pt x="3188" y="2041"/>
                    <a:pt x="3188" y="2041"/>
                    <a:pt x="3188" y="2041"/>
                  </a:cubicBezTo>
                  <a:cubicBezTo>
                    <a:pt x="3295" y="1934"/>
                    <a:pt x="3294" y="1761"/>
                    <a:pt x="3185" y="1653"/>
                  </a:cubicBezTo>
                  <a:close/>
                  <a:moveTo>
                    <a:pt x="406" y="685"/>
                  </a:moveTo>
                  <a:cubicBezTo>
                    <a:pt x="406" y="535"/>
                    <a:pt x="528" y="413"/>
                    <a:pt x="679" y="413"/>
                  </a:cubicBezTo>
                  <a:cubicBezTo>
                    <a:pt x="829" y="413"/>
                    <a:pt x="951" y="535"/>
                    <a:pt x="951" y="685"/>
                  </a:cubicBezTo>
                  <a:cubicBezTo>
                    <a:pt x="951" y="835"/>
                    <a:pt x="829" y="957"/>
                    <a:pt x="679" y="957"/>
                  </a:cubicBezTo>
                  <a:cubicBezTo>
                    <a:pt x="528" y="957"/>
                    <a:pt x="406" y="835"/>
                    <a:pt x="406" y="685"/>
                  </a:cubicBezTo>
                  <a:close/>
                  <a:moveTo>
                    <a:pt x="1888" y="2584"/>
                  </a:moveTo>
                  <a:cubicBezTo>
                    <a:pt x="828" y="1525"/>
                    <a:pt x="828" y="1525"/>
                    <a:pt x="828" y="1525"/>
                  </a:cubicBezTo>
                  <a:cubicBezTo>
                    <a:pt x="925" y="1429"/>
                    <a:pt x="925" y="1429"/>
                    <a:pt x="925" y="1429"/>
                  </a:cubicBezTo>
                  <a:cubicBezTo>
                    <a:pt x="1984" y="2487"/>
                    <a:pt x="1984" y="2487"/>
                    <a:pt x="1984" y="2487"/>
                  </a:cubicBezTo>
                  <a:lnTo>
                    <a:pt x="1888" y="2584"/>
                  </a:lnTo>
                  <a:close/>
                  <a:moveTo>
                    <a:pt x="2176" y="2295"/>
                  </a:moveTo>
                  <a:cubicBezTo>
                    <a:pt x="1117" y="1236"/>
                    <a:pt x="1117" y="1236"/>
                    <a:pt x="1117" y="1236"/>
                  </a:cubicBezTo>
                  <a:cubicBezTo>
                    <a:pt x="1214" y="1140"/>
                    <a:pt x="1214" y="1140"/>
                    <a:pt x="1214" y="1140"/>
                  </a:cubicBezTo>
                  <a:cubicBezTo>
                    <a:pt x="2273" y="2199"/>
                    <a:pt x="2273" y="2199"/>
                    <a:pt x="2273" y="2199"/>
                  </a:cubicBezTo>
                  <a:lnTo>
                    <a:pt x="2176" y="2295"/>
                  </a:lnTo>
                  <a:close/>
                  <a:moveTo>
                    <a:pt x="2465" y="2006"/>
                  </a:moveTo>
                  <a:cubicBezTo>
                    <a:pt x="1406" y="947"/>
                    <a:pt x="1406" y="947"/>
                    <a:pt x="1406" y="947"/>
                  </a:cubicBezTo>
                  <a:cubicBezTo>
                    <a:pt x="1503" y="851"/>
                    <a:pt x="1503" y="851"/>
                    <a:pt x="1503" y="851"/>
                  </a:cubicBezTo>
                  <a:cubicBezTo>
                    <a:pt x="2562" y="1910"/>
                    <a:pt x="2562" y="1910"/>
                    <a:pt x="2562" y="1910"/>
                  </a:cubicBezTo>
                  <a:lnTo>
                    <a:pt x="2465" y="2006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anchor="ctr" anchorCtr="1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endParaRPr lang="zh-CN" altLang="en-US">
                <a:latin typeface="+mn-ea"/>
                <a:ea typeface="+mn-ea"/>
              </a:endParaRPr>
            </a:p>
          </p:txBody>
        </p:sp>
      </p:grpSp>
      <p:sp>
        <p:nvSpPr>
          <p:cNvPr id="97" name="文本框 96"/>
          <p:cNvSpPr txBox="1"/>
          <p:nvPr/>
        </p:nvSpPr>
        <p:spPr>
          <a:xfrm>
            <a:off x="1052167" y="663551"/>
            <a:ext cx="3877985" cy="5847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zh-CN" altLang="en-US" sz="3200" b="1" dirty="0">
                <a:solidFill>
                  <a:schemeClr val="tx2"/>
                </a:solidFill>
                <a:latin typeface="Century Gothic" panose="020B0502020202020204" pitchFamily="34" charset="0"/>
                <a:ea typeface="+mj-ea"/>
              </a:rPr>
              <a:t>产品内容概览－总库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文本框 26"/>
          <p:cNvSpPr txBox="1"/>
          <p:nvPr>
            <p:custDataLst>
              <p:tags r:id="rId1"/>
            </p:custDataLst>
          </p:nvPr>
        </p:nvSpPr>
        <p:spPr bwMode="auto">
          <a:xfrm>
            <a:off x="159678" y="458184"/>
            <a:ext cx="5529983" cy="435831"/>
          </a:xfrm>
          <a:prstGeom prst="rect">
            <a:avLst/>
          </a:prstGeom>
          <a:noFill/>
          <a:ln>
            <a:noFill/>
          </a:ln>
        </p:spPr>
        <p:txBody>
          <a:bodyPr>
            <a:scene3d>
              <a:camera prst="orthographicFront"/>
              <a:lightRig rig="threePt" dir="t"/>
            </a:scene3d>
          </a:bodyPr>
          <a:lstStyle/>
          <a:p>
            <a:pPr fontAlgn="auto"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4000" b="1" dirty="0" smtClean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Open Sans"/>
              </a:rPr>
              <a:t>台</a:t>
            </a:r>
            <a:r>
              <a:rPr lang="zh-CN" altLang="en-US" sz="40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Open Sans"/>
              </a:rPr>
              <a:t>湾学界</a:t>
            </a:r>
            <a:r>
              <a:rPr lang="zh-CN" altLang="en-US" sz="4000" b="1" dirty="0" smtClean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Open Sans"/>
              </a:rPr>
              <a:t>的投稿</a:t>
            </a:r>
            <a:r>
              <a:rPr lang="zh-CN" altLang="en-US" sz="40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Open Sans"/>
              </a:rPr>
              <a:t>与流程</a:t>
            </a:r>
            <a:endParaRPr lang="en-US" altLang="zh-CN" sz="4000" b="1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Open Sans"/>
            </a:endParaRPr>
          </a:p>
          <a:p>
            <a:pPr fontAlgn="auto"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defRPr/>
            </a:pPr>
            <a:endParaRPr kumimoji="0" lang="en-US" altLang="zh-CN" sz="4000" b="1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Open Sans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0251829" y="6460563"/>
            <a:ext cx="134017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dirty="0" smtClean="0"/>
              <a:t>www.enago.tw</a:t>
            </a:r>
          </a:p>
        </p:txBody>
      </p:sp>
      <p:grpSp>
        <p:nvGrpSpPr>
          <p:cNvPr id="30" name="群組 29"/>
          <p:cNvGrpSpPr/>
          <p:nvPr/>
        </p:nvGrpSpPr>
        <p:grpSpPr>
          <a:xfrm>
            <a:off x="366820" y="1115523"/>
            <a:ext cx="8002765" cy="1015663"/>
            <a:chOff x="258762" y="2276080"/>
            <a:chExt cx="8002765" cy="1015663"/>
          </a:xfrm>
        </p:grpSpPr>
        <p:sp>
          <p:nvSpPr>
            <p:cNvPr id="7" name="文字方塊 6"/>
            <p:cNvSpPr txBox="1"/>
            <p:nvPr/>
          </p:nvSpPr>
          <p:spPr>
            <a:xfrm>
              <a:off x="258762" y="2276080"/>
              <a:ext cx="1655019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 b="1" dirty="0" smtClean="0"/>
                <a:t>投稿</a:t>
              </a:r>
              <a:endParaRPr lang="en-US" altLang="zh-CN" sz="2400" b="1" dirty="0" smtClean="0"/>
            </a:p>
            <a:p>
              <a:r>
                <a:rPr lang="zh-CN" altLang="en-US" b="1" dirty="0" smtClean="0">
                  <a:solidFill>
                    <a:schemeClr val="accent2">
                      <a:lumMod val="75000"/>
                    </a:schemeClr>
                  </a:solidFill>
                </a:rPr>
                <a:t>注意：</a:t>
              </a:r>
              <a:endParaRPr lang="en-US" altLang="zh-CN" b="1" dirty="0" smtClean="0">
                <a:solidFill>
                  <a:schemeClr val="accent2">
                    <a:lumMod val="75000"/>
                  </a:schemeClr>
                </a:solidFill>
              </a:endParaRPr>
            </a:p>
            <a:p>
              <a:r>
                <a:rPr lang="zh-CN" altLang="en-US" b="1" dirty="0" smtClean="0">
                  <a:solidFill>
                    <a:schemeClr val="accent2">
                      <a:lumMod val="75000"/>
                    </a:schemeClr>
                  </a:solidFill>
                </a:rPr>
                <a:t>不可一稿多投</a:t>
              </a:r>
              <a:endParaRPr lang="zh-TW" altLang="en-US" b="1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cxnSp>
          <p:nvCxnSpPr>
            <p:cNvPr id="9" name="直線單箭頭接點 8"/>
            <p:cNvCxnSpPr/>
            <p:nvPr/>
          </p:nvCxnSpPr>
          <p:spPr>
            <a:xfrm>
              <a:off x="1560025" y="2719096"/>
              <a:ext cx="567714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文字方塊 9"/>
            <p:cNvSpPr txBox="1"/>
            <p:nvPr/>
          </p:nvSpPr>
          <p:spPr>
            <a:xfrm>
              <a:off x="2077959" y="2308099"/>
              <a:ext cx="1685453" cy="7016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b="1" dirty="0" smtClean="0"/>
                <a:t>接获已收到稿件通知</a:t>
              </a:r>
              <a:endParaRPr lang="zh-TW" altLang="en-US" sz="2000" b="1" dirty="0"/>
            </a:p>
          </p:txBody>
        </p:sp>
        <p:cxnSp>
          <p:nvCxnSpPr>
            <p:cNvPr id="15" name="直線單箭頭接點 14"/>
            <p:cNvCxnSpPr/>
            <p:nvPr/>
          </p:nvCxnSpPr>
          <p:spPr>
            <a:xfrm>
              <a:off x="3583974" y="2701836"/>
              <a:ext cx="567714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文字方塊 10"/>
            <p:cNvSpPr txBox="1"/>
            <p:nvPr/>
          </p:nvSpPr>
          <p:spPr>
            <a:xfrm>
              <a:off x="4141548" y="2296599"/>
              <a:ext cx="1849484" cy="984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b="1" dirty="0" smtClean="0"/>
                <a:t>期刊送出稿件进行同侪审查</a:t>
              </a:r>
              <a:endParaRPr lang="en-US" altLang="zh-CN" sz="2000" b="1" dirty="0" smtClean="0"/>
            </a:p>
            <a:p>
              <a:r>
                <a:rPr lang="zh-CN" altLang="en-US" dirty="0" smtClean="0"/>
                <a:t>*</a:t>
              </a:r>
              <a:r>
                <a:rPr lang="zh-CN" altLang="en-US" sz="1600" dirty="0" smtClean="0"/>
                <a:t>平均</a:t>
              </a:r>
              <a:r>
                <a:rPr lang="en-US" altLang="zh-CN" sz="1600" dirty="0" smtClean="0"/>
                <a:t>2-4</a:t>
              </a:r>
              <a:r>
                <a:rPr lang="zh-CN" altLang="en-US" sz="1600" dirty="0" smtClean="0"/>
                <a:t>位审查人</a:t>
              </a:r>
              <a:endParaRPr lang="zh-TW" altLang="en-US" sz="1600" dirty="0"/>
            </a:p>
          </p:txBody>
        </p:sp>
        <p:cxnSp>
          <p:nvCxnSpPr>
            <p:cNvPr id="17" name="直線單箭頭接點 16"/>
            <p:cNvCxnSpPr/>
            <p:nvPr/>
          </p:nvCxnSpPr>
          <p:spPr>
            <a:xfrm>
              <a:off x="5904462" y="2693951"/>
              <a:ext cx="567714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文字方塊 11"/>
            <p:cNvSpPr txBox="1"/>
            <p:nvPr/>
          </p:nvSpPr>
          <p:spPr>
            <a:xfrm>
              <a:off x="6432727" y="2458859"/>
              <a:ext cx="18288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b="1" dirty="0" smtClean="0"/>
                <a:t>通知审查结果</a:t>
              </a:r>
              <a:endParaRPr lang="zh-TW" altLang="en-US" sz="2000" b="1" dirty="0"/>
            </a:p>
          </p:txBody>
        </p:sp>
      </p:grpSp>
      <p:grpSp>
        <p:nvGrpSpPr>
          <p:cNvPr id="32" name="群組 31"/>
          <p:cNvGrpSpPr/>
          <p:nvPr/>
        </p:nvGrpSpPr>
        <p:grpSpPr>
          <a:xfrm>
            <a:off x="8214272" y="819444"/>
            <a:ext cx="1975453" cy="636038"/>
            <a:chOff x="7702982" y="1407018"/>
            <a:chExt cx="1975453" cy="636038"/>
          </a:xfrm>
        </p:grpSpPr>
        <p:cxnSp>
          <p:nvCxnSpPr>
            <p:cNvPr id="19" name="直線單箭頭接點 18"/>
            <p:cNvCxnSpPr/>
            <p:nvPr/>
          </p:nvCxnSpPr>
          <p:spPr>
            <a:xfrm flipV="1">
              <a:off x="7702982" y="1672687"/>
              <a:ext cx="480761" cy="370369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文字方塊 13"/>
            <p:cNvSpPr txBox="1"/>
            <p:nvPr/>
          </p:nvSpPr>
          <p:spPr>
            <a:xfrm>
              <a:off x="8183743" y="1407018"/>
              <a:ext cx="14946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b="1" dirty="0" smtClean="0">
                  <a:solidFill>
                    <a:srgbClr val="FF0000"/>
                  </a:solidFill>
                </a:rPr>
                <a:t>拒绝</a:t>
              </a:r>
              <a:endParaRPr lang="zh-TW" altLang="en-US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42" name="群組 41"/>
          <p:cNvGrpSpPr/>
          <p:nvPr/>
        </p:nvGrpSpPr>
        <p:grpSpPr>
          <a:xfrm>
            <a:off x="6303482" y="1737351"/>
            <a:ext cx="3458244" cy="3845113"/>
            <a:chOff x="6303482" y="1737351"/>
            <a:chExt cx="3458244" cy="3845113"/>
          </a:xfrm>
        </p:grpSpPr>
        <p:grpSp>
          <p:nvGrpSpPr>
            <p:cNvPr id="36" name="群組 35"/>
            <p:cNvGrpSpPr/>
            <p:nvPr/>
          </p:nvGrpSpPr>
          <p:grpSpPr>
            <a:xfrm>
              <a:off x="6303482" y="1737351"/>
              <a:ext cx="3321708" cy="3450711"/>
              <a:chOff x="6259588" y="2248625"/>
              <a:chExt cx="3321708" cy="3450711"/>
            </a:xfrm>
          </p:grpSpPr>
          <p:cxnSp>
            <p:nvCxnSpPr>
              <p:cNvPr id="23" name="直線單箭頭接點 22"/>
              <p:cNvCxnSpPr/>
              <p:nvPr/>
            </p:nvCxnSpPr>
            <p:spPr>
              <a:xfrm>
                <a:off x="7095690" y="2248625"/>
                <a:ext cx="0" cy="390289"/>
              </a:xfrm>
              <a:prstGeom prst="straightConnector1">
                <a:avLst/>
              </a:prstGeom>
              <a:ln w="381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文字方塊 19"/>
              <p:cNvSpPr txBox="1"/>
              <p:nvPr/>
            </p:nvSpPr>
            <p:spPr>
              <a:xfrm>
                <a:off x="6259588" y="2646773"/>
                <a:ext cx="2778369" cy="6155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b="1" dirty="0" smtClean="0"/>
                  <a:t>按照审查意见修改</a:t>
                </a:r>
                <a:endParaRPr lang="en-US" altLang="zh-CN" b="1" dirty="0" smtClean="0"/>
              </a:p>
              <a:p>
                <a:r>
                  <a:rPr lang="zh-CN" altLang="en-US" sz="1600" dirty="0" smtClean="0"/>
                  <a:t>*至少来回一次</a:t>
                </a:r>
                <a:endParaRPr lang="zh-TW" altLang="en-US" sz="1600" dirty="0"/>
              </a:p>
            </p:txBody>
          </p:sp>
          <p:cxnSp>
            <p:nvCxnSpPr>
              <p:cNvPr id="28" name="直線單箭頭接點 27"/>
              <p:cNvCxnSpPr/>
              <p:nvPr/>
            </p:nvCxnSpPr>
            <p:spPr>
              <a:xfrm>
                <a:off x="7114382" y="3262326"/>
                <a:ext cx="0" cy="481177"/>
              </a:xfrm>
              <a:prstGeom prst="straightConnector1">
                <a:avLst/>
              </a:prstGeom>
              <a:ln w="381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" name="文字方塊 21"/>
              <p:cNvSpPr txBox="1"/>
              <p:nvPr/>
            </p:nvSpPr>
            <p:spPr>
              <a:xfrm>
                <a:off x="6369356" y="3752097"/>
                <a:ext cx="160190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b="1" dirty="0" smtClean="0"/>
                  <a:t>修改后再返稿</a:t>
                </a:r>
                <a:endParaRPr lang="zh-TW" altLang="en-US" b="1" dirty="0"/>
              </a:p>
            </p:txBody>
          </p:sp>
          <p:cxnSp>
            <p:nvCxnSpPr>
              <p:cNvPr id="29" name="直線單箭頭接點 28"/>
              <p:cNvCxnSpPr/>
              <p:nvPr/>
            </p:nvCxnSpPr>
            <p:spPr>
              <a:xfrm>
                <a:off x="7114382" y="4121429"/>
                <a:ext cx="0" cy="481177"/>
              </a:xfrm>
              <a:prstGeom prst="straightConnector1">
                <a:avLst/>
              </a:prstGeom>
              <a:ln w="381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文字方塊 24"/>
              <p:cNvSpPr txBox="1"/>
              <p:nvPr/>
            </p:nvSpPr>
            <p:spPr>
              <a:xfrm>
                <a:off x="6361234" y="4602606"/>
                <a:ext cx="3220062" cy="6155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b="1" dirty="0" smtClean="0"/>
                  <a:t>期刊接受稿件</a:t>
                </a:r>
                <a:endParaRPr lang="en-US" altLang="zh-CN" b="1" dirty="0" smtClean="0"/>
              </a:p>
              <a:p>
                <a:r>
                  <a:rPr lang="zh-CN" altLang="en-US" sz="1600" dirty="0" smtClean="0"/>
                  <a:t>*期刊负责校对、排版成出刊格式</a:t>
                </a:r>
                <a:endParaRPr lang="zh-TW" altLang="en-US" sz="1600" dirty="0"/>
              </a:p>
            </p:txBody>
          </p:sp>
          <p:cxnSp>
            <p:nvCxnSpPr>
              <p:cNvPr id="31" name="直線單箭頭接點 30"/>
              <p:cNvCxnSpPr/>
              <p:nvPr/>
            </p:nvCxnSpPr>
            <p:spPr>
              <a:xfrm>
                <a:off x="7114382" y="5218159"/>
                <a:ext cx="0" cy="481177"/>
              </a:xfrm>
              <a:prstGeom prst="straightConnector1">
                <a:avLst/>
              </a:prstGeom>
              <a:ln w="381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8" name="文字方塊 37"/>
            <p:cNvSpPr txBox="1"/>
            <p:nvPr/>
          </p:nvSpPr>
          <p:spPr>
            <a:xfrm>
              <a:off x="6342931" y="5213132"/>
              <a:ext cx="341879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b="1" dirty="0" smtClean="0"/>
                <a:t>期刊寄给作者做出刊前最终确认</a:t>
              </a:r>
              <a:endParaRPr lang="zh-TW" altLang="en-US" b="1" dirty="0"/>
            </a:p>
          </p:txBody>
        </p:sp>
      </p:grpSp>
      <p:grpSp>
        <p:nvGrpSpPr>
          <p:cNvPr id="41" name="群組 40"/>
          <p:cNvGrpSpPr/>
          <p:nvPr/>
        </p:nvGrpSpPr>
        <p:grpSpPr>
          <a:xfrm>
            <a:off x="6086675" y="5582464"/>
            <a:ext cx="2910697" cy="1013986"/>
            <a:chOff x="6086675" y="5582464"/>
            <a:chExt cx="2910697" cy="1013986"/>
          </a:xfrm>
        </p:grpSpPr>
        <p:cxnSp>
          <p:nvCxnSpPr>
            <p:cNvPr id="40" name="直線單箭頭接點 39"/>
            <p:cNvCxnSpPr/>
            <p:nvPr/>
          </p:nvCxnSpPr>
          <p:spPr>
            <a:xfrm>
              <a:off x="7158276" y="5582464"/>
              <a:ext cx="0" cy="481177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文字方塊 38"/>
            <p:cNvSpPr txBox="1"/>
            <p:nvPr/>
          </p:nvSpPr>
          <p:spPr>
            <a:xfrm>
              <a:off x="6086675" y="6134785"/>
              <a:ext cx="291069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 dirty="0">
                  <a:solidFill>
                    <a:srgbClr val="FF0000"/>
                  </a:solidFill>
                </a:rPr>
                <a:t>出</a:t>
              </a:r>
              <a:r>
                <a:rPr lang="zh-CN" altLang="en-US" sz="2400" b="1" dirty="0" smtClean="0">
                  <a:solidFill>
                    <a:srgbClr val="FF0000"/>
                  </a:solidFill>
                </a:rPr>
                <a:t>刊，发表成功！</a:t>
              </a:r>
              <a:endParaRPr lang="zh-TW" altLang="en-US" sz="2400" b="1" dirty="0">
                <a:solidFill>
                  <a:srgbClr val="FF0000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文本框 26"/>
          <p:cNvSpPr txBox="1"/>
          <p:nvPr>
            <p:custDataLst>
              <p:tags r:id="rId1"/>
            </p:custDataLst>
          </p:nvPr>
        </p:nvSpPr>
        <p:spPr bwMode="auto">
          <a:xfrm>
            <a:off x="853440" y="769567"/>
            <a:ext cx="10713719" cy="236274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fontAlgn="auto"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CN" altLang="en-US" sz="4000" b="1" dirty="0" smtClean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Open Sans"/>
                <a:ea typeface="Open Sans" panose="020B0606030504020204" pitchFamily="34" charset="0"/>
                <a:cs typeface="Open Sans" panose="020B0606030504020204" pitchFamily="34" charset="0"/>
              </a:rPr>
              <a:t>如何提高发表成功机率？（以</a:t>
            </a:r>
            <a:r>
              <a:rPr kumimoji="0" lang="en-US" altLang="zh-CN" sz="4000" b="1" dirty="0" smtClean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Open Sans"/>
                <a:ea typeface="Open Sans" panose="020B0606030504020204" pitchFamily="34" charset="0"/>
                <a:cs typeface="Open Sans" panose="020B0606030504020204" pitchFamily="34" charset="0"/>
              </a:rPr>
              <a:t>SSCI</a:t>
            </a:r>
            <a:r>
              <a:rPr kumimoji="0" lang="zh-CN" altLang="en-US" sz="4000" b="1" dirty="0" smtClean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Open Sans"/>
                <a:ea typeface="Open Sans" panose="020B0606030504020204" pitchFamily="34" charset="0"/>
                <a:cs typeface="Open Sans" panose="020B0606030504020204" pitchFamily="34" charset="0"/>
              </a:rPr>
              <a:t>为例</a:t>
            </a:r>
            <a:r>
              <a:rPr kumimoji="0" lang="zh-CN" altLang="en-US" sz="4000" b="1" dirty="0" smtClean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ea"/>
                <a:ea typeface="+mn-ea"/>
                <a:cs typeface="Open Sans" panose="020B0606030504020204" pitchFamily="34" charset="0"/>
              </a:rPr>
              <a:t>）</a:t>
            </a:r>
          </a:p>
        </p:txBody>
      </p:sp>
      <p:sp>
        <p:nvSpPr>
          <p:cNvPr id="8" name="文字方塊 7"/>
          <p:cNvSpPr txBox="1"/>
          <p:nvPr/>
        </p:nvSpPr>
        <p:spPr>
          <a:xfrm>
            <a:off x="7491631" y="6195061"/>
            <a:ext cx="3877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smtClean="0"/>
              <a:t>--- </a:t>
            </a:r>
            <a:r>
              <a:rPr lang="zh-CN" altLang="en-US" b="1" dirty="0" smtClean="0"/>
              <a:t>台湾中央研究院</a:t>
            </a:r>
            <a:r>
              <a:rPr lang="zh-CN" altLang="en-US" b="1" dirty="0"/>
              <a:t>社会所</a:t>
            </a:r>
            <a:r>
              <a:rPr lang="zh-CN" altLang="en-US" b="1" dirty="0" smtClean="0"/>
              <a:t> 吴齐殷</a:t>
            </a:r>
            <a:endParaRPr lang="zh-TW" altLang="en-US" b="1" dirty="0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3"/>
          <a:srcRect l="30130" t="55098" r="31079" b="12309"/>
          <a:stretch>
            <a:fillRect/>
          </a:stretch>
        </p:blipFill>
        <p:spPr>
          <a:xfrm>
            <a:off x="619955" y="1283678"/>
            <a:ext cx="10749084" cy="463354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8736" y="1008870"/>
            <a:ext cx="8535424" cy="1454703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259081" y="2733377"/>
            <a:ext cx="11713646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altLang="zh-TW" sz="4800" b="1" kern="100" dirty="0">
                <a:solidFill>
                  <a:srgbClr val="0070C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www.airitilibrary.cn </a:t>
            </a:r>
          </a:p>
          <a:p>
            <a:pPr algn="ctr">
              <a:spcAft>
                <a:spcPts val="0"/>
              </a:spcAft>
            </a:pPr>
            <a:r>
              <a:rPr lang="zh-CN" altLang="en-US" sz="4000" b="1" kern="100" dirty="0">
                <a:latin typeface="宋体" panose="02010600030101010101" pitchFamily="2" charset="-122"/>
                <a:ea typeface="宋体" panose="02010600030101010101" pitchFamily="2" charset="-122"/>
              </a:rPr>
              <a:t>一站式收</a:t>
            </a:r>
            <a:r>
              <a:rPr lang="zh-CN" altLang="en-US" sz="4000" b="1" kern="100" dirty="0" smtClean="0">
                <a:latin typeface="宋体" panose="02010600030101010101" pitchFamily="2" charset="-122"/>
                <a:ea typeface="宋体" panose="02010600030101010101" pitchFamily="2" charset="-122"/>
              </a:rPr>
              <a:t>录台湾 </a:t>
            </a:r>
            <a:r>
              <a:rPr lang="zh-CN" altLang="en-US" sz="4000" b="1" kern="100" dirty="0">
                <a:latin typeface="宋体" panose="02010600030101010101" pitchFamily="2" charset="-122"/>
                <a:ea typeface="宋体" panose="02010600030101010101" pitchFamily="2" charset="-122"/>
              </a:rPr>
              <a:t>学术期刊、学位论文、电子</a:t>
            </a:r>
            <a:r>
              <a:rPr lang="zh-CN" altLang="en-US" sz="4000" b="1" kern="100" dirty="0" smtClean="0">
                <a:latin typeface="宋体" panose="02010600030101010101" pitchFamily="2" charset="-122"/>
                <a:ea typeface="宋体" panose="02010600030101010101" pitchFamily="2" charset="-122"/>
              </a:rPr>
              <a:t>书</a:t>
            </a:r>
            <a:endParaRPr lang="zh-TW" altLang="zh-TW" sz="4000" kern="100" dirty="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259081" y="5044142"/>
            <a:ext cx="11713646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zh-CN" sz="4800" b="1" kern="100" dirty="0">
                <a:solidFill>
                  <a:srgbClr val="0070C0"/>
                </a:solidFill>
                <a:latin typeface="Microsoft JhengHei" panose="020B0604030504040204" pitchFamily="34" charset="-120"/>
                <a:ea typeface="宋体" panose="02010600030101010101" pitchFamily="2" charset="-122"/>
              </a:rPr>
              <a:t>感谢您的耐心聆听！</a:t>
            </a:r>
            <a:endParaRPr lang="zh-CN" sz="4000" kern="100" dirty="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任意多边形 62"/>
          <p:cNvSpPr/>
          <p:nvPr/>
        </p:nvSpPr>
        <p:spPr>
          <a:xfrm>
            <a:off x="-134021" y="2"/>
            <a:ext cx="5032666" cy="419100"/>
          </a:xfrm>
          <a:custGeom>
            <a:avLst/>
            <a:gdLst>
              <a:gd name="connsiteX0" fmla="*/ 104775 w 5032666"/>
              <a:gd name="connsiteY0" fmla="*/ 0 h 419100"/>
              <a:gd name="connsiteX1" fmla="*/ 150742 w 5032666"/>
              <a:gd name="connsiteY1" fmla="*/ 0 h 419100"/>
              <a:gd name="connsiteX2" fmla="*/ 161478 w 5032666"/>
              <a:gd name="connsiteY2" fmla="*/ 0 h 419100"/>
              <a:gd name="connsiteX3" fmla="*/ 200025 w 5032666"/>
              <a:gd name="connsiteY3" fmla="*/ 0 h 419100"/>
              <a:gd name="connsiteX4" fmla="*/ 207445 w 5032666"/>
              <a:gd name="connsiteY4" fmla="*/ 0 h 419100"/>
              <a:gd name="connsiteX5" fmla="*/ 225133 w 5032666"/>
              <a:gd name="connsiteY5" fmla="*/ 0 h 419100"/>
              <a:gd name="connsiteX6" fmla="*/ 256728 w 5032666"/>
              <a:gd name="connsiteY6" fmla="*/ 0 h 419100"/>
              <a:gd name="connsiteX7" fmla="*/ 271100 w 5032666"/>
              <a:gd name="connsiteY7" fmla="*/ 0 h 419100"/>
              <a:gd name="connsiteX8" fmla="*/ 281836 w 5032666"/>
              <a:gd name="connsiteY8" fmla="*/ 0 h 419100"/>
              <a:gd name="connsiteX9" fmla="*/ 314326 w 5032666"/>
              <a:gd name="connsiteY9" fmla="*/ 0 h 419100"/>
              <a:gd name="connsiteX10" fmla="*/ 320383 w 5032666"/>
              <a:gd name="connsiteY10" fmla="*/ 0 h 419100"/>
              <a:gd name="connsiteX11" fmla="*/ 327803 w 5032666"/>
              <a:gd name="connsiteY11" fmla="*/ 0 h 419100"/>
              <a:gd name="connsiteX12" fmla="*/ 360293 w 5032666"/>
              <a:gd name="connsiteY12" fmla="*/ 0 h 419100"/>
              <a:gd name="connsiteX13" fmla="*/ 371029 w 5032666"/>
              <a:gd name="connsiteY13" fmla="*/ 0 h 419100"/>
              <a:gd name="connsiteX14" fmla="*/ 377086 w 5032666"/>
              <a:gd name="connsiteY14" fmla="*/ 0 h 419100"/>
              <a:gd name="connsiteX15" fmla="*/ 409576 w 5032666"/>
              <a:gd name="connsiteY15" fmla="*/ 0 h 419100"/>
              <a:gd name="connsiteX16" fmla="*/ 416996 w 5032666"/>
              <a:gd name="connsiteY16" fmla="*/ 0 h 419100"/>
              <a:gd name="connsiteX17" fmla="*/ 434684 w 5032666"/>
              <a:gd name="connsiteY17" fmla="*/ 0 h 419100"/>
              <a:gd name="connsiteX18" fmla="*/ 466279 w 5032666"/>
              <a:gd name="connsiteY18" fmla="*/ 0 h 419100"/>
              <a:gd name="connsiteX19" fmla="*/ 480651 w 5032666"/>
              <a:gd name="connsiteY19" fmla="*/ 0 h 419100"/>
              <a:gd name="connsiteX20" fmla="*/ 491387 w 5032666"/>
              <a:gd name="connsiteY20" fmla="*/ 0 h 419100"/>
              <a:gd name="connsiteX21" fmla="*/ 529934 w 5032666"/>
              <a:gd name="connsiteY21" fmla="*/ 0 h 419100"/>
              <a:gd name="connsiteX22" fmla="*/ 537354 w 5032666"/>
              <a:gd name="connsiteY22" fmla="*/ 0 h 419100"/>
              <a:gd name="connsiteX23" fmla="*/ 561975 w 5032666"/>
              <a:gd name="connsiteY23" fmla="*/ 0 h 419100"/>
              <a:gd name="connsiteX24" fmla="*/ 586637 w 5032666"/>
              <a:gd name="connsiteY24" fmla="*/ 0 h 419100"/>
              <a:gd name="connsiteX25" fmla="*/ 607942 w 5032666"/>
              <a:gd name="connsiteY25" fmla="*/ 0 h 419100"/>
              <a:gd name="connsiteX26" fmla="*/ 618678 w 5032666"/>
              <a:gd name="connsiteY26" fmla="*/ 0 h 419100"/>
              <a:gd name="connsiteX27" fmla="*/ 657225 w 5032666"/>
              <a:gd name="connsiteY27" fmla="*/ 0 h 419100"/>
              <a:gd name="connsiteX28" fmla="*/ 664645 w 5032666"/>
              <a:gd name="connsiteY28" fmla="*/ 0 h 419100"/>
              <a:gd name="connsiteX29" fmla="*/ 682333 w 5032666"/>
              <a:gd name="connsiteY29" fmla="*/ 0 h 419100"/>
              <a:gd name="connsiteX30" fmla="*/ 713928 w 5032666"/>
              <a:gd name="connsiteY30" fmla="*/ 0 h 419100"/>
              <a:gd name="connsiteX31" fmla="*/ 728300 w 5032666"/>
              <a:gd name="connsiteY31" fmla="*/ 0 h 419100"/>
              <a:gd name="connsiteX32" fmla="*/ 739036 w 5032666"/>
              <a:gd name="connsiteY32" fmla="*/ 0 h 419100"/>
              <a:gd name="connsiteX33" fmla="*/ 750329 w 5032666"/>
              <a:gd name="connsiteY33" fmla="*/ 0 h 419100"/>
              <a:gd name="connsiteX34" fmla="*/ 771526 w 5032666"/>
              <a:gd name="connsiteY34" fmla="*/ 0 h 419100"/>
              <a:gd name="connsiteX35" fmla="*/ 777583 w 5032666"/>
              <a:gd name="connsiteY35" fmla="*/ 0 h 419100"/>
              <a:gd name="connsiteX36" fmla="*/ 785003 w 5032666"/>
              <a:gd name="connsiteY36" fmla="*/ 0 h 419100"/>
              <a:gd name="connsiteX37" fmla="*/ 796296 w 5032666"/>
              <a:gd name="connsiteY37" fmla="*/ 0 h 419100"/>
              <a:gd name="connsiteX38" fmla="*/ 807032 w 5032666"/>
              <a:gd name="connsiteY38" fmla="*/ 0 h 419100"/>
              <a:gd name="connsiteX39" fmla="*/ 817493 w 5032666"/>
              <a:gd name="connsiteY39" fmla="*/ 0 h 419100"/>
              <a:gd name="connsiteX40" fmla="*/ 828229 w 5032666"/>
              <a:gd name="connsiteY40" fmla="*/ 0 h 419100"/>
              <a:gd name="connsiteX41" fmla="*/ 834286 w 5032666"/>
              <a:gd name="connsiteY41" fmla="*/ 0 h 419100"/>
              <a:gd name="connsiteX42" fmla="*/ 845579 w 5032666"/>
              <a:gd name="connsiteY42" fmla="*/ 0 h 419100"/>
              <a:gd name="connsiteX43" fmla="*/ 852999 w 5032666"/>
              <a:gd name="connsiteY43" fmla="*/ 0 h 419100"/>
              <a:gd name="connsiteX44" fmla="*/ 866776 w 5032666"/>
              <a:gd name="connsiteY44" fmla="*/ 0 h 419100"/>
              <a:gd name="connsiteX45" fmla="*/ 870687 w 5032666"/>
              <a:gd name="connsiteY45" fmla="*/ 0 h 419100"/>
              <a:gd name="connsiteX46" fmla="*/ 874196 w 5032666"/>
              <a:gd name="connsiteY46" fmla="*/ 0 h 419100"/>
              <a:gd name="connsiteX47" fmla="*/ 891884 w 5032666"/>
              <a:gd name="connsiteY47" fmla="*/ 0 h 419100"/>
              <a:gd name="connsiteX48" fmla="*/ 902282 w 5032666"/>
              <a:gd name="connsiteY48" fmla="*/ 0 h 419100"/>
              <a:gd name="connsiteX49" fmla="*/ 916654 w 5032666"/>
              <a:gd name="connsiteY49" fmla="*/ 0 h 419100"/>
              <a:gd name="connsiteX50" fmla="*/ 923479 w 5032666"/>
              <a:gd name="connsiteY50" fmla="*/ 0 h 419100"/>
              <a:gd name="connsiteX51" fmla="*/ 927390 w 5032666"/>
              <a:gd name="connsiteY51" fmla="*/ 0 h 419100"/>
              <a:gd name="connsiteX52" fmla="*/ 937851 w 5032666"/>
              <a:gd name="connsiteY52" fmla="*/ 0 h 419100"/>
              <a:gd name="connsiteX53" fmla="*/ 948587 w 5032666"/>
              <a:gd name="connsiteY53" fmla="*/ 0 h 419100"/>
              <a:gd name="connsiteX54" fmla="*/ 959880 w 5032666"/>
              <a:gd name="connsiteY54" fmla="*/ 0 h 419100"/>
              <a:gd name="connsiteX55" fmla="*/ 965937 w 5032666"/>
              <a:gd name="connsiteY55" fmla="*/ 0 h 419100"/>
              <a:gd name="connsiteX56" fmla="*/ 973357 w 5032666"/>
              <a:gd name="connsiteY56" fmla="*/ 0 h 419100"/>
              <a:gd name="connsiteX57" fmla="*/ 987134 w 5032666"/>
              <a:gd name="connsiteY57" fmla="*/ 0 h 419100"/>
              <a:gd name="connsiteX58" fmla="*/ 994554 w 5032666"/>
              <a:gd name="connsiteY58" fmla="*/ 0 h 419100"/>
              <a:gd name="connsiteX59" fmla="*/ 1005847 w 5032666"/>
              <a:gd name="connsiteY59" fmla="*/ 0 h 419100"/>
              <a:gd name="connsiteX60" fmla="*/ 1016583 w 5032666"/>
              <a:gd name="connsiteY60" fmla="*/ 0 h 419100"/>
              <a:gd name="connsiteX61" fmla="*/ 1022640 w 5032666"/>
              <a:gd name="connsiteY61" fmla="*/ 0 h 419100"/>
              <a:gd name="connsiteX62" fmla="*/ 1043837 w 5032666"/>
              <a:gd name="connsiteY62" fmla="*/ 0 h 419100"/>
              <a:gd name="connsiteX63" fmla="*/ 1055130 w 5032666"/>
              <a:gd name="connsiteY63" fmla="*/ 0 h 419100"/>
              <a:gd name="connsiteX64" fmla="*/ 1062550 w 5032666"/>
              <a:gd name="connsiteY64" fmla="*/ 0 h 419100"/>
              <a:gd name="connsiteX65" fmla="*/ 1080238 w 5032666"/>
              <a:gd name="connsiteY65" fmla="*/ 0 h 419100"/>
              <a:gd name="connsiteX66" fmla="*/ 1111833 w 5032666"/>
              <a:gd name="connsiteY66" fmla="*/ 0 h 419100"/>
              <a:gd name="connsiteX67" fmla="*/ 1126205 w 5032666"/>
              <a:gd name="connsiteY67" fmla="*/ 0 h 419100"/>
              <a:gd name="connsiteX68" fmla="*/ 1136941 w 5032666"/>
              <a:gd name="connsiteY68" fmla="*/ 0 h 419100"/>
              <a:gd name="connsiteX69" fmla="*/ 1175488 w 5032666"/>
              <a:gd name="connsiteY69" fmla="*/ 0 h 419100"/>
              <a:gd name="connsiteX70" fmla="*/ 1182908 w 5032666"/>
              <a:gd name="connsiteY70" fmla="*/ 0 h 419100"/>
              <a:gd name="connsiteX71" fmla="*/ 1207529 w 5032666"/>
              <a:gd name="connsiteY71" fmla="*/ 0 h 419100"/>
              <a:gd name="connsiteX72" fmla="*/ 1232191 w 5032666"/>
              <a:gd name="connsiteY72" fmla="*/ 0 h 419100"/>
              <a:gd name="connsiteX73" fmla="*/ 1253496 w 5032666"/>
              <a:gd name="connsiteY73" fmla="*/ 0 h 419100"/>
              <a:gd name="connsiteX74" fmla="*/ 1264232 w 5032666"/>
              <a:gd name="connsiteY74" fmla="*/ 0 h 419100"/>
              <a:gd name="connsiteX75" fmla="*/ 1302779 w 5032666"/>
              <a:gd name="connsiteY75" fmla="*/ 0 h 419100"/>
              <a:gd name="connsiteX76" fmla="*/ 1310199 w 5032666"/>
              <a:gd name="connsiteY76" fmla="*/ 0 h 419100"/>
              <a:gd name="connsiteX77" fmla="*/ 1327887 w 5032666"/>
              <a:gd name="connsiteY77" fmla="*/ 0 h 419100"/>
              <a:gd name="connsiteX78" fmla="*/ 1359482 w 5032666"/>
              <a:gd name="connsiteY78" fmla="*/ 0 h 419100"/>
              <a:gd name="connsiteX79" fmla="*/ 1373854 w 5032666"/>
              <a:gd name="connsiteY79" fmla="*/ 0 h 419100"/>
              <a:gd name="connsiteX80" fmla="*/ 1384590 w 5032666"/>
              <a:gd name="connsiteY80" fmla="*/ 0 h 419100"/>
              <a:gd name="connsiteX81" fmla="*/ 1417080 w 5032666"/>
              <a:gd name="connsiteY81" fmla="*/ 0 h 419100"/>
              <a:gd name="connsiteX82" fmla="*/ 1423137 w 5032666"/>
              <a:gd name="connsiteY82" fmla="*/ 0 h 419100"/>
              <a:gd name="connsiteX83" fmla="*/ 1430557 w 5032666"/>
              <a:gd name="connsiteY83" fmla="*/ 0 h 419100"/>
              <a:gd name="connsiteX84" fmla="*/ 1463047 w 5032666"/>
              <a:gd name="connsiteY84" fmla="*/ 0 h 419100"/>
              <a:gd name="connsiteX85" fmla="*/ 1473783 w 5032666"/>
              <a:gd name="connsiteY85" fmla="*/ 0 h 419100"/>
              <a:gd name="connsiteX86" fmla="*/ 1479840 w 5032666"/>
              <a:gd name="connsiteY86" fmla="*/ 0 h 419100"/>
              <a:gd name="connsiteX87" fmla="*/ 1495425 w 5032666"/>
              <a:gd name="connsiteY87" fmla="*/ 0 h 419100"/>
              <a:gd name="connsiteX88" fmla="*/ 1512330 w 5032666"/>
              <a:gd name="connsiteY88" fmla="*/ 0 h 419100"/>
              <a:gd name="connsiteX89" fmla="*/ 1519750 w 5032666"/>
              <a:gd name="connsiteY89" fmla="*/ 0 h 419100"/>
              <a:gd name="connsiteX90" fmla="*/ 1537438 w 5032666"/>
              <a:gd name="connsiteY90" fmla="*/ 0 h 419100"/>
              <a:gd name="connsiteX91" fmla="*/ 1541392 w 5032666"/>
              <a:gd name="connsiteY91" fmla="*/ 0 h 419100"/>
              <a:gd name="connsiteX92" fmla="*/ 1552128 w 5032666"/>
              <a:gd name="connsiteY92" fmla="*/ 0 h 419100"/>
              <a:gd name="connsiteX93" fmla="*/ 1569033 w 5032666"/>
              <a:gd name="connsiteY93" fmla="*/ 0 h 419100"/>
              <a:gd name="connsiteX94" fmla="*/ 1583405 w 5032666"/>
              <a:gd name="connsiteY94" fmla="*/ 0 h 419100"/>
              <a:gd name="connsiteX95" fmla="*/ 1590675 w 5032666"/>
              <a:gd name="connsiteY95" fmla="*/ 0 h 419100"/>
              <a:gd name="connsiteX96" fmla="*/ 1594141 w 5032666"/>
              <a:gd name="connsiteY96" fmla="*/ 0 h 419100"/>
              <a:gd name="connsiteX97" fmla="*/ 1598095 w 5032666"/>
              <a:gd name="connsiteY97" fmla="*/ 0 h 419100"/>
              <a:gd name="connsiteX98" fmla="*/ 1615783 w 5032666"/>
              <a:gd name="connsiteY98" fmla="*/ 0 h 419100"/>
              <a:gd name="connsiteX99" fmla="*/ 1632688 w 5032666"/>
              <a:gd name="connsiteY99" fmla="*/ 0 h 419100"/>
              <a:gd name="connsiteX100" fmla="*/ 1640108 w 5032666"/>
              <a:gd name="connsiteY100" fmla="*/ 0 h 419100"/>
              <a:gd name="connsiteX101" fmla="*/ 1647378 w 5032666"/>
              <a:gd name="connsiteY101" fmla="*/ 0 h 419100"/>
              <a:gd name="connsiteX102" fmla="*/ 1661750 w 5032666"/>
              <a:gd name="connsiteY102" fmla="*/ 0 h 419100"/>
              <a:gd name="connsiteX103" fmla="*/ 1672486 w 5032666"/>
              <a:gd name="connsiteY103" fmla="*/ 0 h 419100"/>
              <a:gd name="connsiteX104" fmla="*/ 1689391 w 5032666"/>
              <a:gd name="connsiteY104" fmla="*/ 0 h 419100"/>
              <a:gd name="connsiteX105" fmla="*/ 1704976 w 5032666"/>
              <a:gd name="connsiteY105" fmla="*/ 0 h 419100"/>
              <a:gd name="connsiteX106" fmla="*/ 1711033 w 5032666"/>
              <a:gd name="connsiteY106" fmla="*/ 0 h 419100"/>
              <a:gd name="connsiteX107" fmla="*/ 1718453 w 5032666"/>
              <a:gd name="connsiteY107" fmla="*/ 0 h 419100"/>
              <a:gd name="connsiteX108" fmla="*/ 1750943 w 5032666"/>
              <a:gd name="connsiteY108" fmla="*/ 0 h 419100"/>
              <a:gd name="connsiteX109" fmla="*/ 1761679 w 5032666"/>
              <a:gd name="connsiteY109" fmla="*/ 0 h 419100"/>
              <a:gd name="connsiteX110" fmla="*/ 1767736 w 5032666"/>
              <a:gd name="connsiteY110" fmla="*/ 0 h 419100"/>
              <a:gd name="connsiteX111" fmla="*/ 1800226 w 5032666"/>
              <a:gd name="connsiteY111" fmla="*/ 0 h 419100"/>
              <a:gd name="connsiteX112" fmla="*/ 1807646 w 5032666"/>
              <a:gd name="connsiteY112" fmla="*/ 0 h 419100"/>
              <a:gd name="connsiteX113" fmla="*/ 1825334 w 5032666"/>
              <a:gd name="connsiteY113" fmla="*/ 0 h 419100"/>
              <a:gd name="connsiteX114" fmla="*/ 1856929 w 5032666"/>
              <a:gd name="connsiteY114" fmla="*/ 0 h 419100"/>
              <a:gd name="connsiteX115" fmla="*/ 1871301 w 5032666"/>
              <a:gd name="connsiteY115" fmla="*/ 0 h 419100"/>
              <a:gd name="connsiteX116" fmla="*/ 1882037 w 5032666"/>
              <a:gd name="connsiteY116" fmla="*/ 0 h 419100"/>
              <a:gd name="connsiteX117" fmla="*/ 1920584 w 5032666"/>
              <a:gd name="connsiteY117" fmla="*/ 0 h 419100"/>
              <a:gd name="connsiteX118" fmla="*/ 1928004 w 5032666"/>
              <a:gd name="connsiteY118" fmla="*/ 0 h 419100"/>
              <a:gd name="connsiteX119" fmla="*/ 1952625 w 5032666"/>
              <a:gd name="connsiteY119" fmla="*/ 0 h 419100"/>
              <a:gd name="connsiteX120" fmla="*/ 1977287 w 5032666"/>
              <a:gd name="connsiteY120" fmla="*/ 0 h 419100"/>
              <a:gd name="connsiteX121" fmla="*/ 1998592 w 5032666"/>
              <a:gd name="connsiteY121" fmla="*/ 0 h 419100"/>
              <a:gd name="connsiteX122" fmla="*/ 2009328 w 5032666"/>
              <a:gd name="connsiteY122" fmla="*/ 0 h 419100"/>
              <a:gd name="connsiteX123" fmla="*/ 2047875 w 5032666"/>
              <a:gd name="connsiteY123" fmla="*/ 0 h 419100"/>
              <a:gd name="connsiteX124" fmla="*/ 2055295 w 5032666"/>
              <a:gd name="connsiteY124" fmla="*/ 0 h 419100"/>
              <a:gd name="connsiteX125" fmla="*/ 2057400 w 5032666"/>
              <a:gd name="connsiteY125" fmla="*/ 0 h 419100"/>
              <a:gd name="connsiteX126" fmla="*/ 2072983 w 5032666"/>
              <a:gd name="connsiteY126" fmla="*/ 0 h 419100"/>
              <a:gd name="connsiteX127" fmla="*/ 2103367 w 5032666"/>
              <a:gd name="connsiteY127" fmla="*/ 0 h 419100"/>
              <a:gd name="connsiteX128" fmla="*/ 2104578 w 5032666"/>
              <a:gd name="connsiteY128" fmla="*/ 0 h 419100"/>
              <a:gd name="connsiteX129" fmla="*/ 2114103 w 5032666"/>
              <a:gd name="connsiteY129" fmla="*/ 0 h 419100"/>
              <a:gd name="connsiteX130" fmla="*/ 2118950 w 5032666"/>
              <a:gd name="connsiteY130" fmla="*/ 0 h 419100"/>
              <a:gd name="connsiteX131" fmla="*/ 2129686 w 5032666"/>
              <a:gd name="connsiteY131" fmla="*/ 0 h 419100"/>
              <a:gd name="connsiteX132" fmla="*/ 2140979 w 5032666"/>
              <a:gd name="connsiteY132" fmla="*/ 0 h 419100"/>
              <a:gd name="connsiteX133" fmla="*/ 2152650 w 5032666"/>
              <a:gd name="connsiteY133" fmla="*/ 0 h 419100"/>
              <a:gd name="connsiteX134" fmla="*/ 2160070 w 5032666"/>
              <a:gd name="connsiteY134" fmla="*/ 0 h 419100"/>
              <a:gd name="connsiteX135" fmla="*/ 2162176 w 5032666"/>
              <a:gd name="connsiteY135" fmla="*/ 0 h 419100"/>
              <a:gd name="connsiteX136" fmla="*/ 2168233 w 5032666"/>
              <a:gd name="connsiteY136" fmla="*/ 0 h 419100"/>
              <a:gd name="connsiteX137" fmla="*/ 2175653 w 5032666"/>
              <a:gd name="connsiteY137" fmla="*/ 0 h 419100"/>
              <a:gd name="connsiteX138" fmla="*/ 2177758 w 5032666"/>
              <a:gd name="connsiteY138" fmla="*/ 0 h 419100"/>
              <a:gd name="connsiteX139" fmla="*/ 2186946 w 5032666"/>
              <a:gd name="connsiteY139" fmla="*/ 0 h 419100"/>
              <a:gd name="connsiteX140" fmla="*/ 2197682 w 5032666"/>
              <a:gd name="connsiteY140" fmla="*/ 0 h 419100"/>
              <a:gd name="connsiteX141" fmla="*/ 2208143 w 5032666"/>
              <a:gd name="connsiteY141" fmla="*/ 0 h 419100"/>
              <a:gd name="connsiteX142" fmla="*/ 2209353 w 5032666"/>
              <a:gd name="connsiteY142" fmla="*/ 0 h 419100"/>
              <a:gd name="connsiteX143" fmla="*/ 2218879 w 5032666"/>
              <a:gd name="connsiteY143" fmla="*/ 0 h 419100"/>
              <a:gd name="connsiteX144" fmla="*/ 2223725 w 5032666"/>
              <a:gd name="connsiteY144" fmla="*/ 0 h 419100"/>
              <a:gd name="connsiteX145" fmla="*/ 2224936 w 5032666"/>
              <a:gd name="connsiteY145" fmla="*/ 0 h 419100"/>
              <a:gd name="connsiteX146" fmla="*/ 2234461 w 5032666"/>
              <a:gd name="connsiteY146" fmla="*/ 0 h 419100"/>
              <a:gd name="connsiteX147" fmla="*/ 2236229 w 5032666"/>
              <a:gd name="connsiteY147" fmla="*/ 0 h 419100"/>
              <a:gd name="connsiteX148" fmla="*/ 2243649 w 5032666"/>
              <a:gd name="connsiteY148" fmla="*/ 0 h 419100"/>
              <a:gd name="connsiteX149" fmla="*/ 2257426 w 5032666"/>
              <a:gd name="connsiteY149" fmla="*/ 0 h 419100"/>
              <a:gd name="connsiteX150" fmla="*/ 2261337 w 5032666"/>
              <a:gd name="connsiteY150" fmla="*/ 0 h 419100"/>
              <a:gd name="connsiteX151" fmla="*/ 2264846 w 5032666"/>
              <a:gd name="connsiteY151" fmla="*/ 0 h 419100"/>
              <a:gd name="connsiteX152" fmla="*/ 2266951 w 5032666"/>
              <a:gd name="connsiteY152" fmla="*/ 0 h 419100"/>
              <a:gd name="connsiteX153" fmla="*/ 2273008 w 5032666"/>
              <a:gd name="connsiteY153" fmla="*/ 0 h 419100"/>
              <a:gd name="connsiteX154" fmla="*/ 2280428 w 5032666"/>
              <a:gd name="connsiteY154" fmla="*/ 0 h 419100"/>
              <a:gd name="connsiteX155" fmla="*/ 2282534 w 5032666"/>
              <a:gd name="connsiteY155" fmla="*/ 0 h 419100"/>
              <a:gd name="connsiteX156" fmla="*/ 2292932 w 5032666"/>
              <a:gd name="connsiteY156" fmla="*/ 0 h 419100"/>
              <a:gd name="connsiteX157" fmla="*/ 2307304 w 5032666"/>
              <a:gd name="connsiteY157" fmla="*/ 0 h 419100"/>
              <a:gd name="connsiteX158" fmla="*/ 2312918 w 5032666"/>
              <a:gd name="connsiteY158" fmla="*/ 0 h 419100"/>
              <a:gd name="connsiteX159" fmla="*/ 2314129 w 5032666"/>
              <a:gd name="connsiteY159" fmla="*/ 0 h 419100"/>
              <a:gd name="connsiteX160" fmla="*/ 2318040 w 5032666"/>
              <a:gd name="connsiteY160" fmla="*/ 0 h 419100"/>
              <a:gd name="connsiteX161" fmla="*/ 2323654 w 5032666"/>
              <a:gd name="connsiteY161" fmla="*/ 0 h 419100"/>
              <a:gd name="connsiteX162" fmla="*/ 2328501 w 5032666"/>
              <a:gd name="connsiteY162" fmla="*/ 0 h 419100"/>
              <a:gd name="connsiteX163" fmla="*/ 2329711 w 5032666"/>
              <a:gd name="connsiteY163" fmla="*/ 0 h 419100"/>
              <a:gd name="connsiteX164" fmla="*/ 2339237 w 5032666"/>
              <a:gd name="connsiteY164" fmla="*/ 0 h 419100"/>
              <a:gd name="connsiteX165" fmla="*/ 2350530 w 5032666"/>
              <a:gd name="connsiteY165" fmla="*/ 0 h 419100"/>
              <a:gd name="connsiteX166" fmla="*/ 2356587 w 5032666"/>
              <a:gd name="connsiteY166" fmla="*/ 0 h 419100"/>
              <a:gd name="connsiteX167" fmla="*/ 2362201 w 5032666"/>
              <a:gd name="connsiteY167" fmla="*/ 0 h 419100"/>
              <a:gd name="connsiteX168" fmla="*/ 2364007 w 5032666"/>
              <a:gd name="connsiteY168" fmla="*/ 0 h 419100"/>
              <a:gd name="connsiteX169" fmla="*/ 2369621 w 5032666"/>
              <a:gd name="connsiteY169" fmla="*/ 0 h 419100"/>
              <a:gd name="connsiteX170" fmla="*/ 2377784 w 5032666"/>
              <a:gd name="connsiteY170" fmla="*/ 0 h 419100"/>
              <a:gd name="connsiteX171" fmla="*/ 2385204 w 5032666"/>
              <a:gd name="connsiteY171" fmla="*/ 0 h 419100"/>
              <a:gd name="connsiteX172" fmla="*/ 2387309 w 5032666"/>
              <a:gd name="connsiteY172" fmla="*/ 0 h 419100"/>
              <a:gd name="connsiteX173" fmla="*/ 2396497 w 5032666"/>
              <a:gd name="connsiteY173" fmla="*/ 0 h 419100"/>
              <a:gd name="connsiteX174" fmla="*/ 2407233 w 5032666"/>
              <a:gd name="connsiteY174" fmla="*/ 0 h 419100"/>
              <a:gd name="connsiteX175" fmla="*/ 2413290 w 5032666"/>
              <a:gd name="connsiteY175" fmla="*/ 0 h 419100"/>
              <a:gd name="connsiteX176" fmla="*/ 2418904 w 5032666"/>
              <a:gd name="connsiteY176" fmla="*/ 0 h 419100"/>
              <a:gd name="connsiteX177" fmla="*/ 2433276 w 5032666"/>
              <a:gd name="connsiteY177" fmla="*/ 0 h 419100"/>
              <a:gd name="connsiteX178" fmla="*/ 2434487 w 5032666"/>
              <a:gd name="connsiteY178" fmla="*/ 0 h 419100"/>
              <a:gd name="connsiteX179" fmla="*/ 2444012 w 5032666"/>
              <a:gd name="connsiteY179" fmla="*/ 0 h 419100"/>
              <a:gd name="connsiteX180" fmla="*/ 2445780 w 5032666"/>
              <a:gd name="connsiteY180" fmla="*/ 0 h 419100"/>
              <a:gd name="connsiteX181" fmla="*/ 2453200 w 5032666"/>
              <a:gd name="connsiteY181" fmla="*/ 0 h 419100"/>
              <a:gd name="connsiteX182" fmla="*/ 2470888 w 5032666"/>
              <a:gd name="connsiteY182" fmla="*/ 0 h 419100"/>
              <a:gd name="connsiteX183" fmla="*/ 2482559 w 5032666"/>
              <a:gd name="connsiteY183" fmla="*/ 0 h 419100"/>
              <a:gd name="connsiteX184" fmla="*/ 2489979 w 5032666"/>
              <a:gd name="connsiteY184" fmla="*/ 0 h 419100"/>
              <a:gd name="connsiteX185" fmla="*/ 2502483 w 5032666"/>
              <a:gd name="connsiteY185" fmla="*/ 0 h 419100"/>
              <a:gd name="connsiteX186" fmla="*/ 2514600 w 5032666"/>
              <a:gd name="connsiteY186" fmla="*/ 0 h 419100"/>
              <a:gd name="connsiteX187" fmla="*/ 2516855 w 5032666"/>
              <a:gd name="connsiteY187" fmla="*/ 0 h 419100"/>
              <a:gd name="connsiteX188" fmla="*/ 2527591 w 5032666"/>
              <a:gd name="connsiteY188" fmla="*/ 0 h 419100"/>
              <a:gd name="connsiteX189" fmla="*/ 2539262 w 5032666"/>
              <a:gd name="connsiteY189" fmla="*/ 0 h 419100"/>
              <a:gd name="connsiteX190" fmla="*/ 2560567 w 5032666"/>
              <a:gd name="connsiteY190" fmla="*/ 0 h 419100"/>
              <a:gd name="connsiteX191" fmla="*/ 2566138 w 5032666"/>
              <a:gd name="connsiteY191" fmla="*/ 0 h 419100"/>
              <a:gd name="connsiteX192" fmla="*/ 2571303 w 5032666"/>
              <a:gd name="connsiteY192" fmla="*/ 0 h 419100"/>
              <a:gd name="connsiteX193" fmla="*/ 2573558 w 5032666"/>
              <a:gd name="connsiteY193" fmla="*/ 0 h 419100"/>
              <a:gd name="connsiteX194" fmla="*/ 2598179 w 5032666"/>
              <a:gd name="connsiteY194" fmla="*/ 0 h 419100"/>
              <a:gd name="connsiteX195" fmla="*/ 2609850 w 5032666"/>
              <a:gd name="connsiteY195" fmla="*/ 0 h 419100"/>
              <a:gd name="connsiteX196" fmla="*/ 2617270 w 5032666"/>
              <a:gd name="connsiteY196" fmla="*/ 0 h 419100"/>
              <a:gd name="connsiteX197" fmla="*/ 2622841 w 5032666"/>
              <a:gd name="connsiteY197" fmla="*/ 0 h 419100"/>
              <a:gd name="connsiteX198" fmla="*/ 2634958 w 5032666"/>
              <a:gd name="connsiteY198" fmla="*/ 0 h 419100"/>
              <a:gd name="connsiteX199" fmla="*/ 2644146 w 5032666"/>
              <a:gd name="connsiteY199" fmla="*/ 0 h 419100"/>
              <a:gd name="connsiteX200" fmla="*/ 2654882 w 5032666"/>
              <a:gd name="connsiteY200" fmla="*/ 0 h 419100"/>
              <a:gd name="connsiteX201" fmla="*/ 2666553 w 5032666"/>
              <a:gd name="connsiteY201" fmla="*/ 0 h 419100"/>
              <a:gd name="connsiteX202" fmla="*/ 2680925 w 5032666"/>
              <a:gd name="connsiteY202" fmla="*/ 0 h 419100"/>
              <a:gd name="connsiteX203" fmla="*/ 2691661 w 5032666"/>
              <a:gd name="connsiteY203" fmla="*/ 0 h 419100"/>
              <a:gd name="connsiteX204" fmla="*/ 2693429 w 5032666"/>
              <a:gd name="connsiteY204" fmla="*/ 0 h 419100"/>
              <a:gd name="connsiteX205" fmla="*/ 2700849 w 5032666"/>
              <a:gd name="connsiteY205" fmla="*/ 0 h 419100"/>
              <a:gd name="connsiteX206" fmla="*/ 2702954 w 5032666"/>
              <a:gd name="connsiteY206" fmla="*/ 0 h 419100"/>
              <a:gd name="connsiteX207" fmla="*/ 2718537 w 5032666"/>
              <a:gd name="connsiteY207" fmla="*/ 0 h 419100"/>
              <a:gd name="connsiteX208" fmla="*/ 2724151 w 5032666"/>
              <a:gd name="connsiteY208" fmla="*/ 0 h 419100"/>
              <a:gd name="connsiteX209" fmla="*/ 2730208 w 5032666"/>
              <a:gd name="connsiteY209" fmla="*/ 0 h 419100"/>
              <a:gd name="connsiteX210" fmla="*/ 2737628 w 5032666"/>
              <a:gd name="connsiteY210" fmla="*/ 0 h 419100"/>
              <a:gd name="connsiteX211" fmla="*/ 2748921 w 5032666"/>
              <a:gd name="connsiteY211" fmla="*/ 0 h 419100"/>
              <a:gd name="connsiteX212" fmla="*/ 2750132 w 5032666"/>
              <a:gd name="connsiteY212" fmla="*/ 0 h 419100"/>
              <a:gd name="connsiteX213" fmla="*/ 2759657 w 5032666"/>
              <a:gd name="connsiteY213" fmla="*/ 0 h 419100"/>
              <a:gd name="connsiteX214" fmla="*/ 2764504 w 5032666"/>
              <a:gd name="connsiteY214" fmla="*/ 0 h 419100"/>
              <a:gd name="connsiteX215" fmla="*/ 2770118 w 5032666"/>
              <a:gd name="connsiteY215" fmla="*/ 0 h 419100"/>
              <a:gd name="connsiteX216" fmla="*/ 2775240 w 5032666"/>
              <a:gd name="connsiteY216" fmla="*/ 0 h 419100"/>
              <a:gd name="connsiteX217" fmla="*/ 2780854 w 5032666"/>
              <a:gd name="connsiteY217" fmla="*/ 0 h 419100"/>
              <a:gd name="connsiteX218" fmla="*/ 2786911 w 5032666"/>
              <a:gd name="connsiteY218" fmla="*/ 0 h 419100"/>
              <a:gd name="connsiteX219" fmla="*/ 2798204 w 5032666"/>
              <a:gd name="connsiteY219" fmla="*/ 0 h 419100"/>
              <a:gd name="connsiteX220" fmla="*/ 2805624 w 5032666"/>
              <a:gd name="connsiteY220" fmla="*/ 0 h 419100"/>
              <a:gd name="connsiteX221" fmla="*/ 2807730 w 5032666"/>
              <a:gd name="connsiteY221" fmla="*/ 0 h 419100"/>
              <a:gd name="connsiteX222" fmla="*/ 2813787 w 5032666"/>
              <a:gd name="connsiteY222" fmla="*/ 0 h 419100"/>
              <a:gd name="connsiteX223" fmla="*/ 2819401 w 5032666"/>
              <a:gd name="connsiteY223" fmla="*/ 0 h 419100"/>
              <a:gd name="connsiteX224" fmla="*/ 2821207 w 5032666"/>
              <a:gd name="connsiteY224" fmla="*/ 0 h 419100"/>
              <a:gd name="connsiteX225" fmla="*/ 2823312 w 5032666"/>
              <a:gd name="connsiteY225" fmla="*/ 0 h 419100"/>
              <a:gd name="connsiteX226" fmla="*/ 2826821 w 5032666"/>
              <a:gd name="connsiteY226" fmla="*/ 0 h 419100"/>
              <a:gd name="connsiteX227" fmla="*/ 2844509 w 5032666"/>
              <a:gd name="connsiteY227" fmla="*/ 0 h 419100"/>
              <a:gd name="connsiteX228" fmla="*/ 2853697 w 5032666"/>
              <a:gd name="connsiteY228" fmla="*/ 0 h 419100"/>
              <a:gd name="connsiteX229" fmla="*/ 2854907 w 5032666"/>
              <a:gd name="connsiteY229" fmla="*/ 0 h 419100"/>
              <a:gd name="connsiteX230" fmla="*/ 2864433 w 5032666"/>
              <a:gd name="connsiteY230" fmla="*/ 0 h 419100"/>
              <a:gd name="connsiteX231" fmla="*/ 2869279 w 5032666"/>
              <a:gd name="connsiteY231" fmla="*/ 0 h 419100"/>
              <a:gd name="connsiteX232" fmla="*/ 2870490 w 5032666"/>
              <a:gd name="connsiteY232" fmla="*/ 0 h 419100"/>
              <a:gd name="connsiteX233" fmla="*/ 2876104 w 5032666"/>
              <a:gd name="connsiteY233" fmla="*/ 0 h 419100"/>
              <a:gd name="connsiteX234" fmla="*/ 2880015 w 5032666"/>
              <a:gd name="connsiteY234" fmla="*/ 0 h 419100"/>
              <a:gd name="connsiteX235" fmla="*/ 2890476 w 5032666"/>
              <a:gd name="connsiteY235" fmla="*/ 0 h 419100"/>
              <a:gd name="connsiteX236" fmla="*/ 2901212 w 5032666"/>
              <a:gd name="connsiteY236" fmla="*/ 0 h 419100"/>
              <a:gd name="connsiteX237" fmla="*/ 2902980 w 5032666"/>
              <a:gd name="connsiteY237" fmla="*/ 0 h 419100"/>
              <a:gd name="connsiteX238" fmla="*/ 2910400 w 5032666"/>
              <a:gd name="connsiteY238" fmla="*/ 0 h 419100"/>
              <a:gd name="connsiteX239" fmla="*/ 2912505 w 5032666"/>
              <a:gd name="connsiteY239" fmla="*/ 0 h 419100"/>
              <a:gd name="connsiteX240" fmla="*/ 2918562 w 5032666"/>
              <a:gd name="connsiteY240" fmla="*/ 0 h 419100"/>
              <a:gd name="connsiteX241" fmla="*/ 2925982 w 5032666"/>
              <a:gd name="connsiteY241" fmla="*/ 0 h 419100"/>
              <a:gd name="connsiteX242" fmla="*/ 2928088 w 5032666"/>
              <a:gd name="connsiteY242" fmla="*/ 0 h 419100"/>
              <a:gd name="connsiteX243" fmla="*/ 2939759 w 5032666"/>
              <a:gd name="connsiteY243" fmla="*/ 0 h 419100"/>
              <a:gd name="connsiteX244" fmla="*/ 2947179 w 5032666"/>
              <a:gd name="connsiteY244" fmla="*/ 0 h 419100"/>
              <a:gd name="connsiteX245" fmla="*/ 2958472 w 5032666"/>
              <a:gd name="connsiteY245" fmla="*/ 0 h 419100"/>
              <a:gd name="connsiteX246" fmla="*/ 2959683 w 5032666"/>
              <a:gd name="connsiteY246" fmla="*/ 0 h 419100"/>
              <a:gd name="connsiteX247" fmla="*/ 2969208 w 5032666"/>
              <a:gd name="connsiteY247" fmla="*/ 0 h 419100"/>
              <a:gd name="connsiteX248" fmla="*/ 2974055 w 5032666"/>
              <a:gd name="connsiteY248" fmla="*/ 0 h 419100"/>
              <a:gd name="connsiteX249" fmla="*/ 2975265 w 5032666"/>
              <a:gd name="connsiteY249" fmla="*/ 0 h 419100"/>
              <a:gd name="connsiteX250" fmla="*/ 2984791 w 5032666"/>
              <a:gd name="connsiteY250" fmla="*/ 0 h 419100"/>
              <a:gd name="connsiteX251" fmla="*/ 2996462 w 5032666"/>
              <a:gd name="connsiteY251" fmla="*/ 0 h 419100"/>
              <a:gd name="connsiteX252" fmla="*/ 3007755 w 5032666"/>
              <a:gd name="connsiteY252" fmla="*/ 0 h 419100"/>
              <a:gd name="connsiteX253" fmla="*/ 3015175 w 5032666"/>
              <a:gd name="connsiteY253" fmla="*/ 0 h 419100"/>
              <a:gd name="connsiteX254" fmla="*/ 3023338 w 5032666"/>
              <a:gd name="connsiteY254" fmla="*/ 0 h 419100"/>
              <a:gd name="connsiteX255" fmla="*/ 3030758 w 5032666"/>
              <a:gd name="connsiteY255" fmla="*/ 0 h 419100"/>
              <a:gd name="connsiteX256" fmla="*/ 3032863 w 5032666"/>
              <a:gd name="connsiteY256" fmla="*/ 0 h 419100"/>
              <a:gd name="connsiteX257" fmla="*/ 3064458 w 5032666"/>
              <a:gd name="connsiteY257" fmla="*/ 0 h 419100"/>
              <a:gd name="connsiteX258" fmla="*/ 3078830 w 5032666"/>
              <a:gd name="connsiteY258" fmla="*/ 0 h 419100"/>
              <a:gd name="connsiteX259" fmla="*/ 3080041 w 5032666"/>
              <a:gd name="connsiteY259" fmla="*/ 0 h 419100"/>
              <a:gd name="connsiteX260" fmla="*/ 3089566 w 5032666"/>
              <a:gd name="connsiteY260" fmla="*/ 0 h 419100"/>
              <a:gd name="connsiteX261" fmla="*/ 3128113 w 5032666"/>
              <a:gd name="connsiteY261" fmla="*/ 0 h 419100"/>
              <a:gd name="connsiteX262" fmla="*/ 3135533 w 5032666"/>
              <a:gd name="connsiteY262" fmla="*/ 0 h 419100"/>
              <a:gd name="connsiteX263" fmla="*/ 3160154 w 5032666"/>
              <a:gd name="connsiteY263" fmla="*/ 0 h 419100"/>
              <a:gd name="connsiteX264" fmla="*/ 3184816 w 5032666"/>
              <a:gd name="connsiteY264" fmla="*/ 0 h 419100"/>
              <a:gd name="connsiteX265" fmla="*/ 3206121 w 5032666"/>
              <a:gd name="connsiteY265" fmla="*/ 0 h 419100"/>
              <a:gd name="connsiteX266" fmla="*/ 3216857 w 5032666"/>
              <a:gd name="connsiteY266" fmla="*/ 0 h 419100"/>
              <a:gd name="connsiteX267" fmla="*/ 3255404 w 5032666"/>
              <a:gd name="connsiteY267" fmla="*/ 0 h 419100"/>
              <a:gd name="connsiteX268" fmla="*/ 3262824 w 5032666"/>
              <a:gd name="connsiteY268" fmla="*/ 0 h 419100"/>
              <a:gd name="connsiteX269" fmla="*/ 3280512 w 5032666"/>
              <a:gd name="connsiteY269" fmla="*/ 0 h 419100"/>
              <a:gd name="connsiteX270" fmla="*/ 3312107 w 5032666"/>
              <a:gd name="connsiteY270" fmla="*/ 0 h 419100"/>
              <a:gd name="connsiteX271" fmla="*/ 3326479 w 5032666"/>
              <a:gd name="connsiteY271" fmla="*/ 0 h 419100"/>
              <a:gd name="connsiteX272" fmla="*/ 3337215 w 5032666"/>
              <a:gd name="connsiteY272" fmla="*/ 0 h 419100"/>
              <a:gd name="connsiteX273" fmla="*/ 3369705 w 5032666"/>
              <a:gd name="connsiteY273" fmla="*/ 0 h 419100"/>
              <a:gd name="connsiteX274" fmla="*/ 3375762 w 5032666"/>
              <a:gd name="connsiteY274" fmla="*/ 0 h 419100"/>
              <a:gd name="connsiteX275" fmla="*/ 3383182 w 5032666"/>
              <a:gd name="connsiteY275" fmla="*/ 0 h 419100"/>
              <a:gd name="connsiteX276" fmla="*/ 3415672 w 5032666"/>
              <a:gd name="connsiteY276" fmla="*/ 0 h 419100"/>
              <a:gd name="connsiteX277" fmla="*/ 3426408 w 5032666"/>
              <a:gd name="connsiteY277" fmla="*/ 0 h 419100"/>
              <a:gd name="connsiteX278" fmla="*/ 3432465 w 5032666"/>
              <a:gd name="connsiteY278" fmla="*/ 0 h 419100"/>
              <a:gd name="connsiteX279" fmla="*/ 3448050 w 5032666"/>
              <a:gd name="connsiteY279" fmla="*/ 0 h 419100"/>
              <a:gd name="connsiteX280" fmla="*/ 3464955 w 5032666"/>
              <a:gd name="connsiteY280" fmla="*/ 0 h 419100"/>
              <a:gd name="connsiteX281" fmla="*/ 3472375 w 5032666"/>
              <a:gd name="connsiteY281" fmla="*/ 0 h 419100"/>
              <a:gd name="connsiteX282" fmla="*/ 3490063 w 5032666"/>
              <a:gd name="connsiteY282" fmla="*/ 0 h 419100"/>
              <a:gd name="connsiteX283" fmla="*/ 3494017 w 5032666"/>
              <a:gd name="connsiteY283" fmla="*/ 0 h 419100"/>
              <a:gd name="connsiteX284" fmla="*/ 3504753 w 5032666"/>
              <a:gd name="connsiteY284" fmla="*/ 0 h 419100"/>
              <a:gd name="connsiteX285" fmla="*/ 3521658 w 5032666"/>
              <a:gd name="connsiteY285" fmla="*/ 0 h 419100"/>
              <a:gd name="connsiteX286" fmla="*/ 3536030 w 5032666"/>
              <a:gd name="connsiteY286" fmla="*/ 0 h 419100"/>
              <a:gd name="connsiteX287" fmla="*/ 3543300 w 5032666"/>
              <a:gd name="connsiteY287" fmla="*/ 0 h 419100"/>
              <a:gd name="connsiteX288" fmla="*/ 3546766 w 5032666"/>
              <a:gd name="connsiteY288" fmla="*/ 0 h 419100"/>
              <a:gd name="connsiteX289" fmla="*/ 3550720 w 5032666"/>
              <a:gd name="connsiteY289" fmla="*/ 0 h 419100"/>
              <a:gd name="connsiteX290" fmla="*/ 3568408 w 5032666"/>
              <a:gd name="connsiteY290" fmla="*/ 0 h 419100"/>
              <a:gd name="connsiteX291" fmla="*/ 3585313 w 5032666"/>
              <a:gd name="connsiteY291" fmla="*/ 0 h 419100"/>
              <a:gd name="connsiteX292" fmla="*/ 3592733 w 5032666"/>
              <a:gd name="connsiteY292" fmla="*/ 0 h 419100"/>
              <a:gd name="connsiteX293" fmla="*/ 3600003 w 5032666"/>
              <a:gd name="connsiteY293" fmla="*/ 0 h 419100"/>
              <a:gd name="connsiteX294" fmla="*/ 3614375 w 5032666"/>
              <a:gd name="connsiteY294" fmla="*/ 0 h 419100"/>
              <a:gd name="connsiteX295" fmla="*/ 3625111 w 5032666"/>
              <a:gd name="connsiteY295" fmla="*/ 0 h 419100"/>
              <a:gd name="connsiteX296" fmla="*/ 3642016 w 5032666"/>
              <a:gd name="connsiteY296" fmla="*/ 0 h 419100"/>
              <a:gd name="connsiteX297" fmla="*/ 3657601 w 5032666"/>
              <a:gd name="connsiteY297" fmla="*/ 0 h 419100"/>
              <a:gd name="connsiteX298" fmla="*/ 3663658 w 5032666"/>
              <a:gd name="connsiteY298" fmla="*/ 0 h 419100"/>
              <a:gd name="connsiteX299" fmla="*/ 3671078 w 5032666"/>
              <a:gd name="connsiteY299" fmla="*/ 0 h 419100"/>
              <a:gd name="connsiteX300" fmla="*/ 3703568 w 5032666"/>
              <a:gd name="connsiteY300" fmla="*/ 0 h 419100"/>
              <a:gd name="connsiteX301" fmla="*/ 3714304 w 5032666"/>
              <a:gd name="connsiteY301" fmla="*/ 0 h 419100"/>
              <a:gd name="connsiteX302" fmla="*/ 3720361 w 5032666"/>
              <a:gd name="connsiteY302" fmla="*/ 0 h 419100"/>
              <a:gd name="connsiteX303" fmla="*/ 3752851 w 5032666"/>
              <a:gd name="connsiteY303" fmla="*/ 0 h 419100"/>
              <a:gd name="connsiteX304" fmla="*/ 3760271 w 5032666"/>
              <a:gd name="connsiteY304" fmla="*/ 0 h 419100"/>
              <a:gd name="connsiteX305" fmla="*/ 3777959 w 5032666"/>
              <a:gd name="connsiteY305" fmla="*/ 0 h 419100"/>
              <a:gd name="connsiteX306" fmla="*/ 3809554 w 5032666"/>
              <a:gd name="connsiteY306" fmla="*/ 0 h 419100"/>
              <a:gd name="connsiteX307" fmla="*/ 3823926 w 5032666"/>
              <a:gd name="connsiteY307" fmla="*/ 0 h 419100"/>
              <a:gd name="connsiteX308" fmla="*/ 3834662 w 5032666"/>
              <a:gd name="connsiteY308" fmla="*/ 0 h 419100"/>
              <a:gd name="connsiteX309" fmla="*/ 3873209 w 5032666"/>
              <a:gd name="connsiteY309" fmla="*/ 0 h 419100"/>
              <a:gd name="connsiteX310" fmla="*/ 3880629 w 5032666"/>
              <a:gd name="connsiteY310" fmla="*/ 0 h 419100"/>
              <a:gd name="connsiteX311" fmla="*/ 3905250 w 5032666"/>
              <a:gd name="connsiteY311" fmla="*/ 0 h 419100"/>
              <a:gd name="connsiteX312" fmla="*/ 3929912 w 5032666"/>
              <a:gd name="connsiteY312" fmla="*/ 0 h 419100"/>
              <a:gd name="connsiteX313" fmla="*/ 3951217 w 5032666"/>
              <a:gd name="connsiteY313" fmla="*/ 0 h 419100"/>
              <a:gd name="connsiteX314" fmla="*/ 3961953 w 5032666"/>
              <a:gd name="connsiteY314" fmla="*/ 0 h 419100"/>
              <a:gd name="connsiteX315" fmla="*/ 4000500 w 5032666"/>
              <a:gd name="connsiteY315" fmla="*/ 0 h 419100"/>
              <a:gd name="connsiteX316" fmla="*/ 4007920 w 5032666"/>
              <a:gd name="connsiteY316" fmla="*/ 0 h 419100"/>
              <a:gd name="connsiteX317" fmla="*/ 4025608 w 5032666"/>
              <a:gd name="connsiteY317" fmla="*/ 0 h 419100"/>
              <a:gd name="connsiteX318" fmla="*/ 4057203 w 5032666"/>
              <a:gd name="connsiteY318" fmla="*/ 0 h 419100"/>
              <a:gd name="connsiteX319" fmla="*/ 4071575 w 5032666"/>
              <a:gd name="connsiteY319" fmla="*/ 0 h 419100"/>
              <a:gd name="connsiteX320" fmla="*/ 4082311 w 5032666"/>
              <a:gd name="connsiteY320" fmla="*/ 0 h 419100"/>
              <a:gd name="connsiteX321" fmla="*/ 4093604 w 5032666"/>
              <a:gd name="connsiteY321" fmla="*/ 0 h 419100"/>
              <a:gd name="connsiteX322" fmla="*/ 4114801 w 5032666"/>
              <a:gd name="connsiteY322" fmla="*/ 0 h 419100"/>
              <a:gd name="connsiteX323" fmla="*/ 4120858 w 5032666"/>
              <a:gd name="connsiteY323" fmla="*/ 0 h 419100"/>
              <a:gd name="connsiteX324" fmla="*/ 4128278 w 5032666"/>
              <a:gd name="connsiteY324" fmla="*/ 0 h 419100"/>
              <a:gd name="connsiteX325" fmla="*/ 4139571 w 5032666"/>
              <a:gd name="connsiteY325" fmla="*/ 0 h 419100"/>
              <a:gd name="connsiteX326" fmla="*/ 4150307 w 5032666"/>
              <a:gd name="connsiteY326" fmla="*/ 0 h 419100"/>
              <a:gd name="connsiteX327" fmla="*/ 4160768 w 5032666"/>
              <a:gd name="connsiteY327" fmla="*/ 0 h 419100"/>
              <a:gd name="connsiteX328" fmla="*/ 4171504 w 5032666"/>
              <a:gd name="connsiteY328" fmla="*/ 0 h 419100"/>
              <a:gd name="connsiteX329" fmla="*/ 4177561 w 5032666"/>
              <a:gd name="connsiteY329" fmla="*/ 0 h 419100"/>
              <a:gd name="connsiteX330" fmla="*/ 4188854 w 5032666"/>
              <a:gd name="connsiteY330" fmla="*/ 0 h 419100"/>
              <a:gd name="connsiteX331" fmla="*/ 4196274 w 5032666"/>
              <a:gd name="connsiteY331" fmla="*/ 0 h 419100"/>
              <a:gd name="connsiteX332" fmla="*/ 4210051 w 5032666"/>
              <a:gd name="connsiteY332" fmla="*/ 0 h 419100"/>
              <a:gd name="connsiteX333" fmla="*/ 4213962 w 5032666"/>
              <a:gd name="connsiteY333" fmla="*/ 0 h 419100"/>
              <a:gd name="connsiteX334" fmla="*/ 4217471 w 5032666"/>
              <a:gd name="connsiteY334" fmla="*/ 0 h 419100"/>
              <a:gd name="connsiteX335" fmla="*/ 4235159 w 5032666"/>
              <a:gd name="connsiteY335" fmla="*/ 0 h 419100"/>
              <a:gd name="connsiteX336" fmla="*/ 4245557 w 5032666"/>
              <a:gd name="connsiteY336" fmla="*/ 0 h 419100"/>
              <a:gd name="connsiteX337" fmla="*/ 4259929 w 5032666"/>
              <a:gd name="connsiteY337" fmla="*/ 0 h 419100"/>
              <a:gd name="connsiteX338" fmla="*/ 4266754 w 5032666"/>
              <a:gd name="connsiteY338" fmla="*/ 0 h 419100"/>
              <a:gd name="connsiteX339" fmla="*/ 4270665 w 5032666"/>
              <a:gd name="connsiteY339" fmla="*/ 0 h 419100"/>
              <a:gd name="connsiteX340" fmla="*/ 4281126 w 5032666"/>
              <a:gd name="connsiteY340" fmla="*/ 0 h 419100"/>
              <a:gd name="connsiteX341" fmla="*/ 4291862 w 5032666"/>
              <a:gd name="connsiteY341" fmla="*/ 0 h 419100"/>
              <a:gd name="connsiteX342" fmla="*/ 4303155 w 5032666"/>
              <a:gd name="connsiteY342" fmla="*/ 0 h 419100"/>
              <a:gd name="connsiteX343" fmla="*/ 4309212 w 5032666"/>
              <a:gd name="connsiteY343" fmla="*/ 0 h 419100"/>
              <a:gd name="connsiteX344" fmla="*/ 4316632 w 5032666"/>
              <a:gd name="connsiteY344" fmla="*/ 0 h 419100"/>
              <a:gd name="connsiteX345" fmla="*/ 4330409 w 5032666"/>
              <a:gd name="connsiteY345" fmla="*/ 0 h 419100"/>
              <a:gd name="connsiteX346" fmla="*/ 4337829 w 5032666"/>
              <a:gd name="connsiteY346" fmla="*/ 0 h 419100"/>
              <a:gd name="connsiteX347" fmla="*/ 4349122 w 5032666"/>
              <a:gd name="connsiteY347" fmla="*/ 0 h 419100"/>
              <a:gd name="connsiteX348" fmla="*/ 4359858 w 5032666"/>
              <a:gd name="connsiteY348" fmla="*/ 0 h 419100"/>
              <a:gd name="connsiteX349" fmla="*/ 4365915 w 5032666"/>
              <a:gd name="connsiteY349" fmla="*/ 0 h 419100"/>
              <a:gd name="connsiteX350" fmla="*/ 4387112 w 5032666"/>
              <a:gd name="connsiteY350" fmla="*/ 0 h 419100"/>
              <a:gd name="connsiteX351" fmla="*/ 4398405 w 5032666"/>
              <a:gd name="connsiteY351" fmla="*/ 0 h 419100"/>
              <a:gd name="connsiteX352" fmla="*/ 4405825 w 5032666"/>
              <a:gd name="connsiteY352" fmla="*/ 0 h 419100"/>
              <a:gd name="connsiteX353" fmla="*/ 4423513 w 5032666"/>
              <a:gd name="connsiteY353" fmla="*/ 0 h 419100"/>
              <a:gd name="connsiteX354" fmla="*/ 4455108 w 5032666"/>
              <a:gd name="connsiteY354" fmla="*/ 0 h 419100"/>
              <a:gd name="connsiteX355" fmla="*/ 4469480 w 5032666"/>
              <a:gd name="connsiteY355" fmla="*/ 0 h 419100"/>
              <a:gd name="connsiteX356" fmla="*/ 4480216 w 5032666"/>
              <a:gd name="connsiteY356" fmla="*/ 0 h 419100"/>
              <a:gd name="connsiteX357" fmla="*/ 4518763 w 5032666"/>
              <a:gd name="connsiteY357" fmla="*/ 0 h 419100"/>
              <a:gd name="connsiteX358" fmla="*/ 4526183 w 5032666"/>
              <a:gd name="connsiteY358" fmla="*/ 0 h 419100"/>
              <a:gd name="connsiteX359" fmla="*/ 4550804 w 5032666"/>
              <a:gd name="connsiteY359" fmla="*/ 0 h 419100"/>
              <a:gd name="connsiteX360" fmla="*/ 4575466 w 5032666"/>
              <a:gd name="connsiteY360" fmla="*/ 0 h 419100"/>
              <a:gd name="connsiteX361" fmla="*/ 4596771 w 5032666"/>
              <a:gd name="connsiteY361" fmla="*/ 0 h 419100"/>
              <a:gd name="connsiteX362" fmla="*/ 4607507 w 5032666"/>
              <a:gd name="connsiteY362" fmla="*/ 0 h 419100"/>
              <a:gd name="connsiteX363" fmla="*/ 4646054 w 5032666"/>
              <a:gd name="connsiteY363" fmla="*/ 0 h 419100"/>
              <a:gd name="connsiteX364" fmla="*/ 4653474 w 5032666"/>
              <a:gd name="connsiteY364" fmla="*/ 0 h 419100"/>
              <a:gd name="connsiteX365" fmla="*/ 4671162 w 5032666"/>
              <a:gd name="connsiteY365" fmla="*/ 0 h 419100"/>
              <a:gd name="connsiteX366" fmla="*/ 4702757 w 5032666"/>
              <a:gd name="connsiteY366" fmla="*/ 0 h 419100"/>
              <a:gd name="connsiteX367" fmla="*/ 4717129 w 5032666"/>
              <a:gd name="connsiteY367" fmla="*/ 0 h 419100"/>
              <a:gd name="connsiteX368" fmla="*/ 4727865 w 5032666"/>
              <a:gd name="connsiteY368" fmla="*/ 0 h 419100"/>
              <a:gd name="connsiteX369" fmla="*/ 4760355 w 5032666"/>
              <a:gd name="connsiteY369" fmla="*/ 0 h 419100"/>
              <a:gd name="connsiteX370" fmla="*/ 4766412 w 5032666"/>
              <a:gd name="connsiteY370" fmla="*/ 0 h 419100"/>
              <a:gd name="connsiteX371" fmla="*/ 4773832 w 5032666"/>
              <a:gd name="connsiteY371" fmla="*/ 0 h 419100"/>
              <a:gd name="connsiteX372" fmla="*/ 4806322 w 5032666"/>
              <a:gd name="connsiteY372" fmla="*/ 0 h 419100"/>
              <a:gd name="connsiteX373" fmla="*/ 4817058 w 5032666"/>
              <a:gd name="connsiteY373" fmla="*/ 0 h 419100"/>
              <a:gd name="connsiteX374" fmla="*/ 4823115 w 5032666"/>
              <a:gd name="connsiteY374" fmla="*/ 0 h 419100"/>
              <a:gd name="connsiteX375" fmla="*/ 4855605 w 5032666"/>
              <a:gd name="connsiteY375" fmla="*/ 0 h 419100"/>
              <a:gd name="connsiteX376" fmla="*/ 4863025 w 5032666"/>
              <a:gd name="connsiteY376" fmla="*/ 0 h 419100"/>
              <a:gd name="connsiteX377" fmla="*/ 4880713 w 5032666"/>
              <a:gd name="connsiteY377" fmla="*/ 0 h 419100"/>
              <a:gd name="connsiteX378" fmla="*/ 4912308 w 5032666"/>
              <a:gd name="connsiteY378" fmla="*/ 0 h 419100"/>
              <a:gd name="connsiteX379" fmla="*/ 4926680 w 5032666"/>
              <a:gd name="connsiteY379" fmla="*/ 0 h 419100"/>
              <a:gd name="connsiteX380" fmla="*/ 4937416 w 5032666"/>
              <a:gd name="connsiteY380" fmla="*/ 0 h 419100"/>
              <a:gd name="connsiteX381" fmla="*/ 4975963 w 5032666"/>
              <a:gd name="connsiteY381" fmla="*/ 0 h 419100"/>
              <a:gd name="connsiteX382" fmla="*/ 4983383 w 5032666"/>
              <a:gd name="connsiteY382" fmla="*/ 0 h 419100"/>
              <a:gd name="connsiteX383" fmla="*/ 5032666 w 5032666"/>
              <a:gd name="connsiteY383" fmla="*/ 0 h 419100"/>
              <a:gd name="connsiteX384" fmla="*/ 4927891 w 5032666"/>
              <a:gd name="connsiteY384" fmla="*/ 419100 h 419100"/>
              <a:gd name="connsiteX385" fmla="*/ 4878608 w 5032666"/>
              <a:gd name="connsiteY385" fmla="*/ 419100 h 419100"/>
              <a:gd name="connsiteX386" fmla="*/ 4871188 w 5032666"/>
              <a:gd name="connsiteY386" fmla="*/ 419100 h 419100"/>
              <a:gd name="connsiteX387" fmla="*/ 4832641 w 5032666"/>
              <a:gd name="connsiteY387" fmla="*/ 419100 h 419100"/>
              <a:gd name="connsiteX388" fmla="*/ 4821905 w 5032666"/>
              <a:gd name="connsiteY388" fmla="*/ 419100 h 419100"/>
              <a:gd name="connsiteX389" fmla="*/ 4807533 w 5032666"/>
              <a:gd name="connsiteY389" fmla="*/ 419100 h 419100"/>
              <a:gd name="connsiteX390" fmla="*/ 4775938 w 5032666"/>
              <a:gd name="connsiteY390" fmla="*/ 419100 h 419100"/>
              <a:gd name="connsiteX391" fmla="*/ 4758250 w 5032666"/>
              <a:gd name="connsiteY391" fmla="*/ 419100 h 419100"/>
              <a:gd name="connsiteX392" fmla="*/ 4750830 w 5032666"/>
              <a:gd name="connsiteY392" fmla="*/ 419100 h 419100"/>
              <a:gd name="connsiteX393" fmla="*/ 4718340 w 5032666"/>
              <a:gd name="connsiteY393" fmla="*/ 419100 h 419100"/>
              <a:gd name="connsiteX394" fmla="*/ 4712283 w 5032666"/>
              <a:gd name="connsiteY394" fmla="*/ 419100 h 419100"/>
              <a:gd name="connsiteX395" fmla="*/ 4701547 w 5032666"/>
              <a:gd name="connsiteY395" fmla="*/ 419100 h 419100"/>
              <a:gd name="connsiteX396" fmla="*/ 4669057 w 5032666"/>
              <a:gd name="connsiteY396" fmla="*/ 419100 h 419100"/>
              <a:gd name="connsiteX397" fmla="*/ 4661637 w 5032666"/>
              <a:gd name="connsiteY397" fmla="*/ 419100 h 419100"/>
              <a:gd name="connsiteX398" fmla="*/ 4655580 w 5032666"/>
              <a:gd name="connsiteY398" fmla="*/ 419100 h 419100"/>
              <a:gd name="connsiteX399" fmla="*/ 4623090 w 5032666"/>
              <a:gd name="connsiteY399" fmla="*/ 419100 h 419100"/>
              <a:gd name="connsiteX400" fmla="*/ 4612354 w 5032666"/>
              <a:gd name="connsiteY400" fmla="*/ 419100 h 419100"/>
              <a:gd name="connsiteX401" fmla="*/ 4597982 w 5032666"/>
              <a:gd name="connsiteY401" fmla="*/ 419100 h 419100"/>
              <a:gd name="connsiteX402" fmla="*/ 4566387 w 5032666"/>
              <a:gd name="connsiteY402" fmla="*/ 419100 h 419100"/>
              <a:gd name="connsiteX403" fmla="*/ 4548699 w 5032666"/>
              <a:gd name="connsiteY403" fmla="*/ 419100 h 419100"/>
              <a:gd name="connsiteX404" fmla="*/ 4541279 w 5032666"/>
              <a:gd name="connsiteY404" fmla="*/ 419100 h 419100"/>
              <a:gd name="connsiteX405" fmla="*/ 4502732 w 5032666"/>
              <a:gd name="connsiteY405" fmla="*/ 419100 h 419100"/>
              <a:gd name="connsiteX406" fmla="*/ 4491996 w 5032666"/>
              <a:gd name="connsiteY406" fmla="*/ 419100 h 419100"/>
              <a:gd name="connsiteX407" fmla="*/ 4470691 w 5032666"/>
              <a:gd name="connsiteY407" fmla="*/ 419100 h 419100"/>
              <a:gd name="connsiteX408" fmla="*/ 4446029 w 5032666"/>
              <a:gd name="connsiteY408" fmla="*/ 419100 h 419100"/>
              <a:gd name="connsiteX409" fmla="*/ 4421408 w 5032666"/>
              <a:gd name="connsiteY409" fmla="*/ 419100 h 419100"/>
              <a:gd name="connsiteX410" fmla="*/ 4413988 w 5032666"/>
              <a:gd name="connsiteY410" fmla="*/ 419100 h 419100"/>
              <a:gd name="connsiteX411" fmla="*/ 4375441 w 5032666"/>
              <a:gd name="connsiteY411" fmla="*/ 419100 h 419100"/>
              <a:gd name="connsiteX412" fmla="*/ 4364705 w 5032666"/>
              <a:gd name="connsiteY412" fmla="*/ 419100 h 419100"/>
              <a:gd name="connsiteX413" fmla="*/ 4350333 w 5032666"/>
              <a:gd name="connsiteY413" fmla="*/ 419100 h 419100"/>
              <a:gd name="connsiteX414" fmla="*/ 4318738 w 5032666"/>
              <a:gd name="connsiteY414" fmla="*/ 419100 h 419100"/>
              <a:gd name="connsiteX415" fmla="*/ 4301050 w 5032666"/>
              <a:gd name="connsiteY415" fmla="*/ 419100 h 419100"/>
              <a:gd name="connsiteX416" fmla="*/ 4293630 w 5032666"/>
              <a:gd name="connsiteY416" fmla="*/ 419100 h 419100"/>
              <a:gd name="connsiteX417" fmla="*/ 4282337 w 5032666"/>
              <a:gd name="connsiteY417" fmla="*/ 419100 h 419100"/>
              <a:gd name="connsiteX418" fmla="*/ 4261140 w 5032666"/>
              <a:gd name="connsiteY418" fmla="*/ 419100 h 419100"/>
              <a:gd name="connsiteX419" fmla="*/ 4255083 w 5032666"/>
              <a:gd name="connsiteY419" fmla="*/ 419100 h 419100"/>
              <a:gd name="connsiteX420" fmla="*/ 4244347 w 5032666"/>
              <a:gd name="connsiteY420" fmla="*/ 419100 h 419100"/>
              <a:gd name="connsiteX421" fmla="*/ 4233054 w 5032666"/>
              <a:gd name="connsiteY421" fmla="*/ 419100 h 419100"/>
              <a:gd name="connsiteX422" fmla="*/ 4225634 w 5032666"/>
              <a:gd name="connsiteY422" fmla="*/ 419100 h 419100"/>
              <a:gd name="connsiteX423" fmla="*/ 4211857 w 5032666"/>
              <a:gd name="connsiteY423" fmla="*/ 419100 h 419100"/>
              <a:gd name="connsiteX424" fmla="*/ 4204437 w 5032666"/>
              <a:gd name="connsiteY424" fmla="*/ 419100 h 419100"/>
              <a:gd name="connsiteX425" fmla="*/ 4198380 w 5032666"/>
              <a:gd name="connsiteY425" fmla="*/ 419100 h 419100"/>
              <a:gd name="connsiteX426" fmla="*/ 4187087 w 5032666"/>
              <a:gd name="connsiteY426" fmla="*/ 419100 h 419100"/>
              <a:gd name="connsiteX427" fmla="*/ 4176351 w 5032666"/>
              <a:gd name="connsiteY427" fmla="*/ 419100 h 419100"/>
              <a:gd name="connsiteX428" fmla="*/ 4165890 w 5032666"/>
              <a:gd name="connsiteY428" fmla="*/ 419100 h 419100"/>
              <a:gd name="connsiteX429" fmla="*/ 4161979 w 5032666"/>
              <a:gd name="connsiteY429" fmla="*/ 419100 h 419100"/>
              <a:gd name="connsiteX430" fmla="*/ 4155154 w 5032666"/>
              <a:gd name="connsiteY430" fmla="*/ 419100 h 419100"/>
              <a:gd name="connsiteX431" fmla="*/ 4140782 w 5032666"/>
              <a:gd name="connsiteY431" fmla="*/ 419100 h 419100"/>
              <a:gd name="connsiteX432" fmla="*/ 4130384 w 5032666"/>
              <a:gd name="connsiteY432" fmla="*/ 419100 h 419100"/>
              <a:gd name="connsiteX433" fmla="*/ 4112696 w 5032666"/>
              <a:gd name="connsiteY433" fmla="*/ 419100 h 419100"/>
              <a:gd name="connsiteX434" fmla="*/ 4109187 w 5032666"/>
              <a:gd name="connsiteY434" fmla="*/ 419100 h 419100"/>
              <a:gd name="connsiteX435" fmla="*/ 4105276 w 5032666"/>
              <a:gd name="connsiteY435" fmla="*/ 419100 h 419100"/>
              <a:gd name="connsiteX436" fmla="*/ 4091499 w 5032666"/>
              <a:gd name="connsiteY436" fmla="*/ 419100 h 419100"/>
              <a:gd name="connsiteX437" fmla="*/ 4084079 w 5032666"/>
              <a:gd name="connsiteY437" fmla="*/ 419100 h 419100"/>
              <a:gd name="connsiteX438" fmla="*/ 4072786 w 5032666"/>
              <a:gd name="connsiteY438" fmla="*/ 419100 h 419100"/>
              <a:gd name="connsiteX439" fmla="*/ 4066729 w 5032666"/>
              <a:gd name="connsiteY439" fmla="*/ 419100 h 419100"/>
              <a:gd name="connsiteX440" fmla="*/ 4055993 w 5032666"/>
              <a:gd name="connsiteY440" fmla="*/ 419100 h 419100"/>
              <a:gd name="connsiteX441" fmla="*/ 4045532 w 5032666"/>
              <a:gd name="connsiteY441" fmla="*/ 419100 h 419100"/>
              <a:gd name="connsiteX442" fmla="*/ 4034796 w 5032666"/>
              <a:gd name="connsiteY442" fmla="*/ 419100 h 419100"/>
              <a:gd name="connsiteX443" fmla="*/ 4023503 w 5032666"/>
              <a:gd name="connsiteY443" fmla="*/ 419100 h 419100"/>
              <a:gd name="connsiteX444" fmla="*/ 4016083 w 5032666"/>
              <a:gd name="connsiteY444" fmla="*/ 419100 h 419100"/>
              <a:gd name="connsiteX445" fmla="*/ 4010026 w 5032666"/>
              <a:gd name="connsiteY445" fmla="*/ 419100 h 419100"/>
              <a:gd name="connsiteX446" fmla="*/ 3988829 w 5032666"/>
              <a:gd name="connsiteY446" fmla="*/ 419100 h 419100"/>
              <a:gd name="connsiteX447" fmla="*/ 3977536 w 5032666"/>
              <a:gd name="connsiteY447" fmla="*/ 419100 h 419100"/>
              <a:gd name="connsiteX448" fmla="*/ 3966800 w 5032666"/>
              <a:gd name="connsiteY448" fmla="*/ 419100 h 419100"/>
              <a:gd name="connsiteX449" fmla="*/ 3952428 w 5032666"/>
              <a:gd name="connsiteY449" fmla="*/ 419100 h 419100"/>
              <a:gd name="connsiteX450" fmla="*/ 3920833 w 5032666"/>
              <a:gd name="connsiteY450" fmla="*/ 419100 h 419100"/>
              <a:gd name="connsiteX451" fmla="*/ 3903145 w 5032666"/>
              <a:gd name="connsiteY451" fmla="*/ 419100 h 419100"/>
              <a:gd name="connsiteX452" fmla="*/ 3895725 w 5032666"/>
              <a:gd name="connsiteY452" fmla="*/ 419100 h 419100"/>
              <a:gd name="connsiteX453" fmla="*/ 3857178 w 5032666"/>
              <a:gd name="connsiteY453" fmla="*/ 419100 h 419100"/>
              <a:gd name="connsiteX454" fmla="*/ 3846442 w 5032666"/>
              <a:gd name="connsiteY454" fmla="*/ 419100 h 419100"/>
              <a:gd name="connsiteX455" fmla="*/ 3825137 w 5032666"/>
              <a:gd name="connsiteY455" fmla="*/ 419100 h 419100"/>
              <a:gd name="connsiteX456" fmla="*/ 3800475 w 5032666"/>
              <a:gd name="connsiteY456" fmla="*/ 419100 h 419100"/>
              <a:gd name="connsiteX457" fmla="*/ 3775854 w 5032666"/>
              <a:gd name="connsiteY457" fmla="*/ 419100 h 419100"/>
              <a:gd name="connsiteX458" fmla="*/ 3768434 w 5032666"/>
              <a:gd name="connsiteY458" fmla="*/ 419100 h 419100"/>
              <a:gd name="connsiteX459" fmla="*/ 3729887 w 5032666"/>
              <a:gd name="connsiteY459" fmla="*/ 419100 h 419100"/>
              <a:gd name="connsiteX460" fmla="*/ 3719151 w 5032666"/>
              <a:gd name="connsiteY460" fmla="*/ 419100 h 419100"/>
              <a:gd name="connsiteX461" fmla="*/ 3704779 w 5032666"/>
              <a:gd name="connsiteY461" fmla="*/ 419100 h 419100"/>
              <a:gd name="connsiteX462" fmla="*/ 3673184 w 5032666"/>
              <a:gd name="connsiteY462" fmla="*/ 419100 h 419100"/>
              <a:gd name="connsiteX463" fmla="*/ 3655496 w 5032666"/>
              <a:gd name="connsiteY463" fmla="*/ 419100 h 419100"/>
              <a:gd name="connsiteX464" fmla="*/ 3648076 w 5032666"/>
              <a:gd name="connsiteY464" fmla="*/ 419100 h 419100"/>
              <a:gd name="connsiteX465" fmla="*/ 3615586 w 5032666"/>
              <a:gd name="connsiteY465" fmla="*/ 419100 h 419100"/>
              <a:gd name="connsiteX466" fmla="*/ 3609529 w 5032666"/>
              <a:gd name="connsiteY466" fmla="*/ 419100 h 419100"/>
              <a:gd name="connsiteX467" fmla="*/ 3598793 w 5032666"/>
              <a:gd name="connsiteY467" fmla="*/ 419100 h 419100"/>
              <a:gd name="connsiteX468" fmla="*/ 3566303 w 5032666"/>
              <a:gd name="connsiteY468" fmla="*/ 419100 h 419100"/>
              <a:gd name="connsiteX469" fmla="*/ 3558883 w 5032666"/>
              <a:gd name="connsiteY469" fmla="*/ 419100 h 419100"/>
              <a:gd name="connsiteX470" fmla="*/ 3552826 w 5032666"/>
              <a:gd name="connsiteY470" fmla="*/ 419100 h 419100"/>
              <a:gd name="connsiteX471" fmla="*/ 3537241 w 5032666"/>
              <a:gd name="connsiteY471" fmla="*/ 419100 h 419100"/>
              <a:gd name="connsiteX472" fmla="*/ 3520336 w 5032666"/>
              <a:gd name="connsiteY472" fmla="*/ 419100 h 419100"/>
              <a:gd name="connsiteX473" fmla="*/ 3509600 w 5032666"/>
              <a:gd name="connsiteY473" fmla="*/ 419100 h 419100"/>
              <a:gd name="connsiteX474" fmla="*/ 3495228 w 5032666"/>
              <a:gd name="connsiteY474" fmla="*/ 419100 h 419100"/>
              <a:gd name="connsiteX475" fmla="*/ 3487958 w 5032666"/>
              <a:gd name="connsiteY475" fmla="*/ 419100 h 419100"/>
              <a:gd name="connsiteX476" fmla="*/ 3480538 w 5032666"/>
              <a:gd name="connsiteY476" fmla="*/ 419100 h 419100"/>
              <a:gd name="connsiteX477" fmla="*/ 3463633 w 5032666"/>
              <a:gd name="connsiteY477" fmla="*/ 419100 h 419100"/>
              <a:gd name="connsiteX478" fmla="*/ 3445945 w 5032666"/>
              <a:gd name="connsiteY478" fmla="*/ 419100 h 419100"/>
              <a:gd name="connsiteX479" fmla="*/ 3441991 w 5032666"/>
              <a:gd name="connsiteY479" fmla="*/ 419100 h 419100"/>
              <a:gd name="connsiteX480" fmla="*/ 3438525 w 5032666"/>
              <a:gd name="connsiteY480" fmla="*/ 419100 h 419100"/>
              <a:gd name="connsiteX481" fmla="*/ 3431255 w 5032666"/>
              <a:gd name="connsiteY481" fmla="*/ 419100 h 419100"/>
              <a:gd name="connsiteX482" fmla="*/ 3416883 w 5032666"/>
              <a:gd name="connsiteY482" fmla="*/ 419100 h 419100"/>
              <a:gd name="connsiteX483" fmla="*/ 3399978 w 5032666"/>
              <a:gd name="connsiteY483" fmla="*/ 419100 h 419100"/>
              <a:gd name="connsiteX484" fmla="*/ 3389242 w 5032666"/>
              <a:gd name="connsiteY484" fmla="*/ 419100 h 419100"/>
              <a:gd name="connsiteX485" fmla="*/ 3385288 w 5032666"/>
              <a:gd name="connsiteY485" fmla="*/ 419100 h 419100"/>
              <a:gd name="connsiteX486" fmla="*/ 3367600 w 5032666"/>
              <a:gd name="connsiteY486" fmla="*/ 419100 h 419100"/>
              <a:gd name="connsiteX487" fmla="*/ 3360180 w 5032666"/>
              <a:gd name="connsiteY487" fmla="*/ 419100 h 419100"/>
              <a:gd name="connsiteX488" fmla="*/ 3343275 w 5032666"/>
              <a:gd name="connsiteY488" fmla="*/ 419100 h 419100"/>
              <a:gd name="connsiteX489" fmla="*/ 3327690 w 5032666"/>
              <a:gd name="connsiteY489" fmla="*/ 419100 h 419100"/>
              <a:gd name="connsiteX490" fmla="*/ 3321633 w 5032666"/>
              <a:gd name="connsiteY490" fmla="*/ 419100 h 419100"/>
              <a:gd name="connsiteX491" fmla="*/ 3310897 w 5032666"/>
              <a:gd name="connsiteY491" fmla="*/ 419100 h 419100"/>
              <a:gd name="connsiteX492" fmla="*/ 3278407 w 5032666"/>
              <a:gd name="connsiteY492" fmla="*/ 419100 h 419100"/>
              <a:gd name="connsiteX493" fmla="*/ 3270987 w 5032666"/>
              <a:gd name="connsiteY493" fmla="*/ 419100 h 419100"/>
              <a:gd name="connsiteX494" fmla="*/ 3264930 w 5032666"/>
              <a:gd name="connsiteY494" fmla="*/ 419100 h 419100"/>
              <a:gd name="connsiteX495" fmla="*/ 3232440 w 5032666"/>
              <a:gd name="connsiteY495" fmla="*/ 419100 h 419100"/>
              <a:gd name="connsiteX496" fmla="*/ 3221704 w 5032666"/>
              <a:gd name="connsiteY496" fmla="*/ 419100 h 419100"/>
              <a:gd name="connsiteX497" fmla="*/ 3207332 w 5032666"/>
              <a:gd name="connsiteY497" fmla="*/ 419100 h 419100"/>
              <a:gd name="connsiteX498" fmla="*/ 3175737 w 5032666"/>
              <a:gd name="connsiteY498" fmla="*/ 419100 h 419100"/>
              <a:gd name="connsiteX499" fmla="*/ 3158049 w 5032666"/>
              <a:gd name="connsiteY499" fmla="*/ 419100 h 419100"/>
              <a:gd name="connsiteX500" fmla="*/ 3150629 w 5032666"/>
              <a:gd name="connsiteY500" fmla="*/ 419100 h 419100"/>
              <a:gd name="connsiteX501" fmla="*/ 3112082 w 5032666"/>
              <a:gd name="connsiteY501" fmla="*/ 419100 h 419100"/>
              <a:gd name="connsiteX502" fmla="*/ 3101346 w 5032666"/>
              <a:gd name="connsiteY502" fmla="*/ 419100 h 419100"/>
              <a:gd name="connsiteX503" fmla="*/ 3080041 w 5032666"/>
              <a:gd name="connsiteY503" fmla="*/ 419100 h 419100"/>
              <a:gd name="connsiteX504" fmla="*/ 3055379 w 5032666"/>
              <a:gd name="connsiteY504" fmla="*/ 419100 h 419100"/>
              <a:gd name="connsiteX505" fmla="*/ 3030758 w 5032666"/>
              <a:gd name="connsiteY505" fmla="*/ 419100 h 419100"/>
              <a:gd name="connsiteX506" fmla="*/ 3023338 w 5032666"/>
              <a:gd name="connsiteY506" fmla="*/ 419100 h 419100"/>
              <a:gd name="connsiteX507" fmla="*/ 2984791 w 5032666"/>
              <a:gd name="connsiteY507" fmla="*/ 419100 h 419100"/>
              <a:gd name="connsiteX508" fmla="*/ 2975266 w 5032666"/>
              <a:gd name="connsiteY508" fmla="*/ 419100 h 419100"/>
              <a:gd name="connsiteX509" fmla="*/ 2974055 w 5032666"/>
              <a:gd name="connsiteY509" fmla="*/ 419100 h 419100"/>
              <a:gd name="connsiteX510" fmla="*/ 2959683 w 5032666"/>
              <a:gd name="connsiteY510" fmla="*/ 419100 h 419100"/>
              <a:gd name="connsiteX511" fmla="*/ 2928088 w 5032666"/>
              <a:gd name="connsiteY511" fmla="*/ 419100 h 419100"/>
              <a:gd name="connsiteX512" fmla="*/ 2925983 w 5032666"/>
              <a:gd name="connsiteY512" fmla="*/ 419100 h 419100"/>
              <a:gd name="connsiteX513" fmla="*/ 2918563 w 5032666"/>
              <a:gd name="connsiteY513" fmla="*/ 419100 h 419100"/>
              <a:gd name="connsiteX514" fmla="*/ 2910400 w 5032666"/>
              <a:gd name="connsiteY514" fmla="*/ 419100 h 419100"/>
              <a:gd name="connsiteX515" fmla="*/ 2902980 w 5032666"/>
              <a:gd name="connsiteY515" fmla="*/ 419100 h 419100"/>
              <a:gd name="connsiteX516" fmla="*/ 2891687 w 5032666"/>
              <a:gd name="connsiteY516" fmla="*/ 419100 h 419100"/>
              <a:gd name="connsiteX517" fmla="*/ 2880016 w 5032666"/>
              <a:gd name="connsiteY517" fmla="*/ 419100 h 419100"/>
              <a:gd name="connsiteX518" fmla="*/ 2870490 w 5032666"/>
              <a:gd name="connsiteY518" fmla="*/ 419100 h 419100"/>
              <a:gd name="connsiteX519" fmla="*/ 2869280 w 5032666"/>
              <a:gd name="connsiteY519" fmla="*/ 419100 h 419100"/>
              <a:gd name="connsiteX520" fmla="*/ 2864433 w 5032666"/>
              <a:gd name="connsiteY520" fmla="*/ 419100 h 419100"/>
              <a:gd name="connsiteX521" fmla="*/ 2854908 w 5032666"/>
              <a:gd name="connsiteY521" fmla="*/ 419100 h 419100"/>
              <a:gd name="connsiteX522" fmla="*/ 2853697 w 5032666"/>
              <a:gd name="connsiteY522" fmla="*/ 419100 h 419100"/>
              <a:gd name="connsiteX523" fmla="*/ 2842404 w 5032666"/>
              <a:gd name="connsiteY523" fmla="*/ 419100 h 419100"/>
              <a:gd name="connsiteX524" fmla="*/ 2834984 w 5032666"/>
              <a:gd name="connsiteY524" fmla="*/ 419100 h 419100"/>
              <a:gd name="connsiteX525" fmla="*/ 2823313 w 5032666"/>
              <a:gd name="connsiteY525" fmla="*/ 419100 h 419100"/>
              <a:gd name="connsiteX526" fmla="*/ 2821207 w 5032666"/>
              <a:gd name="connsiteY526" fmla="*/ 419100 h 419100"/>
              <a:gd name="connsiteX527" fmla="*/ 2813787 w 5032666"/>
              <a:gd name="connsiteY527" fmla="*/ 419100 h 419100"/>
              <a:gd name="connsiteX528" fmla="*/ 2807730 w 5032666"/>
              <a:gd name="connsiteY528" fmla="*/ 419100 h 419100"/>
              <a:gd name="connsiteX529" fmla="*/ 2805625 w 5032666"/>
              <a:gd name="connsiteY529" fmla="*/ 419100 h 419100"/>
              <a:gd name="connsiteX530" fmla="*/ 2798205 w 5032666"/>
              <a:gd name="connsiteY530" fmla="*/ 419100 h 419100"/>
              <a:gd name="connsiteX531" fmla="*/ 2796437 w 5032666"/>
              <a:gd name="connsiteY531" fmla="*/ 419100 h 419100"/>
              <a:gd name="connsiteX532" fmla="*/ 2785701 w 5032666"/>
              <a:gd name="connsiteY532" fmla="*/ 419100 h 419100"/>
              <a:gd name="connsiteX533" fmla="*/ 2775240 w 5032666"/>
              <a:gd name="connsiteY533" fmla="*/ 419100 h 419100"/>
              <a:gd name="connsiteX534" fmla="*/ 2771329 w 5032666"/>
              <a:gd name="connsiteY534" fmla="*/ 419100 h 419100"/>
              <a:gd name="connsiteX535" fmla="*/ 2765715 w 5032666"/>
              <a:gd name="connsiteY535" fmla="*/ 419100 h 419100"/>
              <a:gd name="connsiteX536" fmla="*/ 2764504 w 5032666"/>
              <a:gd name="connsiteY536" fmla="*/ 419100 h 419100"/>
              <a:gd name="connsiteX537" fmla="*/ 2759658 w 5032666"/>
              <a:gd name="connsiteY537" fmla="*/ 419100 h 419100"/>
              <a:gd name="connsiteX538" fmla="*/ 2750132 w 5032666"/>
              <a:gd name="connsiteY538" fmla="*/ 419100 h 419100"/>
              <a:gd name="connsiteX539" fmla="*/ 2748922 w 5032666"/>
              <a:gd name="connsiteY539" fmla="*/ 419100 h 419100"/>
              <a:gd name="connsiteX540" fmla="*/ 2739734 w 5032666"/>
              <a:gd name="connsiteY540" fmla="*/ 419100 h 419100"/>
              <a:gd name="connsiteX541" fmla="*/ 2722046 w 5032666"/>
              <a:gd name="connsiteY541" fmla="*/ 419100 h 419100"/>
              <a:gd name="connsiteX542" fmla="*/ 2718537 w 5032666"/>
              <a:gd name="connsiteY542" fmla="*/ 419100 h 419100"/>
              <a:gd name="connsiteX543" fmla="*/ 2716432 w 5032666"/>
              <a:gd name="connsiteY543" fmla="*/ 419100 h 419100"/>
              <a:gd name="connsiteX544" fmla="*/ 2714626 w 5032666"/>
              <a:gd name="connsiteY544" fmla="*/ 419100 h 419100"/>
              <a:gd name="connsiteX545" fmla="*/ 2709012 w 5032666"/>
              <a:gd name="connsiteY545" fmla="*/ 419100 h 419100"/>
              <a:gd name="connsiteX546" fmla="*/ 2702955 w 5032666"/>
              <a:gd name="connsiteY546" fmla="*/ 419100 h 419100"/>
              <a:gd name="connsiteX547" fmla="*/ 2700849 w 5032666"/>
              <a:gd name="connsiteY547" fmla="*/ 419100 h 419100"/>
              <a:gd name="connsiteX548" fmla="*/ 2693429 w 5032666"/>
              <a:gd name="connsiteY548" fmla="*/ 419100 h 419100"/>
              <a:gd name="connsiteX549" fmla="*/ 2682136 w 5032666"/>
              <a:gd name="connsiteY549" fmla="*/ 419100 h 419100"/>
              <a:gd name="connsiteX550" fmla="*/ 2676079 w 5032666"/>
              <a:gd name="connsiteY550" fmla="*/ 419100 h 419100"/>
              <a:gd name="connsiteX551" fmla="*/ 2670465 w 5032666"/>
              <a:gd name="connsiteY551" fmla="*/ 419100 h 419100"/>
              <a:gd name="connsiteX552" fmla="*/ 2665343 w 5032666"/>
              <a:gd name="connsiteY552" fmla="*/ 419100 h 419100"/>
              <a:gd name="connsiteX553" fmla="*/ 2659729 w 5032666"/>
              <a:gd name="connsiteY553" fmla="*/ 419100 h 419100"/>
              <a:gd name="connsiteX554" fmla="*/ 2654882 w 5032666"/>
              <a:gd name="connsiteY554" fmla="*/ 419100 h 419100"/>
              <a:gd name="connsiteX555" fmla="*/ 2645357 w 5032666"/>
              <a:gd name="connsiteY555" fmla="*/ 419100 h 419100"/>
              <a:gd name="connsiteX556" fmla="*/ 2644146 w 5032666"/>
              <a:gd name="connsiteY556" fmla="*/ 419100 h 419100"/>
              <a:gd name="connsiteX557" fmla="*/ 2632853 w 5032666"/>
              <a:gd name="connsiteY557" fmla="*/ 419100 h 419100"/>
              <a:gd name="connsiteX558" fmla="*/ 2625433 w 5032666"/>
              <a:gd name="connsiteY558" fmla="*/ 419100 h 419100"/>
              <a:gd name="connsiteX559" fmla="*/ 2619376 w 5032666"/>
              <a:gd name="connsiteY559" fmla="*/ 419100 h 419100"/>
              <a:gd name="connsiteX560" fmla="*/ 2613762 w 5032666"/>
              <a:gd name="connsiteY560" fmla="*/ 419100 h 419100"/>
              <a:gd name="connsiteX561" fmla="*/ 2598179 w 5032666"/>
              <a:gd name="connsiteY561" fmla="*/ 419100 h 419100"/>
              <a:gd name="connsiteX562" fmla="*/ 2596074 w 5032666"/>
              <a:gd name="connsiteY562" fmla="*/ 419100 h 419100"/>
              <a:gd name="connsiteX563" fmla="*/ 2588654 w 5032666"/>
              <a:gd name="connsiteY563" fmla="*/ 419100 h 419100"/>
              <a:gd name="connsiteX564" fmla="*/ 2586886 w 5032666"/>
              <a:gd name="connsiteY564" fmla="*/ 419100 h 419100"/>
              <a:gd name="connsiteX565" fmla="*/ 2576150 w 5032666"/>
              <a:gd name="connsiteY565" fmla="*/ 419100 h 419100"/>
              <a:gd name="connsiteX566" fmla="*/ 2561778 w 5032666"/>
              <a:gd name="connsiteY566" fmla="*/ 419100 h 419100"/>
              <a:gd name="connsiteX567" fmla="*/ 2550107 w 5032666"/>
              <a:gd name="connsiteY567" fmla="*/ 419100 h 419100"/>
              <a:gd name="connsiteX568" fmla="*/ 2539371 w 5032666"/>
              <a:gd name="connsiteY568" fmla="*/ 419100 h 419100"/>
              <a:gd name="connsiteX569" fmla="*/ 2530183 w 5032666"/>
              <a:gd name="connsiteY569" fmla="*/ 419100 h 419100"/>
              <a:gd name="connsiteX570" fmla="*/ 2518066 w 5032666"/>
              <a:gd name="connsiteY570" fmla="*/ 419100 h 419100"/>
              <a:gd name="connsiteX571" fmla="*/ 2512495 w 5032666"/>
              <a:gd name="connsiteY571" fmla="*/ 419100 h 419100"/>
              <a:gd name="connsiteX572" fmla="*/ 2505075 w 5032666"/>
              <a:gd name="connsiteY572" fmla="*/ 419100 h 419100"/>
              <a:gd name="connsiteX573" fmla="*/ 2493404 w 5032666"/>
              <a:gd name="connsiteY573" fmla="*/ 419100 h 419100"/>
              <a:gd name="connsiteX574" fmla="*/ 2468783 w 5032666"/>
              <a:gd name="connsiteY574" fmla="*/ 419100 h 419100"/>
              <a:gd name="connsiteX575" fmla="*/ 2466528 w 5032666"/>
              <a:gd name="connsiteY575" fmla="*/ 419100 h 419100"/>
              <a:gd name="connsiteX576" fmla="*/ 2461363 w 5032666"/>
              <a:gd name="connsiteY576" fmla="*/ 419100 h 419100"/>
              <a:gd name="connsiteX577" fmla="*/ 2455792 w 5032666"/>
              <a:gd name="connsiteY577" fmla="*/ 419100 h 419100"/>
              <a:gd name="connsiteX578" fmla="*/ 2434487 w 5032666"/>
              <a:gd name="connsiteY578" fmla="*/ 419100 h 419100"/>
              <a:gd name="connsiteX579" fmla="*/ 2422816 w 5032666"/>
              <a:gd name="connsiteY579" fmla="*/ 419100 h 419100"/>
              <a:gd name="connsiteX580" fmla="*/ 2412080 w 5032666"/>
              <a:gd name="connsiteY580" fmla="*/ 419100 h 419100"/>
              <a:gd name="connsiteX581" fmla="*/ 2409825 w 5032666"/>
              <a:gd name="connsiteY581" fmla="*/ 419100 h 419100"/>
              <a:gd name="connsiteX582" fmla="*/ 2397708 w 5032666"/>
              <a:gd name="connsiteY582" fmla="*/ 419100 h 419100"/>
              <a:gd name="connsiteX583" fmla="*/ 2385204 w 5032666"/>
              <a:gd name="connsiteY583" fmla="*/ 419100 h 419100"/>
              <a:gd name="connsiteX584" fmla="*/ 2377784 w 5032666"/>
              <a:gd name="connsiteY584" fmla="*/ 419100 h 419100"/>
              <a:gd name="connsiteX585" fmla="*/ 2366113 w 5032666"/>
              <a:gd name="connsiteY585" fmla="*/ 419100 h 419100"/>
              <a:gd name="connsiteX586" fmla="*/ 2348425 w 5032666"/>
              <a:gd name="connsiteY586" fmla="*/ 419100 h 419100"/>
              <a:gd name="connsiteX587" fmla="*/ 2341005 w 5032666"/>
              <a:gd name="connsiteY587" fmla="*/ 419100 h 419100"/>
              <a:gd name="connsiteX588" fmla="*/ 2339237 w 5032666"/>
              <a:gd name="connsiteY588" fmla="*/ 419100 h 419100"/>
              <a:gd name="connsiteX589" fmla="*/ 2329712 w 5032666"/>
              <a:gd name="connsiteY589" fmla="*/ 419100 h 419100"/>
              <a:gd name="connsiteX590" fmla="*/ 2328501 w 5032666"/>
              <a:gd name="connsiteY590" fmla="*/ 419100 h 419100"/>
              <a:gd name="connsiteX591" fmla="*/ 2314129 w 5032666"/>
              <a:gd name="connsiteY591" fmla="*/ 419100 h 419100"/>
              <a:gd name="connsiteX592" fmla="*/ 2308515 w 5032666"/>
              <a:gd name="connsiteY592" fmla="*/ 419100 h 419100"/>
              <a:gd name="connsiteX593" fmla="*/ 2302458 w 5032666"/>
              <a:gd name="connsiteY593" fmla="*/ 419100 h 419100"/>
              <a:gd name="connsiteX594" fmla="*/ 2291722 w 5032666"/>
              <a:gd name="connsiteY594" fmla="*/ 419100 h 419100"/>
              <a:gd name="connsiteX595" fmla="*/ 2282534 w 5032666"/>
              <a:gd name="connsiteY595" fmla="*/ 419100 h 419100"/>
              <a:gd name="connsiteX596" fmla="*/ 2280429 w 5032666"/>
              <a:gd name="connsiteY596" fmla="*/ 419100 h 419100"/>
              <a:gd name="connsiteX597" fmla="*/ 2273009 w 5032666"/>
              <a:gd name="connsiteY597" fmla="*/ 419100 h 419100"/>
              <a:gd name="connsiteX598" fmla="*/ 2264846 w 5032666"/>
              <a:gd name="connsiteY598" fmla="*/ 419100 h 419100"/>
              <a:gd name="connsiteX599" fmla="*/ 2259232 w 5032666"/>
              <a:gd name="connsiteY599" fmla="*/ 419100 h 419100"/>
              <a:gd name="connsiteX600" fmla="*/ 2257426 w 5032666"/>
              <a:gd name="connsiteY600" fmla="*/ 419100 h 419100"/>
              <a:gd name="connsiteX601" fmla="*/ 2251812 w 5032666"/>
              <a:gd name="connsiteY601" fmla="*/ 419100 h 419100"/>
              <a:gd name="connsiteX602" fmla="*/ 2245755 w 5032666"/>
              <a:gd name="connsiteY602" fmla="*/ 419100 h 419100"/>
              <a:gd name="connsiteX603" fmla="*/ 2234462 w 5032666"/>
              <a:gd name="connsiteY603" fmla="*/ 419100 h 419100"/>
              <a:gd name="connsiteX604" fmla="*/ 2224936 w 5032666"/>
              <a:gd name="connsiteY604" fmla="*/ 419100 h 419100"/>
              <a:gd name="connsiteX605" fmla="*/ 2223726 w 5032666"/>
              <a:gd name="connsiteY605" fmla="*/ 419100 h 419100"/>
              <a:gd name="connsiteX606" fmla="*/ 2218879 w 5032666"/>
              <a:gd name="connsiteY606" fmla="*/ 419100 h 419100"/>
              <a:gd name="connsiteX607" fmla="*/ 2213265 w 5032666"/>
              <a:gd name="connsiteY607" fmla="*/ 419100 h 419100"/>
              <a:gd name="connsiteX608" fmla="*/ 2209354 w 5032666"/>
              <a:gd name="connsiteY608" fmla="*/ 419100 h 419100"/>
              <a:gd name="connsiteX609" fmla="*/ 2208143 w 5032666"/>
              <a:gd name="connsiteY609" fmla="*/ 419100 h 419100"/>
              <a:gd name="connsiteX610" fmla="*/ 2202529 w 5032666"/>
              <a:gd name="connsiteY610" fmla="*/ 419100 h 419100"/>
              <a:gd name="connsiteX611" fmla="*/ 2188157 w 5032666"/>
              <a:gd name="connsiteY611" fmla="*/ 419100 h 419100"/>
              <a:gd name="connsiteX612" fmla="*/ 2177759 w 5032666"/>
              <a:gd name="connsiteY612" fmla="*/ 419100 h 419100"/>
              <a:gd name="connsiteX613" fmla="*/ 2175653 w 5032666"/>
              <a:gd name="connsiteY613" fmla="*/ 419100 h 419100"/>
              <a:gd name="connsiteX614" fmla="*/ 2168233 w 5032666"/>
              <a:gd name="connsiteY614" fmla="*/ 419100 h 419100"/>
              <a:gd name="connsiteX615" fmla="*/ 2162176 w 5032666"/>
              <a:gd name="connsiteY615" fmla="*/ 419100 h 419100"/>
              <a:gd name="connsiteX616" fmla="*/ 2160071 w 5032666"/>
              <a:gd name="connsiteY616" fmla="*/ 419100 h 419100"/>
              <a:gd name="connsiteX617" fmla="*/ 2156562 w 5032666"/>
              <a:gd name="connsiteY617" fmla="*/ 419100 h 419100"/>
              <a:gd name="connsiteX618" fmla="*/ 2152651 w 5032666"/>
              <a:gd name="connsiteY618" fmla="*/ 419100 h 419100"/>
              <a:gd name="connsiteX619" fmla="*/ 2138874 w 5032666"/>
              <a:gd name="connsiteY619" fmla="*/ 419100 h 419100"/>
              <a:gd name="connsiteX620" fmla="*/ 2131454 w 5032666"/>
              <a:gd name="connsiteY620" fmla="*/ 419100 h 419100"/>
              <a:gd name="connsiteX621" fmla="*/ 2129686 w 5032666"/>
              <a:gd name="connsiteY621" fmla="*/ 419100 h 419100"/>
              <a:gd name="connsiteX622" fmla="*/ 2120161 w 5032666"/>
              <a:gd name="connsiteY622" fmla="*/ 419100 h 419100"/>
              <a:gd name="connsiteX623" fmla="*/ 2118950 w 5032666"/>
              <a:gd name="connsiteY623" fmla="*/ 419100 h 419100"/>
              <a:gd name="connsiteX624" fmla="*/ 2114104 w 5032666"/>
              <a:gd name="connsiteY624" fmla="*/ 419100 h 419100"/>
              <a:gd name="connsiteX625" fmla="*/ 2104578 w 5032666"/>
              <a:gd name="connsiteY625" fmla="*/ 419100 h 419100"/>
              <a:gd name="connsiteX626" fmla="*/ 2103368 w 5032666"/>
              <a:gd name="connsiteY626" fmla="*/ 419100 h 419100"/>
              <a:gd name="connsiteX627" fmla="*/ 2092907 w 5032666"/>
              <a:gd name="connsiteY627" fmla="*/ 419100 h 419100"/>
              <a:gd name="connsiteX628" fmla="*/ 2082171 w 5032666"/>
              <a:gd name="connsiteY628" fmla="*/ 419100 h 419100"/>
              <a:gd name="connsiteX629" fmla="*/ 2072983 w 5032666"/>
              <a:gd name="connsiteY629" fmla="*/ 419100 h 419100"/>
              <a:gd name="connsiteX630" fmla="*/ 2070878 w 5032666"/>
              <a:gd name="connsiteY630" fmla="*/ 419100 h 419100"/>
              <a:gd name="connsiteX631" fmla="*/ 2063458 w 5032666"/>
              <a:gd name="connsiteY631" fmla="*/ 419100 h 419100"/>
              <a:gd name="connsiteX632" fmla="*/ 2057401 w 5032666"/>
              <a:gd name="connsiteY632" fmla="*/ 419100 h 419100"/>
              <a:gd name="connsiteX633" fmla="*/ 2055295 w 5032666"/>
              <a:gd name="connsiteY633" fmla="*/ 419100 h 419100"/>
              <a:gd name="connsiteX634" fmla="*/ 2047875 w 5032666"/>
              <a:gd name="connsiteY634" fmla="*/ 419100 h 419100"/>
              <a:gd name="connsiteX635" fmla="*/ 2036204 w 5032666"/>
              <a:gd name="connsiteY635" fmla="*/ 419100 h 419100"/>
              <a:gd name="connsiteX636" fmla="*/ 2024911 w 5032666"/>
              <a:gd name="connsiteY636" fmla="*/ 419100 h 419100"/>
              <a:gd name="connsiteX637" fmla="*/ 2014175 w 5032666"/>
              <a:gd name="connsiteY637" fmla="*/ 419100 h 419100"/>
              <a:gd name="connsiteX638" fmla="*/ 2009328 w 5032666"/>
              <a:gd name="connsiteY638" fmla="*/ 419100 h 419100"/>
              <a:gd name="connsiteX639" fmla="*/ 1999803 w 5032666"/>
              <a:gd name="connsiteY639" fmla="*/ 419100 h 419100"/>
              <a:gd name="connsiteX640" fmla="*/ 1998592 w 5032666"/>
              <a:gd name="connsiteY640" fmla="*/ 419100 h 419100"/>
              <a:gd name="connsiteX641" fmla="*/ 1968208 w 5032666"/>
              <a:gd name="connsiteY641" fmla="*/ 419100 h 419100"/>
              <a:gd name="connsiteX642" fmla="*/ 1952625 w 5032666"/>
              <a:gd name="connsiteY642" fmla="*/ 419100 h 419100"/>
              <a:gd name="connsiteX643" fmla="*/ 1950520 w 5032666"/>
              <a:gd name="connsiteY643" fmla="*/ 419100 h 419100"/>
              <a:gd name="connsiteX644" fmla="*/ 1943100 w 5032666"/>
              <a:gd name="connsiteY644" fmla="*/ 419100 h 419100"/>
              <a:gd name="connsiteX645" fmla="*/ 1904553 w 5032666"/>
              <a:gd name="connsiteY645" fmla="*/ 419100 h 419100"/>
              <a:gd name="connsiteX646" fmla="*/ 1893817 w 5032666"/>
              <a:gd name="connsiteY646" fmla="*/ 419100 h 419100"/>
              <a:gd name="connsiteX647" fmla="*/ 1872512 w 5032666"/>
              <a:gd name="connsiteY647" fmla="*/ 419100 h 419100"/>
              <a:gd name="connsiteX648" fmla="*/ 1847850 w 5032666"/>
              <a:gd name="connsiteY648" fmla="*/ 419100 h 419100"/>
              <a:gd name="connsiteX649" fmla="*/ 1823229 w 5032666"/>
              <a:gd name="connsiteY649" fmla="*/ 419100 h 419100"/>
              <a:gd name="connsiteX650" fmla="*/ 1815809 w 5032666"/>
              <a:gd name="connsiteY650" fmla="*/ 419100 h 419100"/>
              <a:gd name="connsiteX651" fmla="*/ 1777262 w 5032666"/>
              <a:gd name="connsiteY651" fmla="*/ 419100 h 419100"/>
              <a:gd name="connsiteX652" fmla="*/ 1766526 w 5032666"/>
              <a:gd name="connsiteY652" fmla="*/ 419100 h 419100"/>
              <a:gd name="connsiteX653" fmla="*/ 1752154 w 5032666"/>
              <a:gd name="connsiteY653" fmla="*/ 419100 h 419100"/>
              <a:gd name="connsiteX654" fmla="*/ 1720559 w 5032666"/>
              <a:gd name="connsiteY654" fmla="*/ 419100 h 419100"/>
              <a:gd name="connsiteX655" fmla="*/ 1702871 w 5032666"/>
              <a:gd name="connsiteY655" fmla="*/ 419100 h 419100"/>
              <a:gd name="connsiteX656" fmla="*/ 1695451 w 5032666"/>
              <a:gd name="connsiteY656" fmla="*/ 419100 h 419100"/>
              <a:gd name="connsiteX657" fmla="*/ 1662961 w 5032666"/>
              <a:gd name="connsiteY657" fmla="*/ 419100 h 419100"/>
              <a:gd name="connsiteX658" fmla="*/ 1656904 w 5032666"/>
              <a:gd name="connsiteY658" fmla="*/ 419100 h 419100"/>
              <a:gd name="connsiteX659" fmla="*/ 1646168 w 5032666"/>
              <a:gd name="connsiteY659" fmla="*/ 419100 h 419100"/>
              <a:gd name="connsiteX660" fmla="*/ 1613678 w 5032666"/>
              <a:gd name="connsiteY660" fmla="*/ 419100 h 419100"/>
              <a:gd name="connsiteX661" fmla="*/ 1606258 w 5032666"/>
              <a:gd name="connsiteY661" fmla="*/ 419100 h 419100"/>
              <a:gd name="connsiteX662" fmla="*/ 1600201 w 5032666"/>
              <a:gd name="connsiteY662" fmla="*/ 419100 h 419100"/>
              <a:gd name="connsiteX663" fmla="*/ 1584616 w 5032666"/>
              <a:gd name="connsiteY663" fmla="*/ 419100 h 419100"/>
              <a:gd name="connsiteX664" fmla="*/ 1567711 w 5032666"/>
              <a:gd name="connsiteY664" fmla="*/ 419100 h 419100"/>
              <a:gd name="connsiteX665" fmla="*/ 1556975 w 5032666"/>
              <a:gd name="connsiteY665" fmla="*/ 419100 h 419100"/>
              <a:gd name="connsiteX666" fmla="*/ 1542603 w 5032666"/>
              <a:gd name="connsiteY666" fmla="*/ 419100 h 419100"/>
              <a:gd name="connsiteX667" fmla="*/ 1535333 w 5032666"/>
              <a:gd name="connsiteY667" fmla="*/ 419100 h 419100"/>
              <a:gd name="connsiteX668" fmla="*/ 1527913 w 5032666"/>
              <a:gd name="connsiteY668" fmla="*/ 419100 h 419100"/>
              <a:gd name="connsiteX669" fmla="*/ 1511008 w 5032666"/>
              <a:gd name="connsiteY669" fmla="*/ 419100 h 419100"/>
              <a:gd name="connsiteX670" fmla="*/ 1493320 w 5032666"/>
              <a:gd name="connsiteY670" fmla="*/ 419100 h 419100"/>
              <a:gd name="connsiteX671" fmla="*/ 1489366 w 5032666"/>
              <a:gd name="connsiteY671" fmla="*/ 419100 h 419100"/>
              <a:gd name="connsiteX672" fmla="*/ 1485900 w 5032666"/>
              <a:gd name="connsiteY672" fmla="*/ 419100 h 419100"/>
              <a:gd name="connsiteX673" fmla="*/ 1478630 w 5032666"/>
              <a:gd name="connsiteY673" fmla="*/ 419100 h 419100"/>
              <a:gd name="connsiteX674" fmla="*/ 1464258 w 5032666"/>
              <a:gd name="connsiteY674" fmla="*/ 419100 h 419100"/>
              <a:gd name="connsiteX675" fmla="*/ 1447353 w 5032666"/>
              <a:gd name="connsiteY675" fmla="*/ 419100 h 419100"/>
              <a:gd name="connsiteX676" fmla="*/ 1436617 w 5032666"/>
              <a:gd name="connsiteY676" fmla="*/ 419100 h 419100"/>
              <a:gd name="connsiteX677" fmla="*/ 1432663 w 5032666"/>
              <a:gd name="connsiteY677" fmla="*/ 419100 h 419100"/>
              <a:gd name="connsiteX678" fmla="*/ 1414975 w 5032666"/>
              <a:gd name="connsiteY678" fmla="*/ 419100 h 419100"/>
              <a:gd name="connsiteX679" fmla="*/ 1407555 w 5032666"/>
              <a:gd name="connsiteY679" fmla="*/ 419100 h 419100"/>
              <a:gd name="connsiteX680" fmla="*/ 1390650 w 5032666"/>
              <a:gd name="connsiteY680" fmla="*/ 419100 h 419100"/>
              <a:gd name="connsiteX681" fmla="*/ 1375065 w 5032666"/>
              <a:gd name="connsiteY681" fmla="*/ 419100 h 419100"/>
              <a:gd name="connsiteX682" fmla="*/ 1369008 w 5032666"/>
              <a:gd name="connsiteY682" fmla="*/ 419100 h 419100"/>
              <a:gd name="connsiteX683" fmla="*/ 1358272 w 5032666"/>
              <a:gd name="connsiteY683" fmla="*/ 419100 h 419100"/>
              <a:gd name="connsiteX684" fmla="*/ 1325782 w 5032666"/>
              <a:gd name="connsiteY684" fmla="*/ 419100 h 419100"/>
              <a:gd name="connsiteX685" fmla="*/ 1318362 w 5032666"/>
              <a:gd name="connsiteY685" fmla="*/ 419100 h 419100"/>
              <a:gd name="connsiteX686" fmla="*/ 1312305 w 5032666"/>
              <a:gd name="connsiteY686" fmla="*/ 419100 h 419100"/>
              <a:gd name="connsiteX687" fmla="*/ 1279815 w 5032666"/>
              <a:gd name="connsiteY687" fmla="*/ 419100 h 419100"/>
              <a:gd name="connsiteX688" fmla="*/ 1269079 w 5032666"/>
              <a:gd name="connsiteY688" fmla="*/ 419100 h 419100"/>
              <a:gd name="connsiteX689" fmla="*/ 1254707 w 5032666"/>
              <a:gd name="connsiteY689" fmla="*/ 419100 h 419100"/>
              <a:gd name="connsiteX690" fmla="*/ 1223112 w 5032666"/>
              <a:gd name="connsiteY690" fmla="*/ 419100 h 419100"/>
              <a:gd name="connsiteX691" fmla="*/ 1205424 w 5032666"/>
              <a:gd name="connsiteY691" fmla="*/ 419100 h 419100"/>
              <a:gd name="connsiteX692" fmla="*/ 1198004 w 5032666"/>
              <a:gd name="connsiteY692" fmla="*/ 419100 h 419100"/>
              <a:gd name="connsiteX693" fmla="*/ 1159457 w 5032666"/>
              <a:gd name="connsiteY693" fmla="*/ 419100 h 419100"/>
              <a:gd name="connsiteX694" fmla="*/ 1148721 w 5032666"/>
              <a:gd name="connsiteY694" fmla="*/ 419100 h 419100"/>
              <a:gd name="connsiteX695" fmla="*/ 1127416 w 5032666"/>
              <a:gd name="connsiteY695" fmla="*/ 419100 h 419100"/>
              <a:gd name="connsiteX696" fmla="*/ 1102754 w 5032666"/>
              <a:gd name="connsiteY696" fmla="*/ 419100 h 419100"/>
              <a:gd name="connsiteX697" fmla="*/ 1078133 w 5032666"/>
              <a:gd name="connsiteY697" fmla="*/ 419100 h 419100"/>
              <a:gd name="connsiteX698" fmla="*/ 1070713 w 5032666"/>
              <a:gd name="connsiteY698" fmla="*/ 419100 h 419100"/>
              <a:gd name="connsiteX699" fmla="*/ 1032166 w 5032666"/>
              <a:gd name="connsiteY699" fmla="*/ 419100 h 419100"/>
              <a:gd name="connsiteX700" fmla="*/ 1021430 w 5032666"/>
              <a:gd name="connsiteY700" fmla="*/ 419100 h 419100"/>
              <a:gd name="connsiteX701" fmla="*/ 1007058 w 5032666"/>
              <a:gd name="connsiteY701" fmla="*/ 419100 h 419100"/>
              <a:gd name="connsiteX702" fmla="*/ 975463 w 5032666"/>
              <a:gd name="connsiteY702" fmla="*/ 419100 h 419100"/>
              <a:gd name="connsiteX703" fmla="*/ 957775 w 5032666"/>
              <a:gd name="connsiteY703" fmla="*/ 419100 h 419100"/>
              <a:gd name="connsiteX704" fmla="*/ 950355 w 5032666"/>
              <a:gd name="connsiteY704" fmla="*/ 419100 h 419100"/>
              <a:gd name="connsiteX705" fmla="*/ 939062 w 5032666"/>
              <a:gd name="connsiteY705" fmla="*/ 419100 h 419100"/>
              <a:gd name="connsiteX706" fmla="*/ 917865 w 5032666"/>
              <a:gd name="connsiteY706" fmla="*/ 419100 h 419100"/>
              <a:gd name="connsiteX707" fmla="*/ 911808 w 5032666"/>
              <a:gd name="connsiteY707" fmla="*/ 419100 h 419100"/>
              <a:gd name="connsiteX708" fmla="*/ 901072 w 5032666"/>
              <a:gd name="connsiteY708" fmla="*/ 419100 h 419100"/>
              <a:gd name="connsiteX709" fmla="*/ 889779 w 5032666"/>
              <a:gd name="connsiteY709" fmla="*/ 419100 h 419100"/>
              <a:gd name="connsiteX710" fmla="*/ 882359 w 5032666"/>
              <a:gd name="connsiteY710" fmla="*/ 419100 h 419100"/>
              <a:gd name="connsiteX711" fmla="*/ 868582 w 5032666"/>
              <a:gd name="connsiteY711" fmla="*/ 419100 h 419100"/>
              <a:gd name="connsiteX712" fmla="*/ 861162 w 5032666"/>
              <a:gd name="connsiteY712" fmla="*/ 419100 h 419100"/>
              <a:gd name="connsiteX713" fmla="*/ 855105 w 5032666"/>
              <a:gd name="connsiteY713" fmla="*/ 419100 h 419100"/>
              <a:gd name="connsiteX714" fmla="*/ 843812 w 5032666"/>
              <a:gd name="connsiteY714" fmla="*/ 419100 h 419100"/>
              <a:gd name="connsiteX715" fmla="*/ 833076 w 5032666"/>
              <a:gd name="connsiteY715" fmla="*/ 419100 h 419100"/>
              <a:gd name="connsiteX716" fmla="*/ 822615 w 5032666"/>
              <a:gd name="connsiteY716" fmla="*/ 419100 h 419100"/>
              <a:gd name="connsiteX717" fmla="*/ 818704 w 5032666"/>
              <a:gd name="connsiteY717" fmla="*/ 419100 h 419100"/>
              <a:gd name="connsiteX718" fmla="*/ 811879 w 5032666"/>
              <a:gd name="connsiteY718" fmla="*/ 419100 h 419100"/>
              <a:gd name="connsiteX719" fmla="*/ 797507 w 5032666"/>
              <a:gd name="connsiteY719" fmla="*/ 419100 h 419100"/>
              <a:gd name="connsiteX720" fmla="*/ 787109 w 5032666"/>
              <a:gd name="connsiteY720" fmla="*/ 419100 h 419100"/>
              <a:gd name="connsiteX721" fmla="*/ 769421 w 5032666"/>
              <a:gd name="connsiteY721" fmla="*/ 419100 h 419100"/>
              <a:gd name="connsiteX722" fmla="*/ 765912 w 5032666"/>
              <a:gd name="connsiteY722" fmla="*/ 419100 h 419100"/>
              <a:gd name="connsiteX723" fmla="*/ 762001 w 5032666"/>
              <a:gd name="connsiteY723" fmla="*/ 419100 h 419100"/>
              <a:gd name="connsiteX724" fmla="*/ 748224 w 5032666"/>
              <a:gd name="connsiteY724" fmla="*/ 419100 h 419100"/>
              <a:gd name="connsiteX725" fmla="*/ 740804 w 5032666"/>
              <a:gd name="connsiteY725" fmla="*/ 419100 h 419100"/>
              <a:gd name="connsiteX726" fmla="*/ 729511 w 5032666"/>
              <a:gd name="connsiteY726" fmla="*/ 419100 h 419100"/>
              <a:gd name="connsiteX727" fmla="*/ 723454 w 5032666"/>
              <a:gd name="connsiteY727" fmla="*/ 419100 h 419100"/>
              <a:gd name="connsiteX728" fmla="*/ 712718 w 5032666"/>
              <a:gd name="connsiteY728" fmla="*/ 419100 h 419100"/>
              <a:gd name="connsiteX729" fmla="*/ 702257 w 5032666"/>
              <a:gd name="connsiteY729" fmla="*/ 419100 h 419100"/>
              <a:gd name="connsiteX730" fmla="*/ 691521 w 5032666"/>
              <a:gd name="connsiteY730" fmla="*/ 419100 h 419100"/>
              <a:gd name="connsiteX731" fmla="*/ 680228 w 5032666"/>
              <a:gd name="connsiteY731" fmla="*/ 419100 h 419100"/>
              <a:gd name="connsiteX732" fmla="*/ 672808 w 5032666"/>
              <a:gd name="connsiteY732" fmla="*/ 419100 h 419100"/>
              <a:gd name="connsiteX733" fmla="*/ 666751 w 5032666"/>
              <a:gd name="connsiteY733" fmla="*/ 419100 h 419100"/>
              <a:gd name="connsiteX734" fmla="*/ 645554 w 5032666"/>
              <a:gd name="connsiteY734" fmla="*/ 419100 h 419100"/>
              <a:gd name="connsiteX735" fmla="*/ 634261 w 5032666"/>
              <a:gd name="connsiteY735" fmla="*/ 419100 h 419100"/>
              <a:gd name="connsiteX736" fmla="*/ 623525 w 5032666"/>
              <a:gd name="connsiteY736" fmla="*/ 419100 h 419100"/>
              <a:gd name="connsiteX737" fmla="*/ 609153 w 5032666"/>
              <a:gd name="connsiteY737" fmla="*/ 419100 h 419100"/>
              <a:gd name="connsiteX738" fmla="*/ 577558 w 5032666"/>
              <a:gd name="connsiteY738" fmla="*/ 419100 h 419100"/>
              <a:gd name="connsiteX739" fmla="*/ 559870 w 5032666"/>
              <a:gd name="connsiteY739" fmla="*/ 419100 h 419100"/>
              <a:gd name="connsiteX740" fmla="*/ 552450 w 5032666"/>
              <a:gd name="connsiteY740" fmla="*/ 419100 h 419100"/>
              <a:gd name="connsiteX741" fmla="*/ 513903 w 5032666"/>
              <a:gd name="connsiteY741" fmla="*/ 419100 h 419100"/>
              <a:gd name="connsiteX742" fmla="*/ 503167 w 5032666"/>
              <a:gd name="connsiteY742" fmla="*/ 419100 h 419100"/>
              <a:gd name="connsiteX743" fmla="*/ 481862 w 5032666"/>
              <a:gd name="connsiteY743" fmla="*/ 419100 h 419100"/>
              <a:gd name="connsiteX744" fmla="*/ 457200 w 5032666"/>
              <a:gd name="connsiteY744" fmla="*/ 419100 h 419100"/>
              <a:gd name="connsiteX745" fmla="*/ 432579 w 5032666"/>
              <a:gd name="connsiteY745" fmla="*/ 419100 h 419100"/>
              <a:gd name="connsiteX746" fmla="*/ 425159 w 5032666"/>
              <a:gd name="connsiteY746" fmla="*/ 419100 h 419100"/>
              <a:gd name="connsiteX747" fmla="*/ 386612 w 5032666"/>
              <a:gd name="connsiteY747" fmla="*/ 419100 h 419100"/>
              <a:gd name="connsiteX748" fmla="*/ 375876 w 5032666"/>
              <a:gd name="connsiteY748" fmla="*/ 419100 h 419100"/>
              <a:gd name="connsiteX749" fmla="*/ 361504 w 5032666"/>
              <a:gd name="connsiteY749" fmla="*/ 419100 h 419100"/>
              <a:gd name="connsiteX750" fmla="*/ 329909 w 5032666"/>
              <a:gd name="connsiteY750" fmla="*/ 419100 h 419100"/>
              <a:gd name="connsiteX751" fmla="*/ 312221 w 5032666"/>
              <a:gd name="connsiteY751" fmla="*/ 419100 h 419100"/>
              <a:gd name="connsiteX752" fmla="*/ 304801 w 5032666"/>
              <a:gd name="connsiteY752" fmla="*/ 419100 h 419100"/>
              <a:gd name="connsiteX753" fmla="*/ 272311 w 5032666"/>
              <a:gd name="connsiteY753" fmla="*/ 419100 h 419100"/>
              <a:gd name="connsiteX754" fmla="*/ 266254 w 5032666"/>
              <a:gd name="connsiteY754" fmla="*/ 419100 h 419100"/>
              <a:gd name="connsiteX755" fmla="*/ 255518 w 5032666"/>
              <a:gd name="connsiteY755" fmla="*/ 419100 h 419100"/>
              <a:gd name="connsiteX756" fmla="*/ 223028 w 5032666"/>
              <a:gd name="connsiteY756" fmla="*/ 419100 h 419100"/>
              <a:gd name="connsiteX757" fmla="*/ 215608 w 5032666"/>
              <a:gd name="connsiteY757" fmla="*/ 419100 h 419100"/>
              <a:gd name="connsiteX758" fmla="*/ 209551 w 5032666"/>
              <a:gd name="connsiteY758" fmla="*/ 419100 h 419100"/>
              <a:gd name="connsiteX759" fmla="*/ 177061 w 5032666"/>
              <a:gd name="connsiteY759" fmla="*/ 419100 h 419100"/>
              <a:gd name="connsiteX760" fmla="*/ 166325 w 5032666"/>
              <a:gd name="connsiteY760" fmla="*/ 419100 h 419100"/>
              <a:gd name="connsiteX761" fmla="*/ 151953 w 5032666"/>
              <a:gd name="connsiteY761" fmla="*/ 419100 h 419100"/>
              <a:gd name="connsiteX762" fmla="*/ 120358 w 5032666"/>
              <a:gd name="connsiteY762" fmla="*/ 419100 h 419100"/>
              <a:gd name="connsiteX763" fmla="*/ 102670 w 5032666"/>
              <a:gd name="connsiteY763" fmla="*/ 419100 h 419100"/>
              <a:gd name="connsiteX764" fmla="*/ 95250 w 5032666"/>
              <a:gd name="connsiteY764" fmla="*/ 419100 h 419100"/>
              <a:gd name="connsiteX765" fmla="*/ 56703 w 5032666"/>
              <a:gd name="connsiteY765" fmla="*/ 419100 h 419100"/>
              <a:gd name="connsiteX766" fmla="*/ 45967 w 5032666"/>
              <a:gd name="connsiteY766" fmla="*/ 419100 h 419100"/>
              <a:gd name="connsiteX767" fmla="*/ 0 w 5032666"/>
              <a:gd name="connsiteY767" fmla="*/ 419100 h 419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</a:cxnLst>
            <a:rect l="l" t="t" r="r" b="b"/>
            <a:pathLst>
              <a:path w="5032666" h="419100">
                <a:moveTo>
                  <a:pt x="104775" y="0"/>
                </a:moveTo>
                <a:lnTo>
                  <a:pt x="150742" y="0"/>
                </a:lnTo>
                <a:lnTo>
                  <a:pt x="161478" y="0"/>
                </a:lnTo>
                <a:lnTo>
                  <a:pt x="200025" y="0"/>
                </a:lnTo>
                <a:lnTo>
                  <a:pt x="207445" y="0"/>
                </a:lnTo>
                <a:lnTo>
                  <a:pt x="225133" y="0"/>
                </a:lnTo>
                <a:lnTo>
                  <a:pt x="256728" y="0"/>
                </a:lnTo>
                <a:lnTo>
                  <a:pt x="271100" y="0"/>
                </a:lnTo>
                <a:lnTo>
                  <a:pt x="281836" y="0"/>
                </a:lnTo>
                <a:lnTo>
                  <a:pt x="314326" y="0"/>
                </a:lnTo>
                <a:lnTo>
                  <a:pt x="320383" y="0"/>
                </a:lnTo>
                <a:lnTo>
                  <a:pt x="327803" y="0"/>
                </a:lnTo>
                <a:lnTo>
                  <a:pt x="360293" y="0"/>
                </a:lnTo>
                <a:lnTo>
                  <a:pt x="371029" y="0"/>
                </a:lnTo>
                <a:lnTo>
                  <a:pt x="377086" y="0"/>
                </a:lnTo>
                <a:lnTo>
                  <a:pt x="409576" y="0"/>
                </a:lnTo>
                <a:lnTo>
                  <a:pt x="416996" y="0"/>
                </a:lnTo>
                <a:lnTo>
                  <a:pt x="434684" y="0"/>
                </a:lnTo>
                <a:lnTo>
                  <a:pt x="466279" y="0"/>
                </a:lnTo>
                <a:lnTo>
                  <a:pt x="480651" y="0"/>
                </a:lnTo>
                <a:lnTo>
                  <a:pt x="491387" y="0"/>
                </a:lnTo>
                <a:lnTo>
                  <a:pt x="529934" y="0"/>
                </a:lnTo>
                <a:lnTo>
                  <a:pt x="537354" y="0"/>
                </a:lnTo>
                <a:lnTo>
                  <a:pt x="561975" y="0"/>
                </a:lnTo>
                <a:lnTo>
                  <a:pt x="586637" y="0"/>
                </a:lnTo>
                <a:lnTo>
                  <a:pt x="607942" y="0"/>
                </a:lnTo>
                <a:lnTo>
                  <a:pt x="618678" y="0"/>
                </a:lnTo>
                <a:lnTo>
                  <a:pt x="657225" y="0"/>
                </a:lnTo>
                <a:lnTo>
                  <a:pt x="664645" y="0"/>
                </a:lnTo>
                <a:lnTo>
                  <a:pt x="682333" y="0"/>
                </a:lnTo>
                <a:lnTo>
                  <a:pt x="713928" y="0"/>
                </a:lnTo>
                <a:lnTo>
                  <a:pt x="728300" y="0"/>
                </a:lnTo>
                <a:lnTo>
                  <a:pt x="739036" y="0"/>
                </a:lnTo>
                <a:lnTo>
                  <a:pt x="750329" y="0"/>
                </a:lnTo>
                <a:lnTo>
                  <a:pt x="771526" y="0"/>
                </a:lnTo>
                <a:lnTo>
                  <a:pt x="777583" y="0"/>
                </a:lnTo>
                <a:lnTo>
                  <a:pt x="785003" y="0"/>
                </a:lnTo>
                <a:lnTo>
                  <a:pt x="796296" y="0"/>
                </a:lnTo>
                <a:lnTo>
                  <a:pt x="807032" y="0"/>
                </a:lnTo>
                <a:lnTo>
                  <a:pt x="817493" y="0"/>
                </a:lnTo>
                <a:lnTo>
                  <a:pt x="828229" y="0"/>
                </a:lnTo>
                <a:lnTo>
                  <a:pt x="834286" y="0"/>
                </a:lnTo>
                <a:lnTo>
                  <a:pt x="845579" y="0"/>
                </a:lnTo>
                <a:lnTo>
                  <a:pt x="852999" y="0"/>
                </a:lnTo>
                <a:lnTo>
                  <a:pt x="866776" y="0"/>
                </a:lnTo>
                <a:lnTo>
                  <a:pt x="870687" y="0"/>
                </a:lnTo>
                <a:lnTo>
                  <a:pt x="874196" y="0"/>
                </a:lnTo>
                <a:lnTo>
                  <a:pt x="891884" y="0"/>
                </a:lnTo>
                <a:lnTo>
                  <a:pt x="902282" y="0"/>
                </a:lnTo>
                <a:lnTo>
                  <a:pt x="916654" y="0"/>
                </a:lnTo>
                <a:lnTo>
                  <a:pt x="923479" y="0"/>
                </a:lnTo>
                <a:lnTo>
                  <a:pt x="927390" y="0"/>
                </a:lnTo>
                <a:lnTo>
                  <a:pt x="937851" y="0"/>
                </a:lnTo>
                <a:lnTo>
                  <a:pt x="948587" y="0"/>
                </a:lnTo>
                <a:lnTo>
                  <a:pt x="959880" y="0"/>
                </a:lnTo>
                <a:lnTo>
                  <a:pt x="965937" y="0"/>
                </a:lnTo>
                <a:lnTo>
                  <a:pt x="973357" y="0"/>
                </a:lnTo>
                <a:lnTo>
                  <a:pt x="987134" y="0"/>
                </a:lnTo>
                <a:lnTo>
                  <a:pt x="994554" y="0"/>
                </a:lnTo>
                <a:lnTo>
                  <a:pt x="1005847" y="0"/>
                </a:lnTo>
                <a:lnTo>
                  <a:pt x="1016583" y="0"/>
                </a:lnTo>
                <a:lnTo>
                  <a:pt x="1022640" y="0"/>
                </a:lnTo>
                <a:lnTo>
                  <a:pt x="1043837" y="0"/>
                </a:lnTo>
                <a:lnTo>
                  <a:pt x="1055130" y="0"/>
                </a:lnTo>
                <a:lnTo>
                  <a:pt x="1062550" y="0"/>
                </a:lnTo>
                <a:lnTo>
                  <a:pt x="1080238" y="0"/>
                </a:lnTo>
                <a:lnTo>
                  <a:pt x="1111833" y="0"/>
                </a:lnTo>
                <a:lnTo>
                  <a:pt x="1126205" y="0"/>
                </a:lnTo>
                <a:lnTo>
                  <a:pt x="1136941" y="0"/>
                </a:lnTo>
                <a:lnTo>
                  <a:pt x="1175488" y="0"/>
                </a:lnTo>
                <a:lnTo>
                  <a:pt x="1182908" y="0"/>
                </a:lnTo>
                <a:lnTo>
                  <a:pt x="1207529" y="0"/>
                </a:lnTo>
                <a:lnTo>
                  <a:pt x="1232191" y="0"/>
                </a:lnTo>
                <a:lnTo>
                  <a:pt x="1253496" y="0"/>
                </a:lnTo>
                <a:lnTo>
                  <a:pt x="1264232" y="0"/>
                </a:lnTo>
                <a:lnTo>
                  <a:pt x="1302779" y="0"/>
                </a:lnTo>
                <a:lnTo>
                  <a:pt x="1310199" y="0"/>
                </a:lnTo>
                <a:lnTo>
                  <a:pt x="1327887" y="0"/>
                </a:lnTo>
                <a:lnTo>
                  <a:pt x="1359482" y="0"/>
                </a:lnTo>
                <a:lnTo>
                  <a:pt x="1373854" y="0"/>
                </a:lnTo>
                <a:lnTo>
                  <a:pt x="1384590" y="0"/>
                </a:lnTo>
                <a:lnTo>
                  <a:pt x="1417080" y="0"/>
                </a:lnTo>
                <a:lnTo>
                  <a:pt x="1423137" y="0"/>
                </a:lnTo>
                <a:lnTo>
                  <a:pt x="1430557" y="0"/>
                </a:lnTo>
                <a:lnTo>
                  <a:pt x="1463047" y="0"/>
                </a:lnTo>
                <a:lnTo>
                  <a:pt x="1473783" y="0"/>
                </a:lnTo>
                <a:lnTo>
                  <a:pt x="1479840" y="0"/>
                </a:lnTo>
                <a:lnTo>
                  <a:pt x="1495425" y="0"/>
                </a:lnTo>
                <a:lnTo>
                  <a:pt x="1512330" y="0"/>
                </a:lnTo>
                <a:lnTo>
                  <a:pt x="1519750" y="0"/>
                </a:lnTo>
                <a:lnTo>
                  <a:pt x="1537438" y="0"/>
                </a:lnTo>
                <a:lnTo>
                  <a:pt x="1541392" y="0"/>
                </a:lnTo>
                <a:lnTo>
                  <a:pt x="1552128" y="0"/>
                </a:lnTo>
                <a:lnTo>
                  <a:pt x="1569033" y="0"/>
                </a:lnTo>
                <a:lnTo>
                  <a:pt x="1583405" y="0"/>
                </a:lnTo>
                <a:lnTo>
                  <a:pt x="1590675" y="0"/>
                </a:lnTo>
                <a:lnTo>
                  <a:pt x="1594141" y="0"/>
                </a:lnTo>
                <a:lnTo>
                  <a:pt x="1598095" y="0"/>
                </a:lnTo>
                <a:lnTo>
                  <a:pt x="1615783" y="0"/>
                </a:lnTo>
                <a:lnTo>
                  <a:pt x="1632688" y="0"/>
                </a:lnTo>
                <a:lnTo>
                  <a:pt x="1640108" y="0"/>
                </a:lnTo>
                <a:lnTo>
                  <a:pt x="1647378" y="0"/>
                </a:lnTo>
                <a:lnTo>
                  <a:pt x="1661750" y="0"/>
                </a:lnTo>
                <a:lnTo>
                  <a:pt x="1672486" y="0"/>
                </a:lnTo>
                <a:lnTo>
                  <a:pt x="1689391" y="0"/>
                </a:lnTo>
                <a:lnTo>
                  <a:pt x="1704976" y="0"/>
                </a:lnTo>
                <a:lnTo>
                  <a:pt x="1711033" y="0"/>
                </a:lnTo>
                <a:lnTo>
                  <a:pt x="1718453" y="0"/>
                </a:lnTo>
                <a:lnTo>
                  <a:pt x="1750943" y="0"/>
                </a:lnTo>
                <a:lnTo>
                  <a:pt x="1761679" y="0"/>
                </a:lnTo>
                <a:lnTo>
                  <a:pt x="1767736" y="0"/>
                </a:lnTo>
                <a:lnTo>
                  <a:pt x="1800226" y="0"/>
                </a:lnTo>
                <a:lnTo>
                  <a:pt x="1807646" y="0"/>
                </a:lnTo>
                <a:lnTo>
                  <a:pt x="1825334" y="0"/>
                </a:lnTo>
                <a:lnTo>
                  <a:pt x="1856929" y="0"/>
                </a:lnTo>
                <a:lnTo>
                  <a:pt x="1871301" y="0"/>
                </a:lnTo>
                <a:lnTo>
                  <a:pt x="1882037" y="0"/>
                </a:lnTo>
                <a:lnTo>
                  <a:pt x="1920584" y="0"/>
                </a:lnTo>
                <a:lnTo>
                  <a:pt x="1928004" y="0"/>
                </a:lnTo>
                <a:lnTo>
                  <a:pt x="1952625" y="0"/>
                </a:lnTo>
                <a:lnTo>
                  <a:pt x="1977287" y="0"/>
                </a:lnTo>
                <a:lnTo>
                  <a:pt x="1998592" y="0"/>
                </a:lnTo>
                <a:lnTo>
                  <a:pt x="2009328" y="0"/>
                </a:lnTo>
                <a:lnTo>
                  <a:pt x="2047875" y="0"/>
                </a:lnTo>
                <a:lnTo>
                  <a:pt x="2055295" y="0"/>
                </a:lnTo>
                <a:lnTo>
                  <a:pt x="2057400" y="0"/>
                </a:lnTo>
                <a:lnTo>
                  <a:pt x="2072983" y="0"/>
                </a:lnTo>
                <a:lnTo>
                  <a:pt x="2103367" y="0"/>
                </a:lnTo>
                <a:lnTo>
                  <a:pt x="2104578" y="0"/>
                </a:lnTo>
                <a:lnTo>
                  <a:pt x="2114103" y="0"/>
                </a:lnTo>
                <a:lnTo>
                  <a:pt x="2118950" y="0"/>
                </a:lnTo>
                <a:lnTo>
                  <a:pt x="2129686" y="0"/>
                </a:lnTo>
                <a:lnTo>
                  <a:pt x="2140979" y="0"/>
                </a:lnTo>
                <a:lnTo>
                  <a:pt x="2152650" y="0"/>
                </a:lnTo>
                <a:lnTo>
                  <a:pt x="2160070" y="0"/>
                </a:lnTo>
                <a:lnTo>
                  <a:pt x="2162176" y="0"/>
                </a:lnTo>
                <a:lnTo>
                  <a:pt x="2168233" y="0"/>
                </a:lnTo>
                <a:lnTo>
                  <a:pt x="2175653" y="0"/>
                </a:lnTo>
                <a:lnTo>
                  <a:pt x="2177758" y="0"/>
                </a:lnTo>
                <a:lnTo>
                  <a:pt x="2186946" y="0"/>
                </a:lnTo>
                <a:lnTo>
                  <a:pt x="2197682" y="0"/>
                </a:lnTo>
                <a:lnTo>
                  <a:pt x="2208143" y="0"/>
                </a:lnTo>
                <a:lnTo>
                  <a:pt x="2209353" y="0"/>
                </a:lnTo>
                <a:lnTo>
                  <a:pt x="2218879" y="0"/>
                </a:lnTo>
                <a:lnTo>
                  <a:pt x="2223725" y="0"/>
                </a:lnTo>
                <a:lnTo>
                  <a:pt x="2224936" y="0"/>
                </a:lnTo>
                <a:lnTo>
                  <a:pt x="2234461" y="0"/>
                </a:lnTo>
                <a:lnTo>
                  <a:pt x="2236229" y="0"/>
                </a:lnTo>
                <a:lnTo>
                  <a:pt x="2243649" y="0"/>
                </a:lnTo>
                <a:lnTo>
                  <a:pt x="2257426" y="0"/>
                </a:lnTo>
                <a:lnTo>
                  <a:pt x="2261337" y="0"/>
                </a:lnTo>
                <a:lnTo>
                  <a:pt x="2264846" y="0"/>
                </a:lnTo>
                <a:lnTo>
                  <a:pt x="2266951" y="0"/>
                </a:lnTo>
                <a:lnTo>
                  <a:pt x="2273008" y="0"/>
                </a:lnTo>
                <a:lnTo>
                  <a:pt x="2280428" y="0"/>
                </a:lnTo>
                <a:lnTo>
                  <a:pt x="2282534" y="0"/>
                </a:lnTo>
                <a:lnTo>
                  <a:pt x="2292932" y="0"/>
                </a:lnTo>
                <a:lnTo>
                  <a:pt x="2307304" y="0"/>
                </a:lnTo>
                <a:lnTo>
                  <a:pt x="2312918" y="0"/>
                </a:lnTo>
                <a:lnTo>
                  <a:pt x="2314129" y="0"/>
                </a:lnTo>
                <a:lnTo>
                  <a:pt x="2318040" y="0"/>
                </a:lnTo>
                <a:lnTo>
                  <a:pt x="2323654" y="0"/>
                </a:lnTo>
                <a:lnTo>
                  <a:pt x="2328501" y="0"/>
                </a:lnTo>
                <a:lnTo>
                  <a:pt x="2329711" y="0"/>
                </a:lnTo>
                <a:lnTo>
                  <a:pt x="2339237" y="0"/>
                </a:lnTo>
                <a:lnTo>
                  <a:pt x="2350530" y="0"/>
                </a:lnTo>
                <a:lnTo>
                  <a:pt x="2356587" y="0"/>
                </a:lnTo>
                <a:lnTo>
                  <a:pt x="2362201" y="0"/>
                </a:lnTo>
                <a:lnTo>
                  <a:pt x="2364007" y="0"/>
                </a:lnTo>
                <a:lnTo>
                  <a:pt x="2369621" y="0"/>
                </a:lnTo>
                <a:lnTo>
                  <a:pt x="2377784" y="0"/>
                </a:lnTo>
                <a:lnTo>
                  <a:pt x="2385204" y="0"/>
                </a:lnTo>
                <a:lnTo>
                  <a:pt x="2387309" y="0"/>
                </a:lnTo>
                <a:lnTo>
                  <a:pt x="2396497" y="0"/>
                </a:lnTo>
                <a:lnTo>
                  <a:pt x="2407233" y="0"/>
                </a:lnTo>
                <a:lnTo>
                  <a:pt x="2413290" y="0"/>
                </a:lnTo>
                <a:lnTo>
                  <a:pt x="2418904" y="0"/>
                </a:lnTo>
                <a:lnTo>
                  <a:pt x="2433276" y="0"/>
                </a:lnTo>
                <a:lnTo>
                  <a:pt x="2434487" y="0"/>
                </a:lnTo>
                <a:lnTo>
                  <a:pt x="2444012" y="0"/>
                </a:lnTo>
                <a:lnTo>
                  <a:pt x="2445780" y="0"/>
                </a:lnTo>
                <a:lnTo>
                  <a:pt x="2453200" y="0"/>
                </a:lnTo>
                <a:lnTo>
                  <a:pt x="2470888" y="0"/>
                </a:lnTo>
                <a:lnTo>
                  <a:pt x="2482559" y="0"/>
                </a:lnTo>
                <a:lnTo>
                  <a:pt x="2489979" y="0"/>
                </a:lnTo>
                <a:lnTo>
                  <a:pt x="2502483" y="0"/>
                </a:lnTo>
                <a:lnTo>
                  <a:pt x="2514600" y="0"/>
                </a:lnTo>
                <a:lnTo>
                  <a:pt x="2516855" y="0"/>
                </a:lnTo>
                <a:lnTo>
                  <a:pt x="2527591" y="0"/>
                </a:lnTo>
                <a:lnTo>
                  <a:pt x="2539262" y="0"/>
                </a:lnTo>
                <a:lnTo>
                  <a:pt x="2560567" y="0"/>
                </a:lnTo>
                <a:lnTo>
                  <a:pt x="2566138" y="0"/>
                </a:lnTo>
                <a:lnTo>
                  <a:pt x="2571303" y="0"/>
                </a:lnTo>
                <a:lnTo>
                  <a:pt x="2573558" y="0"/>
                </a:lnTo>
                <a:lnTo>
                  <a:pt x="2598179" y="0"/>
                </a:lnTo>
                <a:lnTo>
                  <a:pt x="2609850" y="0"/>
                </a:lnTo>
                <a:lnTo>
                  <a:pt x="2617270" y="0"/>
                </a:lnTo>
                <a:lnTo>
                  <a:pt x="2622841" y="0"/>
                </a:lnTo>
                <a:lnTo>
                  <a:pt x="2634958" y="0"/>
                </a:lnTo>
                <a:lnTo>
                  <a:pt x="2644146" y="0"/>
                </a:lnTo>
                <a:lnTo>
                  <a:pt x="2654882" y="0"/>
                </a:lnTo>
                <a:lnTo>
                  <a:pt x="2666553" y="0"/>
                </a:lnTo>
                <a:lnTo>
                  <a:pt x="2680925" y="0"/>
                </a:lnTo>
                <a:lnTo>
                  <a:pt x="2691661" y="0"/>
                </a:lnTo>
                <a:lnTo>
                  <a:pt x="2693429" y="0"/>
                </a:lnTo>
                <a:lnTo>
                  <a:pt x="2700849" y="0"/>
                </a:lnTo>
                <a:lnTo>
                  <a:pt x="2702954" y="0"/>
                </a:lnTo>
                <a:lnTo>
                  <a:pt x="2718537" y="0"/>
                </a:lnTo>
                <a:lnTo>
                  <a:pt x="2724151" y="0"/>
                </a:lnTo>
                <a:lnTo>
                  <a:pt x="2730208" y="0"/>
                </a:lnTo>
                <a:lnTo>
                  <a:pt x="2737628" y="0"/>
                </a:lnTo>
                <a:lnTo>
                  <a:pt x="2748921" y="0"/>
                </a:lnTo>
                <a:lnTo>
                  <a:pt x="2750132" y="0"/>
                </a:lnTo>
                <a:lnTo>
                  <a:pt x="2759657" y="0"/>
                </a:lnTo>
                <a:lnTo>
                  <a:pt x="2764504" y="0"/>
                </a:lnTo>
                <a:lnTo>
                  <a:pt x="2770118" y="0"/>
                </a:lnTo>
                <a:lnTo>
                  <a:pt x="2775240" y="0"/>
                </a:lnTo>
                <a:lnTo>
                  <a:pt x="2780854" y="0"/>
                </a:lnTo>
                <a:lnTo>
                  <a:pt x="2786911" y="0"/>
                </a:lnTo>
                <a:lnTo>
                  <a:pt x="2798204" y="0"/>
                </a:lnTo>
                <a:lnTo>
                  <a:pt x="2805624" y="0"/>
                </a:lnTo>
                <a:lnTo>
                  <a:pt x="2807730" y="0"/>
                </a:lnTo>
                <a:lnTo>
                  <a:pt x="2813787" y="0"/>
                </a:lnTo>
                <a:lnTo>
                  <a:pt x="2819401" y="0"/>
                </a:lnTo>
                <a:lnTo>
                  <a:pt x="2821207" y="0"/>
                </a:lnTo>
                <a:lnTo>
                  <a:pt x="2823312" y="0"/>
                </a:lnTo>
                <a:lnTo>
                  <a:pt x="2826821" y="0"/>
                </a:lnTo>
                <a:lnTo>
                  <a:pt x="2844509" y="0"/>
                </a:lnTo>
                <a:lnTo>
                  <a:pt x="2853697" y="0"/>
                </a:lnTo>
                <a:lnTo>
                  <a:pt x="2854907" y="0"/>
                </a:lnTo>
                <a:lnTo>
                  <a:pt x="2864433" y="0"/>
                </a:lnTo>
                <a:lnTo>
                  <a:pt x="2869279" y="0"/>
                </a:lnTo>
                <a:lnTo>
                  <a:pt x="2870490" y="0"/>
                </a:lnTo>
                <a:lnTo>
                  <a:pt x="2876104" y="0"/>
                </a:lnTo>
                <a:lnTo>
                  <a:pt x="2880015" y="0"/>
                </a:lnTo>
                <a:lnTo>
                  <a:pt x="2890476" y="0"/>
                </a:lnTo>
                <a:lnTo>
                  <a:pt x="2901212" y="0"/>
                </a:lnTo>
                <a:lnTo>
                  <a:pt x="2902980" y="0"/>
                </a:lnTo>
                <a:lnTo>
                  <a:pt x="2910400" y="0"/>
                </a:lnTo>
                <a:lnTo>
                  <a:pt x="2912505" y="0"/>
                </a:lnTo>
                <a:lnTo>
                  <a:pt x="2918562" y="0"/>
                </a:lnTo>
                <a:lnTo>
                  <a:pt x="2925982" y="0"/>
                </a:lnTo>
                <a:lnTo>
                  <a:pt x="2928088" y="0"/>
                </a:lnTo>
                <a:lnTo>
                  <a:pt x="2939759" y="0"/>
                </a:lnTo>
                <a:lnTo>
                  <a:pt x="2947179" y="0"/>
                </a:lnTo>
                <a:lnTo>
                  <a:pt x="2958472" y="0"/>
                </a:lnTo>
                <a:lnTo>
                  <a:pt x="2959683" y="0"/>
                </a:lnTo>
                <a:lnTo>
                  <a:pt x="2969208" y="0"/>
                </a:lnTo>
                <a:lnTo>
                  <a:pt x="2974055" y="0"/>
                </a:lnTo>
                <a:lnTo>
                  <a:pt x="2975265" y="0"/>
                </a:lnTo>
                <a:lnTo>
                  <a:pt x="2984791" y="0"/>
                </a:lnTo>
                <a:lnTo>
                  <a:pt x="2996462" y="0"/>
                </a:lnTo>
                <a:lnTo>
                  <a:pt x="3007755" y="0"/>
                </a:lnTo>
                <a:lnTo>
                  <a:pt x="3015175" y="0"/>
                </a:lnTo>
                <a:lnTo>
                  <a:pt x="3023338" y="0"/>
                </a:lnTo>
                <a:lnTo>
                  <a:pt x="3030758" y="0"/>
                </a:lnTo>
                <a:lnTo>
                  <a:pt x="3032863" y="0"/>
                </a:lnTo>
                <a:lnTo>
                  <a:pt x="3064458" y="0"/>
                </a:lnTo>
                <a:lnTo>
                  <a:pt x="3078830" y="0"/>
                </a:lnTo>
                <a:lnTo>
                  <a:pt x="3080041" y="0"/>
                </a:lnTo>
                <a:lnTo>
                  <a:pt x="3089566" y="0"/>
                </a:lnTo>
                <a:lnTo>
                  <a:pt x="3128113" y="0"/>
                </a:lnTo>
                <a:lnTo>
                  <a:pt x="3135533" y="0"/>
                </a:lnTo>
                <a:lnTo>
                  <a:pt x="3160154" y="0"/>
                </a:lnTo>
                <a:lnTo>
                  <a:pt x="3184816" y="0"/>
                </a:lnTo>
                <a:lnTo>
                  <a:pt x="3206121" y="0"/>
                </a:lnTo>
                <a:lnTo>
                  <a:pt x="3216857" y="0"/>
                </a:lnTo>
                <a:lnTo>
                  <a:pt x="3255404" y="0"/>
                </a:lnTo>
                <a:lnTo>
                  <a:pt x="3262824" y="0"/>
                </a:lnTo>
                <a:lnTo>
                  <a:pt x="3280512" y="0"/>
                </a:lnTo>
                <a:lnTo>
                  <a:pt x="3312107" y="0"/>
                </a:lnTo>
                <a:lnTo>
                  <a:pt x="3326479" y="0"/>
                </a:lnTo>
                <a:lnTo>
                  <a:pt x="3337215" y="0"/>
                </a:lnTo>
                <a:lnTo>
                  <a:pt x="3369705" y="0"/>
                </a:lnTo>
                <a:lnTo>
                  <a:pt x="3375762" y="0"/>
                </a:lnTo>
                <a:lnTo>
                  <a:pt x="3383182" y="0"/>
                </a:lnTo>
                <a:lnTo>
                  <a:pt x="3415672" y="0"/>
                </a:lnTo>
                <a:lnTo>
                  <a:pt x="3426408" y="0"/>
                </a:lnTo>
                <a:lnTo>
                  <a:pt x="3432465" y="0"/>
                </a:lnTo>
                <a:lnTo>
                  <a:pt x="3448050" y="0"/>
                </a:lnTo>
                <a:lnTo>
                  <a:pt x="3464955" y="0"/>
                </a:lnTo>
                <a:lnTo>
                  <a:pt x="3472375" y="0"/>
                </a:lnTo>
                <a:lnTo>
                  <a:pt x="3490063" y="0"/>
                </a:lnTo>
                <a:lnTo>
                  <a:pt x="3494017" y="0"/>
                </a:lnTo>
                <a:lnTo>
                  <a:pt x="3504753" y="0"/>
                </a:lnTo>
                <a:lnTo>
                  <a:pt x="3521658" y="0"/>
                </a:lnTo>
                <a:lnTo>
                  <a:pt x="3536030" y="0"/>
                </a:lnTo>
                <a:lnTo>
                  <a:pt x="3543300" y="0"/>
                </a:lnTo>
                <a:lnTo>
                  <a:pt x="3546766" y="0"/>
                </a:lnTo>
                <a:lnTo>
                  <a:pt x="3550720" y="0"/>
                </a:lnTo>
                <a:lnTo>
                  <a:pt x="3568408" y="0"/>
                </a:lnTo>
                <a:lnTo>
                  <a:pt x="3585313" y="0"/>
                </a:lnTo>
                <a:lnTo>
                  <a:pt x="3592733" y="0"/>
                </a:lnTo>
                <a:lnTo>
                  <a:pt x="3600003" y="0"/>
                </a:lnTo>
                <a:lnTo>
                  <a:pt x="3614375" y="0"/>
                </a:lnTo>
                <a:lnTo>
                  <a:pt x="3625111" y="0"/>
                </a:lnTo>
                <a:lnTo>
                  <a:pt x="3642016" y="0"/>
                </a:lnTo>
                <a:lnTo>
                  <a:pt x="3657601" y="0"/>
                </a:lnTo>
                <a:lnTo>
                  <a:pt x="3663658" y="0"/>
                </a:lnTo>
                <a:lnTo>
                  <a:pt x="3671078" y="0"/>
                </a:lnTo>
                <a:lnTo>
                  <a:pt x="3703568" y="0"/>
                </a:lnTo>
                <a:lnTo>
                  <a:pt x="3714304" y="0"/>
                </a:lnTo>
                <a:lnTo>
                  <a:pt x="3720361" y="0"/>
                </a:lnTo>
                <a:lnTo>
                  <a:pt x="3752851" y="0"/>
                </a:lnTo>
                <a:lnTo>
                  <a:pt x="3760271" y="0"/>
                </a:lnTo>
                <a:lnTo>
                  <a:pt x="3777959" y="0"/>
                </a:lnTo>
                <a:lnTo>
                  <a:pt x="3809554" y="0"/>
                </a:lnTo>
                <a:lnTo>
                  <a:pt x="3823926" y="0"/>
                </a:lnTo>
                <a:lnTo>
                  <a:pt x="3834662" y="0"/>
                </a:lnTo>
                <a:lnTo>
                  <a:pt x="3873209" y="0"/>
                </a:lnTo>
                <a:lnTo>
                  <a:pt x="3880629" y="0"/>
                </a:lnTo>
                <a:lnTo>
                  <a:pt x="3905250" y="0"/>
                </a:lnTo>
                <a:lnTo>
                  <a:pt x="3929912" y="0"/>
                </a:lnTo>
                <a:lnTo>
                  <a:pt x="3951217" y="0"/>
                </a:lnTo>
                <a:lnTo>
                  <a:pt x="3961953" y="0"/>
                </a:lnTo>
                <a:lnTo>
                  <a:pt x="4000500" y="0"/>
                </a:lnTo>
                <a:lnTo>
                  <a:pt x="4007920" y="0"/>
                </a:lnTo>
                <a:lnTo>
                  <a:pt x="4025608" y="0"/>
                </a:lnTo>
                <a:lnTo>
                  <a:pt x="4057203" y="0"/>
                </a:lnTo>
                <a:lnTo>
                  <a:pt x="4071575" y="0"/>
                </a:lnTo>
                <a:lnTo>
                  <a:pt x="4082311" y="0"/>
                </a:lnTo>
                <a:lnTo>
                  <a:pt x="4093604" y="0"/>
                </a:lnTo>
                <a:lnTo>
                  <a:pt x="4114801" y="0"/>
                </a:lnTo>
                <a:lnTo>
                  <a:pt x="4120858" y="0"/>
                </a:lnTo>
                <a:lnTo>
                  <a:pt x="4128278" y="0"/>
                </a:lnTo>
                <a:lnTo>
                  <a:pt x="4139571" y="0"/>
                </a:lnTo>
                <a:lnTo>
                  <a:pt x="4150307" y="0"/>
                </a:lnTo>
                <a:lnTo>
                  <a:pt x="4160768" y="0"/>
                </a:lnTo>
                <a:lnTo>
                  <a:pt x="4171504" y="0"/>
                </a:lnTo>
                <a:lnTo>
                  <a:pt x="4177561" y="0"/>
                </a:lnTo>
                <a:lnTo>
                  <a:pt x="4188854" y="0"/>
                </a:lnTo>
                <a:lnTo>
                  <a:pt x="4196274" y="0"/>
                </a:lnTo>
                <a:lnTo>
                  <a:pt x="4210051" y="0"/>
                </a:lnTo>
                <a:lnTo>
                  <a:pt x="4213962" y="0"/>
                </a:lnTo>
                <a:lnTo>
                  <a:pt x="4217471" y="0"/>
                </a:lnTo>
                <a:lnTo>
                  <a:pt x="4235159" y="0"/>
                </a:lnTo>
                <a:lnTo>
                  <a:pt x="4245557" y="0"/>
                </a:lnTo>
                <a:lnTo>
                  <a:pt x="4259929" y="0"/>
                </a:lnTo>
                <a:lnTo>
                  <a:pt x="4266754" y="0"/>
                </a:lnTo>
                <a:lnTo>
                  <a:pt x="4270665" y="0"/>
                </a:lnTo>
                <a:lnTo>
                  <a:pt x="4281126" y="0"/>
                </a:lnTo>
                <a:lnTo>
                  <a:pt x="4291862" y="0"/>
                </a:lnTo>
                <a:lnTo>
                  <a:pt x="4303155" y="0"/>
                </a:lnTo>
                <a:lnTo>
                  <a:pt x="4309212" y="0"/>
                </a:lnTo>
                <a:lnTo>
                  <a:pt x="4316632" y="0"/>
                </a:lnTo>
                <a:lnTo>
                  <a:pt x="4330409" y="0"/>
                </a:lnTo>
                <a:lnTo>
                  <a:pt x="4337829" y="0"/>
                </a:lnTo>
                <a:lnTo>
                  <a:pt x="4349122" y="0"/>
                </a:lnTo>
                <a:lnTo>
                  <a:pt x="4359858" y="0"/>
                </a:lnTo>
                <a:lnTo>
                  <a:pt x="4365915" y="0"/>
                </a:lnTo>
                <a:lnTo>
                  <a:pt x="4387112" y="0"/>
                </a:lnTo>
                <a:lnTo>
                  <a:pt x="4398405" y="0"/>
                </a:lnTo>
                <a:lnTo>
                  <a:pt x="4405825" y="0"/>
                </a:lnTo>
                <a:lnTo>
                  <a:pt x="4423513" y="0"/>
                </a:lnTo>
                <a:lnTo>
                  <a:pt x="4455108" y="0"/>
                </a:lnTo>
                <a:lnTo>
                  <a:pt x="4469480" y="0"/>
                </a:lnTo>
                <a:lnTo>
                  <a:pt x="4480216" y="0"/>
                </a:lnTo>
                <a:lnTo>
                  <a:pt x="4518763" y="0"/>
                </a:lnTo>
                <a:lnTo>
                  <a:pt x="4526183" y="0"/>
                </a:lnTo>
                <a:lnTo>
                  <a:pt x="4550804" y="0"/>
                </a:lnTo>
                <a:lnTo>
                  <a:pt x="4575466" y="0"/>
                </a:lnTo>
                <a:lnTo>
                  <a:pt x="4596771" y="0"/>
                </a:lnTo>
                <a:lnTo>
                  <a:pt x="4607507" y="0"/>
                </a:lnTo>
                <a:lnTo>
                  <a:pt x="4646054" y="0"/>
                </a:lnTo>
                <a:lnTo>
                  <a:pt x="4653474" y="0"/>
                </a:lnTo>
                <a:lnTo>
                  <a:pt x="4671162" y="0"/>
                </a:lnTo>
                <a:lnTo>
                  <a:pt x="4702757" y="0"/>
                </a:lnTo>
                <a:lnTo>
                  <a:pt x="4717129" y="0"/>
                </a:lnTo>
                <a:lnTo>
                  <a:pt x="4727865" y="0"/>
                </a:lnTo>
                <a:lnTo>
                  <a:pt x="4760355" y="0"/>
                </a:lnTo>
                <a:lnTo>
                  <a:pt x="4766412" y="0"/>
                </a:lnTo>
                <a:lnTo>
                  <a:pt x="4773832" y="0"/>
                </a:lnTo>
                <a:lnTo>
                  <a:pt x="4806322" y="0"/>
                </a:lnTo>
                <a:lnTo>
                  <a:pt x="4817058" y="0"/>
                </a:lnTo>
                <a:lnTo>
                  <a:pt x="4823115" y="0"/>
                </a:lnTo>
                <a:lnTo>
                  <a:pt x="4855605" y="0"/>
                </a:lnTo>
                <a:lnTo>
                  <a:pt x="4863025" y="0"/>
                </a:lnTo>
                <a:lnTo>
                  <a:pt x="4880713" y="0"/>
                </a:lnTo>
                <a:lnTo>
                  <a:pt x="4912308" y="0"/>
                </a:lnTo>
                <a:lnTo>
                  <a:pt x="4926680" y="0"/>
                </a:lnTo>
                <a:lnTo>
                  <a:pt x="4937416" y="0"/>
                </a:lnTo>
                <a:lnTo>
                  <a:pt x="4975963" y="0"/>
                </a:lnTo>
                <a:lnTo>
                  <a:pt x="4983383" y="0"/>
                </a:lnTo>
                <a:lnTo>
                  <a:pt x="5032666" y="0"/>
                </a:lnTo>
                <a:lnTo>
                  <a:pt x="4927891" y="419100"/>
                </a:lnTo>
                <a:lnTo>
                  <a:pt x="4878608" y="419100"/>
                </a:lnTo>
                <a:lnTo>
                  <a:pt x="4871188" y="419100"/>
                </a:lnTo>
                <a:lnTo>
                  <a:pt x="4832641" y="419100"/>
                </a:lnTo>
                <a:lnTo>
                  <a:pt x="4821905" y="419100"/>
                </a:lnTo>
                <a:lnTo>
                  <a:pt x="4807533" y="419100"/>
                </a:lnTo>
                <a:lnTo>
                  <a:pt x="4775938" y="419100"/>
                </a:lnTo>
                <a:lnTo>
                  <a:pt x="4758250" y="419100"/>
                </a:lnTo>
                <a:lnTo>
                  <a:pt x="4750830" y="419100"/>
                </a:lnTo>
                <a:lnTo>
                  <a:pt x="4718340" y="419100"/>
                </a:lnTo>
                <a:lnTo>
                  <a:pt x="4712283" y="419100"/>
                </a:lnTo>
                <a:lnTo>
                  <a:pt x="4701547" y="419100"/>
                </a:lnTo>
                <a:lnTo>
                  <a:pt x="4669057" y="419100"/>
                </a:lnTo>
                <a:lnTo>
                  <a:pt x="4661637" y="419100"/>
                </a:lnTo>
                <a:lnTo>
                  <a:pt x="4655580" y="419100"/>
                </a:lnTo>
                <a:lnTo>
                  <a:pt x="4623090" y="419100"/>
                </a:lnTo>
                <a:lnTo>
                  <a:pt x="4612354" y="419100"/>
                </a:lnTo>
                <a:lnTo>
                  <a:pt x="4597982" y="419100"/>
                </a:lnTo>
                <a:lnTo>
                  <a:pt x="4566387" y="419100"/>
                </a:lnTo>
                <a:lnTo>
                  <a:pt x="4548699" y="419100"/>
                </a:lnTo>
                <a:lnTo>
                  <a:pt x="4541279" y="419100"/>
                </a:lnTo>
                <a:lnTo>
                  <a:pt x="4502732" y="419100"/>
                </a:lnTo>
                <a:lnTo>
                  <a:pt x="4491996" y="419100"/>
                </a:lnTo>
                <a:lnTo>
                  <a:pt x="4470691" y="419100"/>
                </a:lnTo>
                <a:lnTo>
                  <a:pt x="4446029" y="419100"/>
                </a:lnTo>
                <a:lnTo>
                  <a:pt x="4421408" y="419100"/>
                </a:lnTo>
                <a:lnTo>
                  <a:pt x="4413988" y="419100"/>
                </a:lnTo>
                <a:lnTo>
                  <a:pt x="4375441" y="419100"/>
                </a:lnTo>
                <a:lnTo>
                  <a:pt x="4364705" y="419100"/>
                </a:lnTo>
                <a:lnTo>
                  <a:pt x="4350333" y="419100"/>
                </a:lnTo>
                <a:lnTo>
                  <a:pt x="4318738" y="419100"/>
                </a:lnTo>
                <a:lnTo>
                  <a:pt x="4301050" y="419100"/>
                </a:lnTo>
                <a:lnTo>
                  <a:pt x="4293630" y="419100"/>
                </a:lnTo>
                <a:lnTo>
                  <a:pt x="4282337" y="419100"/>
                </a:lnTo>
                <a:lnTo>
                  <a:pt x="4261140" y="419100"/>
                </a:lnTo>
                <a:lnTo>
                  <a:pt x="4255083" y="419100"/>
                </a:lnTo>
                <a:lnTo>
                  <a:pt x="4244347" y="419100"/>
                </a:lnTo>
                <a:lnTo>
                  <a:pt x="4233054" y="419100"/>
                </a:lnTo>
                <a:lnTo>
                  <a:pt x="4225634" y="419100"/>
                </a:lnTo>
                <a:lnTo>
                  <a:pt x="4211857" y="419100"/>
                </a:lnTo>
                <a:lnTo>
                  <a:pt x="4204437" y="419100"/>
                </a:lnTo>
                <a:lnTo>
                  <a:pt x="4198380" y="419100"/>
                </a:lnTo>
                <a:lnTo>
                  <a:pt x="4187087" y="419100"/>
                </a:lnTo>
                <a:lnTo>
                  <a:pt x="4176351" y="419100"/>
                </a:lnTo>
                <a:lnTo>
                  <a:pt x="4165890" y="419100"/>
                </a:lnTo>
                <a:lnTo>
                  <a:pt x="4161979" y="419100"/>
                </a:lnTo>
                <a:lnTo>
                  <a:pt x="4155154" y="419100"/>
                </a:lnTo>
                <a:lnTo>
                  <a:pt x="4140782" y="419100"/>
                </a:lnTo>
                <a:lnTo>
                  <a:pt x="4130384" y="419100"/>
                </a:lnTo>
                <a:lnTo>
                  <a:pt x="4112696" y="419100"/>
                </a:lnTo>
                <a:lnTo>
                  <a:pt x="4109187" y="419100"/>
                </a:lnTo>
                <a:lnTo>
                  <a:pt x="4105276" y="419100"/>
                </a:lnTo>
                <a:lnTo>
                  <a:pt x="4091499" y="419100"/>
                </a:lnTo>
                <a:lnTo>
                  <a:pt x="4084079" y="419100"/>
                </a:lnTo>
                <a:lnTo>
                  <a:pt x="4072786" y="419100"/>
                </a:lnTo>
                <a:lnTo>
                  <a:pt x="4066729" y="419100"/>
                </a:lnTo>
                <a:lnTo>
                  <a:pt x="4055993" y="419100"/>
                </a:lnTo>
                <a:lnTo>
                  <a:pt x="4045532" y="419100"/>
                </a:lnTo>
                <a:lnTo>
                  <a:pt x="4034796" y="419100"/>
                </a:lnTo>
                <a:lnTo>
                  <a:pt x="4023503" y="419100"/>
                </a:lnTo>
                <a:lnTo>
                  <a:pt x="4016083" y="419100"/>
                </a:lnTo>
                <a:lnTo>
                  <a:pt x="4010026" y="419100"/>
                </a:lnTo>
                <a:lnTo>
                  <a:pt x="3988829" y="419100"/>
                </a:lnTo>
                <a:lnTo>
                  <a:pt x="3977536" y="419100"/>
                </a:lnTo>
                <a:lnTo>
                  <a:pt x="3966800" y="419100"/>
                </a:lnTo>
                <a:lnTo>
                  <a:pt x="3952428" y="419100"/>
                </a:lnTo>
                <a:lnTo>
                  <a:pt x="3920833" y="419100"/>
                </a:lnTo>
                <a:lnTo>
                  <a:pt x="3903145" y="419100"/>
                </a:lnTo>
                <a:lnTo>
                  <a:pt x="3895725" y="419100"/>
                </a:lnTo>
                <a:lnTo>
                  <a:pt x="3857178" y="419100"/>
                </a:lnTo>
                <a:lnTo>
                  <a:pt x="3846442" y="419100"/>
                </a:lnTo>
                <a:lnTo>
                  <a:pt x="3825137" y="419100"/>
                </a:lnTo>
                <a:lnTo>
                  <a:pt x="3800475" y="419100"/>
                </a:lnTo>
                <a:lnTo>
                  <a:pt x="3775854" y="419100"/>
                </a:lnTo>
                <a:lnTo>
                  <a:pt x="3768434" y="419100"/>
                </a:lnTo>
                <a:lnTo>
                  <a:pt x="3729887" y="419100"/>
                </a:lnTo>
                <a:lnTo>
                  <a:pt x="3719151" y="419100"/>
                </a:lnTo>
                <a:lnTo>
                  <a:pt x="3704779" y="419100"/>
                </a:lnTo>
                <a:lnTo>
                  <a:pt x="3673184" y="419100"/>
                </a:lnTo>
                <a:lnTo>
                  <a:pt x="3655496" y="419100"/>
                </a:lnTo>
                <a:lnTo>
                  <a:pt x="3648076" y="419100"/>
                </a:lnTo>
                <a:lnTo>
                  <a:pt x="3615586" y="419100"/>
                </a:lnTo>
                <a:lnTo>
                  <a:pt x="3609529" y="419100"/>
                </a:lnTo>
                <a:lnTo>
                  <a:pt x="3598793" y="419100"/>
                </a:lnTo>
                <a:lnTo>
                  <a:pt x="3566303" y="419100"/>
                </a:lnTo>
                <a:lnTo>
                  <a:pt x="3558883" y="419100"/>
                </a:lnTo>
                <a:lnTo>
                  <a:pt x="3552826" y="419100"/>
                </a:lnTo>
                <a:lnTo>
                  <a:pt x="3537241" y="419100"/>
                </a:lnTo>
                <a:lnTo>
                  <a:pt x="3520336" y="419100"/>
                </a:lnTo>
                <a:lnTo>
                  <a:pt x="3509600" y="419100"/>
                </a:lnTo>
                <a:lnTo>
                  <a:pt x="3495228" y="419100"/>
                </a:lnTo>
                <a:lnTo>
                  <a:pt x="3487958" y="419100"/>
                </a:lnTo>
                <a:lnTo>
                  <a:pt x="3480538" y="419100"/>
                </a:lnTo>
                <a:lnTo>
                  <a:pt x="3463633" y="419100"/>
                </a:lnTo>
                <a:lnTo>
                  <a:pt x="3445945" y="419100"/>
                </a:lnTo>
                <a:lnTo>
                  <a:pt x="3441991" y="419100"/>
                </a:lnTo>
                <a:lnTo>
                  <a:pt x="3438525" y="419100"/>
                </a:lnTo>
                <a:lnTo>
                  <a:pt x="3431255" y="419100"/>
                </a:lnTo>
                <a:lnTo>
                  <a:pt x="3416883" y="419100"/>
                </a:lnTo>
                <a:lnTo>
                  <a:pt x="3399978" y="419100"/>
                </a:lnTo>
                <a:lnTo>
                  <a:pt x="3389242" y="419100"/>
                </a:lnTo>
                <a:lnTo>
                  <a:pt x="3385288" y="419100"/>
                </a:lnTo>
                <a:lnTo>
                  <a:pt x="3367600" y="419100"/>
                </a:lnTo>
                <a:lnTo>
                  <a:pt x="3360180" y="419100"/>
                </a:lnTo>
                <a:lnTo>
                  <a:pt x="3343275" y="419100"/>
                </a:lnTo>
                <a:lnTo>
                  <a:pt x="3327690" y="419100"/>
                </a:lnTo>
                <a:lnTo>
                  <a:pt x="3321633" y="419100"/>
                </a:lnTo>
                <a:lnTo>
                  <a:pt x="3310897" y="419100"/>
                </a:lnTo>
                <a:lnTo>
                  <a:pt x="3278407" y="419100"/>
                </a:lnTo>
                <a:lnTo>
                  <a:pt x="3270987" y="419100"/>
                </a:lnTo>
                <a:lnTo>
                  <a:pt x="3264930" y="419100"/>
                </a:lnTo>
                <a:lnTo>
                  <a:pt x="3232440" y="419100"/>
                </a:lnTo>
                <a:lnTo>
                  <a:pt x="3221704" y="419100"/>
                </a:lnTo>
                <a:lnTo>
                  <a:pt x="3207332" y="419100"/>
                </a:lnTo>
                <a:lnTo>
                  <a:pt x="3175737" y="419100"/>
                </a:lnTo>
                <a:lnTo>
                  <a:pt x="3158049" y="419100"/>
                </a:lnTo>
                <a:lnTo>
                  <a:pt x="3150629" y="419100"/>
                </a:lnTo>
                <a:lnTo>
                  <a:pt x="3112082" y="419100"/>
                </a:lnTo>
                <a:lnTo>
                  <a:pt x="3101346" y="419100"/>
                </a:lnTo>
                <a:lnTo>
                  <a:pt x="3080041" y="419100"/>
                </a:lnTo>
                <a:lnTo>
                  <a:pt x="3055379" y="419100"/>
                </a:lnTo>
                <a:lnTo>
                  <a:pt x="3030758" y="419100"/>
                </a:lnTo>
                <a:lnTo>
                  <a:pt x="3023338" y="419100"/>
                </a:lnTo>
                <a:lnTo>
                  <a:pt x="2984791" y="419100"/>
                </a:lnTo>
                <a:lnTo>
                  <a:pt x="2975266" y="419100"/>
                </a:lnTo>
                <a:lnTo>
                  <a:pt x="2974055" y="419100"/>
                </a:lnTo>
                <a:lnTo>
                  <a:pt x="2959683" y="419100"/>
                </a:lnTo>
                <a:lnTo>
                  <a:pt x="2928088" y="419100"/>
                </a:lnTo>
                <a:lnTo>
                  <a:pt x="2925983" y="419100"/>
                </a:lnTo>
                <a:lnTo>
                  <a:pt x="2918563" y="419100"/>
                </a:lnTo>
                <a:lnTo>
                  <a:pt x="2910400" y="419100"/>
                </a:lnTo>
                <a:lnTo>
                  <a:pt x="2902980" y="419100"/>
                </a:lnTo>
                <a:lnTo>
                  <a:pt x="2891687" y="419100"/>
                </a:lnTo>
                <a:lnTo>
                  <a:pt x="2880016" y="419100"/>
                </a:lnTo>
                <a:lnTo>
                  <a:pt x="2870490" y="419100"/>
                </a:lnTo>
                <a:lnTo>
                  <a:pt x="2869280" y="419100"/>
                </a:lnTo>
                <a:lnTo>
                  <a:pt x="2864433" y="419100"/>
                </a:lnTo>
                <a:lnTo>
                  <a:pt x="2854908" y="419100"/>
                </a:lnTo>
                <a:lnTo>
                  <a:pt x="2853697" y="419100"/>
                </a:lnTo>
                <a:lnTo>
                  <a:pt x="2842404" y="419100"/>
                </a:lnTo>
                <a:lnTo>
                  <a:pt x="2834984" y="419100"/>
                </a:lnTo>
                <a:lnTo>
                  <a:pt x="2823313" y="419100"/>
                </a:lnTo>
                <a:lnTo>
                  <a:pt x="2821207" y="419100"/>
                </a:lnTo>
                <a:lnTo>
                  <a:pt x="2813787" y="419100"/>
                </a:lnTo>
                <a:lnTo>
                  <a:pt x="2807730" y="419100"/>
                </a:lnTo>
                <a:lnTo>
                  <a:pt x="2805625" y="419100"/>
                </a:lnTo>
                <a:lnTo>
                  <a:pt x="2798205" y="419100"/>
                </a:lnTo>
                <a:lnTo>
                  <a:pt x="2796437" y="419100"/>
                </a:lnTo>
                <a:lnTo>
                  <a:pt x="2785701" y="419100"/>
                </a:lnTo>
                <a:lnTo>
                  <a:pt x="2775240" y="419100"/>
                </a:lnTo>
                <a:lnTo>
                  <a:pt x="2771329" y="419100"/>
                </a:lnTo>
                <a:lnTo>
                  <a:pt x="2765715" y="419100"/>
                </a:lnTo>
                <a:lnTo>
                  <a:pt x="2764504" y="419100"/>
                </a:lnTo>
                <a:lnTo>
                  <a:pt x="2759658" y="419100"/>
                </a:lnTo>
                <a:lnTo>
                  <a:pt x="2750132" y="419100"/>
                </a:lnTo>
                <a:lnTo>
                  <a:pt x="2748922" y="419100"/>
                </a:lnTo>
                <a:lnTo>
                  <a:pt x="2739734" y="419100"/>
                </a:lnTo>
                <a:lnTo>
                  <a:pt x="2722046" y="419100"/>
                </a:lnTo>
                <a:lnTo>
                  <a:pt x="2718537" y="419100"/>
                </a:lnTo>
                <a:lnTo>
                  <a:pt x="2716432" y="419100"/>
                </a:lnTo>
                <a:lnTo>
                  <a:pt x="2714626" y="419100"/>
                </a:lnTo>
                <a:lnTo>
                  <a:pt x="2709012" y="419100"/>
                </a:lnTo>
                <a:lnTo>
                  <a:pt x="2702955" y="419100"/>
                </a:lnTo>
                <a:lnTo>
                  <a:pt x="2700849" y="419100"/>
                </a:lnTo>
                <a:lnTo>
                  <a:pt x="2693429" y="419100"/>
                </a:lnTo>
                <a:lnTo>
                  <a:pt x="2682136" y="419100"/>
                </a:lnTo>
                <a:lnTo>
                  <a:pt x="2676079" y="419100"/>
                </a:lnTo>
                <a:lnTo>
                  <a:pt x="2670465" y="419100"/>
                </a:lnTo>
                <a:lnTo>
                  <a:pt x="2665343" y="419100"/>
                </a:lnTo>
                <a:lnTo>
                  <a:pt x="2659729" y="419100"/>
                </a:lnTo>
                <a:lnTo>
                  <a:pt x="2654882" y="419100"/>
                </a:lnTo>
                <a:lnTo>
                  <a:pt x="2645357" y="419100"/>
                </a:lnTo>
                <a:lnTo>
                  <a:pt x="2644146" y="419100"/>
                </a:lnTo>
                <a:lnTo>
                  <a:pt x="2632853" y="419100"/>
                </a:lnTo>
                <a:lnTo>
                  <a:pt x="2625433" y="419100"/>
                </a:lnTo>
                <a:lnTo>
                  <a:pt x="2619376" y="419100"/>
                </a:lnTo>
                <a:lnTo>
                  <a:pt x="2613762" y="419100"/>
                </a:lnTo>
                <a:lnTo>
                  <a:pt x="2598179" y="419100"/>
                </a:lnTo>
                <a:lnTo>
                  <a:pt x="2596074" y="419100"/>
                </a:lnTo>
                <a:lnTo>
                  <a:pt x="2588654" y="419100"/>
                </a:lnTo>
                <a:lnTo>
                  <a:pt x="2586886" y="419100"/>
                </a:lnTo>
                <a:lnTo>
                  <a:pt x="2576150" y="419100"/>
                </a:lnTo>
                <a:lnTo>
                  <a:pt x="2561778" y="419100"/>
                </a:lnTo>
                <a:lnTo>
                  <a:pt x="2550107" y="419100"/>
                </a:lnTo>
                <a:lnTo>
                  <a:pt x="2539371" y="419100"/>
                </a:lnTo>
                <a:lnTo>
                  <a:pt x="2530183" y="419100"/>
                </a:lnTo>
                <a:lnTo>
                  <a:pt x="2518066" y="419100"/>
                </a:lnTo>
                <a:lnTo>
                  <a:pt x="2512495" y="419100"/>
                </a:lnTo>
                <a:lnTo>
                  <a:pt x="2505075" y="419100"/>
                </a:lnTo>
                <a:lnTo>
                  <a:pt x="2493404" y="419100"/>
                </a:lnTo>
                <a:lnTo>
                  <a:pt x="2468783" y="419100"/>
                </a:lnTo>
                <a:lnTo>
                  <a:pt x="2466528" y="419100"/>
                </a:lnTo>
                <a:lnTo>
                  <a:pt x="2461363" y="419100"/>
                </a:lnTo>
                <a:lnTo>
                  <a:pt x="2455792" y="419100"/>
                </a:lnTo>
                <a:lnTo>
                  <a:pt x="2434487" y="419100"/>
                </a:lnTo>
                <a:lnTo>
                  <a:pt x="2422816" y="419100"/>
                </a:lnTo>
                <a:lnTo>
                  <a:pt x="2412080" y="419100"/>
                </a:lnTo>
                <a:lnTo>
                  <a:pt x="2409825" y="419100"/>
                </a:lnTo>
                <a:lnTo>
                  <a:pt x="2397708" y="419100"/>
                </a:lnTo>
                <a:lnTo>
                  <a:pt x="2385204" y="419100"/>
                </a:lnTo>
                <a:lnTo>
                  <a:pt x="2377784" y="419100"/>
                </a:lnTo>
                <a:lnTo>
                  <a:pt x="2366113" y="419100"/>
                </a:lnTo>
                <a:lnTo>
                  <a:pt x="2348425" y="419100"/>
                </a:lnTo>
                <a:lnTo>
                  <a:pt x="2341005" y="419100"/>
                </a:lnTo>
                <a:lnTo>
                  <a:pt x="2339237" y="419100"/>
                </a:lnTo>
                <a:lnTo>
                  <a:pt x="2329712" y="419100"/>
                </a:lnTo>
                <a:lnTo>
                  <a:pt x="2328501" y="419100"/>
                </a:lnTo>
                <a:lnTo>
                  <a:pt x="2314129" y="419100"/>
                </a:lnTo>
                <a:lnTo>
                  <a:pt x="2308515" y="419100"/>
                </a:lnTo>
                <a:lnTo>
                  <a:pt x="2302458" y="419100"/>
                </a:lnTo>
                <a:lnTo>
                  <a:pt x="2291722" y="419100"/>
                </a:lnTo>
                <a:lnTo>
                  <a:pt x="2282534" y="419100"/>
                </a:lnTo>
                <a:lnTo>
                  <a:pt x="2280429" y="419100"/>
                </a:lnTo>
                <a:lnTo>
                  <a:pt x="2273009" y="419100"/>
                </a:lnTo>
                <a:lnTo>
                  <a:pt x="2264846" y="419100"/>
                </a:lnTo>
                <a:lnTo>
                  <a:pt x="2259232" y="419100"/>
                </a:lnTo>
                <a:lnTo>
                  <a:pt x="2257426" y="419100"/>
                </a:lnTo>
                <a:lnTo>
                  <a:pt x="2251812" y="419100"/>
                </a:lnTo>
                <a:lnTo>
                  <a:pt x="2245755" y="419100"/>
                </a:lnTo>
                <a:lnTo>
                  <a:pt x="2234462" y="419100"/>
                </a:lnTo>
                <a:lnTo>
                  <a:pt x="2224936" y="419100"/>
                </a:lnTo>
                <a:lnTo>
                  <a:pt x="2223726" y="419100"/>
                </a:lnTo>
                <a:lnTo>
                  <a:pt x="2218879" y="419100"/>
                </a:lnTo>
                <a:lnTo>
                  <a:pt x="2213265" y="419100"/>
                </a:lnTo>
                <a:lnTo>
                  <a:pt x="2209354" y="419100"/>
                </a:lnTo>
                <a:lnTo>
                  <a:pt x="2208143" y="419100"/>
                </a:lnTo>
                <a:lnTo>
                  <a:pt x="2202529" y="419100"/>
                </a:lnTo>
                <a:lnTo>
                  <a:pt x="2188157" y="419100"/>
                </a:lnTo>
                <a:lnTo>
                  <a:pt x="2177759" y="419100"/>
                </a:lnTo>
                <a:lnTo>
                  <a:pt x="2175653" y="419100"/>
                </a:lnTo>
                <a:lnTo>
                  <a:pt x="2168233" y="419100"/>
                </a:lnTo>
                <a:lnTo>
                  <a:pt x="2162176" y="419100"/>
                </a:lnTo>
                <a:lnTo>
                  <a:pt x="2160071" y="419100"/>
                </a:lnTo>
                <a:lnTo>
                  <a:pt x="2156562" y="419100"/>
                </a:lnTo>
                <a:lnTo>
                  <a:pt x="2152651" y="419100"/>
                </a:lnTo>
                <a:lnTo>
                  <a:pt x="2138874" y="419100"/>
                </a:lnTo>
                <a:lnTo>
                  <a:pt x="2131454" y="419100"/>
                </a:lnTo>
                <a:lnTo>
                  <a:pt x="2129686" y="419100"/>
                </a:lnTo>
                <a:lnTo>
                  <a:pt x="2120161" y="419100"/>
                </a:lnTo>
                <a:lnTo>
                  <a:pt x="2118950" y="419100"/>
                </a:lnTo>
                <a:lnTo>
                  <a:pt x="2114104" y="419100"/>
                </a:lnTo>
                <a:lnTo>
                  <a:pt x="2104578" y="419100"/>
                </a:lnTo>
                <a:lnTo>
                  <a:pt x="2103368" y="419100"/>
                </a:lnTo>
                <a:lnTo>
                  <a:pt x="2092907" y="419100"/>
                </a:lnTo>
                <a:lnTo>
                  <a:pt x="2082171" y="419100"/>
                </a:lnTo>
                <a:lnTo>
                  <a:pt x="2072983" y="419100"/>
                </a:lnTo>
                <a:lnTo>
                  <a:pt x="2070878" y="419100"/>
                </a:lnTo>
                <a:lnTo>
                  <a:pt x="2063458" y="419100"/>
                </a:lnTo>
                <a:lnTo>
                  <a:pt x="2057401" y="419100"/>
                </a:lnTo>
                <a:lnTo>
                  <a:pt x="2055295" y="419100"/>
                </a:lnTo>
                <a:lnTo>
                  <a:pt x="2047875" y="419100"/>
                </a:lnTo>
                <a:lnTo>
                  <a:pt x="2036204" y="419100"/>
                </a:lnTo>
                <a:lnTo>
                  <a:pt x="2024911" y="419100"/>
                </a:lnTo>
                <a:lnTo>
                  <a:pt x="2014175" y="419100"/>
                </a:lnTo>
                <a:lnTo>
                  <a:pt x="2009328" y="419100"/>
                </a:lnTo>
                <a:lnTo>
                  <a:pt x="1999803" y="419100"/>
                </a:lnTo>
                <a:lnTo>
                  <a:pt x="1998592" y="419100"/>
                </a:lnTo>
                <a:lnTo>
                  <a:pt x="1968208" y="419100"/>
                </a:lnTo>
                <a:lnTo>
                  <a:pt x="1952625" y="419100"/>
                </a:lnTo>
                <a:lnTo>
                  <a:pt x="1950520" y="419100"/>
                </a:lnTo>
                <a:lnTo>
                  <a:pt x="1943100" y="419100"/>
                </a:lnTo>
                <a:lnTo>
                  <a:pt x="1904553" y="419100"/>
                </a:lnTo>
                <a:lnTo>
                  <a:pt x="1893817" y="419100"/>
                </a:lnTo>
                <a:lnTo>
                  <a:pt x="1872512" y="419100"/>
                </a:lnTo>
                <a:lnTo>
                  <a:pt x="1847850" y="419100"/>
                </a:lnTo>
                <a:lnTo>
                  <a:pt x="1823229" y="419100"/>
                </a:lnTo>
                <a:lnTo>
                  <a:pt x="1815809" y="419100"/>
                </a:lnTo>
                <a:lnTo>
                  <a:pt x="1777262" y="419100"/>
                </a:lnTo>
                <a:lnTo>
                  <a:pt x="1766526" y="419100"/>
                </a:lnTo>
                <a:lnTo>
                  <a:pt x="1752154" y="419100"/>
                </a:lnTo>
                <a:lnTo>
                  <a:pt x="1720559" y="419100"/>
                </a:lnTo>
                <a:lnTo>
                  <a:pt x="1702871" y="419100"/>
                </a:lnTo>
                <a:lnTo>
                  <a:pt x="1695451" y="419100"/>
                </a:lnTo>
                <a:lnTo>
                  <a:pt x="1662961" y="419100"/>
                </a:lnTo>
                <a:lnTo>
                  <a:pt x="1656904" y="419100"/>
                </a:lnTo>
                <a:lnTo>
                  <a:pt x="1646168" y="419100"/>
                </a:lnTo>
                <a:lnTo>
                  <a:pt x="1613678" y="419100"/>
                </a:lnTo>
                <a:lnTo>
                  <a:pt x="1606258" y="419100"/>
                </a:lnTo>
                <a:lnTo>
                  <a:pt x="1600201" y="419100"/>
                </a:lnTo>
                <a:lnTo>
                  <a:pt x="1584616" y="419100"/>
                </a:lnTo>
                <a:lnTo>
                  <a:pt x="1567711" y="419100"/>
                </a:lnTo>
                <a:lnTo>
                  <a:pt x="1556975" y="419100"/>
                </a:lnTo>
                <a:lnTo>
                  <a:pt x="1542603" y="419100"/>
                </a:lnTo>
                <a:lnTo>
                  <a:pt x="1535333" y="419100"/>
                </a:lnTo>
                <a:lnTo>
                  <a:pt x="1527913" y="419100"/>
                </a:lnTo>
                <a:lnTo>
                  <a:pt x="1511008" y="419100"/>
                </a:lnTo>
                <a:lnTo>
                  <a:pt x="1493320" y="419100"/>
                </a:lnTo>
                <a:lnTo>
                  <a:pt x="1489366" y="419100"/>
                </a:lnTo>
                <a:lnTo>
                  <a:pt x="1485900" y="419100"/>
                </a:lnTo>
                <a:lnTo>
                  <a:pt x="1478630" y="419100"/>
                </a:lnTo>
                <a:lnTo>
                  <a:pt x="1464258" y="419100"/>
                </a:lnTo>
                <a:lnTo>
                  <a:pt x="1447353" y="419100"/>
                </a:lnTo>
                <a:lnTo>
                  <a:pt x="1436617" y="419100"/>
                </a:lnTo>
                <a:lnTo>
                  <a:pt x="1432663" y="419100"/>
                </a:lnTo>
                <a:lnTo>
                  <a:pt x="1414975" y="419100"/>
                </a:lnTo>
                <a:lnTo>
                  <a:pt x="1407555" y="419100"/>
                </a:lnTo>
                <a:lnTo>
                  <a:pt x="1390650" y="419100"/>
                </a:lnTo>
                <a:lnTo>
                  <a:pt x="1375065" y="419100"/>
                </a:lnTo>
                <a:lnTo>
                  <a:pt x="1369008" y="419100"/>
                </a:lnTo>
                <a:lnTo>
                  <a:pt x="1358272" y="419100"/>
                </a:lnTo>
                <a:lnTo>
                  <a:pt x="1325782" y="419100"/>
                </a:lnTo>
                <a:lnTo>
                  <a:pt x="1318362" y="419100"/>
                </a:lnTo>
                <a:lnTo>
                  <a:pt x="1312305" y="419100"/>
                </a:lnTo>
                <a:lnTo>
                  <a:pt x="1279815" y="419100"/>
                </a:lnTo>
                <a:lnTo>
                  <a:pt x="1269079" y="419100"/>
                </a:lnTo>
                <a:lnTo>
                  <a:pt x="1254707" y="419100"/>
                </a:lnTo>
                <a:lnTo>
                  <a:pt x="1223112" y="419100"/>
                </a:lnTo>
                <a:lnTo>
                  <a:pt x="1205424" y="419100"/>
                </a:lnTo>
                <a:lnTo>
                  <a:pt x="1198004" y="419100"/>
                </a:lnTo>
                <a:lnTo>
                  <a:pt x="1159457" y="419100"/>
                </a:lnTo>
                <a:lnTo>
                  <a:pt x="1148721" y="419100"/>
                </a:lnTo>
                <a:lnTo>
                  <a:pt x="1127416" y="419100"/>
                </a:lnTo>
                <a:lnTo>
                  <a:pt x="1102754" y="419100"/>
                </a:lnTo>
                <a:lnTo>
                  <a:pt x="1078133" y="419100"/>
                </a:lnTo>
                <a:lnTo>
                  <a:pt x="1070713" y="419100"/>
                </a:lnTo>
                <a:lnTo>
                  <a:pt x="1032166" y="419100"/>
                </a:lnTo>
                <a:lnTo>
                  <a:pt x="1021430" y="419100"/>
                </a:lnTo>
                <a:lnTo>
                  <a:pt x="1007058" y="419100"/>
                </a:lnTo>
                <a:lnTo>
                  <a:pt x="975463" y="419100"/>
                </a:lnTo>
                <a:lnTo>
                  <a:pt x="957775" y="419100"/>
                </a:lnTo>
                <a:lnTo>
                  <a:pt x="950355" y="419100"/>
                </a:lnTo>
                <a:lnTo>
                  <a:pt x="939062" y="419100"/>
                </a:lnTo>
                <a:lnTo>
                  <a:pt x="917865" y="419100"/>
                </a:lnTo>
                <a:lnTo>
                  <a:pt x="911808" y="419100"/>
                </a:lnTo>
                <a:lnTo>
                  <a:pt x="901072" y="419100"/>
                </a:lnTo>
                <a:lnTo>
                  <a:pt x="889779" y="419100"/>
                </a:lnTo>
                <a:lnTo>
                  <a:pt x="882359" y="419100"/>
                </a:lnTo>
                <a:lnTo>
                  <a:pt x="868582" y="419100"/>
                </a:lnTo>
                <a:lnTo>
                  <a:pt x="861162" y="419100"/>
                </a:lnTo>
                <a:lnTo>
                  <a:pt x="855105" y="419100"/>
                </a:lnTo>
                <a:lnTo>
                  <a:pt x="843812" y="419100"/>
                </a:lnTo>
                <a:lnTo>
                  <a:pt x="833076" y="419100"/>
                </a:lnTo>
                <a:lnTo>
                  <a:pt x="822615" y="419100"/>
                </a:lnTo>
                <a:lnTo>
                  <a:pt x="818704" y="419100"/>
                </a:lnTo>
                <a:lnTo>
                  <a:pt x="811879" y="419100"/>
                </a:lnTo>
                <a:lnTo>
                  <a:pt x="797507" y="419100"/>
                </a:lnTo>
                <a:lnTo>
                  <a:pt x="787109" y="419100"/>
                </a:lnTo>
                <a:lnTo>
                  <a:pt x="769421" y="419100"/>
                </a:lnTo>
                <a:lnTo>
                  <a:pt x="765912" y="419100"/>
                </a:lnTo>
                <a:lnTo>
                  <a:pt x="762001" y="419100"/>
                </a:lnTo>
                <a:lnTo>
                  <a:pt x="748224" y="419100"/>
                </a:lnTo>
                <a:lnTo>
                  <a:pt x="740804" y="419100"/>
                </a:lnTo>
                <a:lnTo>
                  <a:pt x="729511" y="419100"/>
                </a:lnTo>
                <a:lnTo>
                  <a:pt x="723454" y="419100"/>
                </a:lnTo>
                <a:lnTo>
                  <a:pt x="712718" y="419100"/>
                </a:lnTo>
                <a:lnTo>
                  <a:pt x="702257" y="419100"/>
                </a:lnTo>
                <a:lnTo>
                  <a:pt x="691521" y="419100"/>
                </a:lnTo>
                <a:lnTo>
                  <a:pt x="680228" y="419100"/>
                </a:lnTo>
                <a:lnTo>
                  <a:pt x="672808" y="419100"/>
                </a:lnTo>
                <a:lnTo>
                  <a:pt x="666751" y="419100"/>
                </a:lnTo>
                <a:lnTo>
                  <a:pt x="645554" y="419100"/>
                </a:lnTo>
                <a:lnTo>
                  <a:pt x="634261" y="419100"/>
                </a:lnTo>
                <a:lnTo>
                  <a:pt x="623525" y="419100"/>
                </a:lnTo>
                <a:lnTo>
                  <a:pt x="609153" y="419100"/>
                </a:lnTo>
                <a:lnTo>
                  <a:pt x="577558" y="419100"/>
                </a:lnTo>
                <a:lnTo>
                  <a:pt x="559870" y="419100"/>
                </a:lnTo>
                <a:lnTo>
                  <a:pt x="552450" y="419100"/>
                </a:lnTo>
                <a:lnTo>
                  <a:pt x="513903" y="419100"/>
                </a:lnTo>
                <a:lnTo>
                  <a:pt x="503167" y="419100"/>
                </a:lnTo>
                <a:lnTo>
                  <a:pt x="481862" y="419100"/>
                </a:lnTo>
                <a:lnTo>
                  <a:pt x="457200" y="419100"/>
                </a:lnTo>
                <a:lnTo>
                  <a:pt x="432579" y="419100"/>
                </a:lnTo>
                <a:lnTo>
                  <a:pt x="425159" y="419100"/>
                </a:lnTo>
                <a:lnTo>
                  <a:pt x="386612" y="419100"/>
                </a:lnTo>
                <a:lnTo>
                  <a:pt x="375876" y="419100"/>
                </a:lnTo>
                <a:lnTo>
                  <a:pt x="361504" y="419100"/>
                </a:lnTo>
                <a:lnTo>
                  <a:pt x="329909" y="419100"/>
                </a:lnTo>
                <a:lnTo>
                  <a:pt x="312221" y="419100"/>
                </a:lnTo>
                <a:lnTo>
                  <a:pt x="304801" y="419100"/>
                </a:lnTo>
                <a:lnTo>
                  <a:pt x="272311" y="419100"/>
                </a:lnTo>
                <a:lnTo>
                  <a:pt x="266254" y="419100"/>
                </a:lnTo>
                <a:lnTo>
                  <a:pt x="255518" y="419100"/>
                </a:lnTo>
                <a:lnTo>
                  <a:pt x="223028" y="419100"/>
                </a:lnTo>
                <a:lnTo>
                  <a:pt x="215608" y="419100"/>
                </a:lnTo>
                <a:lnTo>
                  <a:pt x="209551" y="419100"/>
                </a:lnTo>
                <a:lnTo>
                  <a:pt x="177061" y="419100"/>
                </a:lnTo>
                <a:lnTo>
                  <a:pt x="166325" y="419100"/>
                </a:lnTo>
                <a:lnTo>
                  <a:pt x="151953" y="419100"/>
                </a:lnTo>
                <a:lnTo>
                  <a:pt x="120358" y="419100"/>
                </a:lnTo>
                <a:lnTo>
                  <a:pt x="102670" y="419100"/>
                </a:lnTo>
                <a:lnTo>
                  <a:pt x="95250" y="419100"/>
                </a:lnTo>
                <a:lnTo>
                  <a:pt x="56703" y="419100"/>
                </a:lnTo>
                <a:lnTo>
                  <a:pt x="45967" y="419100"/>
                </a:lnTo>
                <a:lnTo>
                  <a:pt x="0" y="41910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64" name="组合 63"/>
          <p:cNvGrpSpPr/>
          <p:nvPr/>
        </p:nvGrpSpPr>
        <p:grpSpPr>
          <a:xfrm>
            <a:off x="-391195" y="-1"/>
            <a:ext cx="1417774" cy="723901"/>
            <a:chOff x="-391195" y="-1"/>
            <a:chExt cx="1697596" cy="866775"/>
          </a:xfrm>
        </p:grpSpPr>
        <p:sp>
          <p:nvSpPr>
            <p:cNvPr id="65" name="任意多边形 64"/>
            <p:cNvSpPr/>
            <p:nvPr/>
          </p:nvSpPr>
          <p:spPr>
            <a:xfrm>
              <a:off x="238265" y="-1"/>
              <a:ext cx="333967" cy="866775"/>
            </a:xfrm>
            <a:custGeom>
              <a:avLst/>
              <a:gdLst>
                <a:gd name="connsiteX0" fmla="*/ 895550 w 1380209"/>
                <a:gd name="connsiteY0" fmla="*/ 0 h 3582188"/>
                <a:gd name="connsiteX1" fmla="*/ 1380209 w 1380209"/>
                <a:gd name="connsiteY1" fmla="*/ 0 h 3582188"/>
                <a:gd name="connsiteX2" fmla="*/ 484659 w 1380209"/>
                <a:gd name="connsiteY2" fmla="*/ 3582188 h 3582188"/>
                <a:gd name="connsiteX3" fmla="*/ 0 w 1380209"/>
                <a:gd name="connsiteY3" fmla="*/ 3582188 h 35821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80209" h="3582188">
                  <a:moveTo>
                    <a:pt x="895550" y="0"/>
                  </a:moveTo>
                  <a:lnTo>
                    <a:pt x="1380209" y="0"/>
                  </a:lnTo>
                  <a:lnTo>
                    <a:pt x="484659" y="3582188"/>
                  </a:lnTo>
                  <a:lnTo>
                    <a:pt x="0" y="3582188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6" name="任意多边形 65"/>
            <p:cNvSpPr/>
            <p:nvPr/>
          </p:nvSpPr>
          <p:spPr>
            <a:xfrm>
              <a:off x="421807" y="-1"/>
              <a:ext cx="333967" cy="866775"/>
            </a:xfrm>
            <a:custGeom>
              <a:avLst/>
              <a:gdLst>
                <a:gd name="connsiteX0" fmla="*/ 895550 w 1380209"/>
                <a:gd name="connsiteY0" fmla="*/ 0 h 3582188"/>
                <a:gd name="connsiteX1" fmla="*/ 1380209 w 1380209"/>
                <a:gd name="connsiteY1" fmla="*/ 0 h 3582188"/>
                <a:gd name="connsiteX2" fmla="*/ 484659 w 1380209"/>
                <a:gd name="connsiteY2" fmla="*/ 3582188 h 3582188"/>
                <a:gd name="connsiteX3" fmla="*/ 0 w 1380209"/>
                <a:gd name="connsiteY3" fmla="*/ 3582188 h 35821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80209" h="3582188">
                  <a:moveTo>
                    <a:pt x="895550" y="0"/>
                  </a:moveTo>
                  <a:lnTo>
                    <a:pt x="1380209" y="0"/>
                  </a:lnTo>
                  <a:lnTo>
                    <a:pt x="484659" y="3582188"/>
                  </a:lnTo>
                  <a:lnTo>
                    <a:pt x="0" y="3582188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7" name="任意多边形 66"/>
            <p:cNvSpPr/>
            <p:nvPr/>
          </p:nvSpPr>
          <p:spPr>
            <a:xfrm>
              <a:off x="605349" y="-1"/>
              <a:ext cx="333967" cy="866775"/>
            </a:xfrm>
            <a:custGeom>
              <a:avLst/>
              <a:gdLst>
                <a:gd name="connsiteX0" fmla="*/ 895550 w 1380209"/>
                <a:gd name="connsiteY0" fmla="*/ 0 h 3582188"/>
                <a:gd name="connsiteX1" fmla="*/ 1380209 w 1380209"/>
                <a:gd name="connsiteY1" fmla="*/ 0 h 3582188"/>
                <a:gd name="connsiteX2" fmla="*/ 484659 w 1380209"/>
                <a:gd name="connsiteY2" fmla="*/ 3582188 h 3582188"/>
                <a:gd name="connsiteX3" fmla="*/ 0 w 1380209"/>
                <a:gd name="connsiteY3" fmla="*/ 3582188 h 35821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80209" h="3582188">
                  <a:moveTo>
                    <a:pt x="895550" y="0"/>
                  </a:moveTo>
                  <a:lnTo>
                    <a:pt x="1380209" y="0"/>
                  </a:lnTo>
                  <a:lnTo>
                    <a:pt x="484659" y="3582188"/>
                  </a:lnTo>
                  <a:lnTo>
                    <a:pt x="0" y="3582188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8" name="任意多边形 67"/>
            <p:cNvSpPr/>
            <p:nvPr/>
          </p:nvSpPr>
          <p:spPr>
            <a:xfrm>
              <a:off x="788891" y="-1"/>
              <a:ext cx="333967" cy="866775"/>
            </a:xfrm>
            <a:custGeom>
              <a:avLst/>
              <a:gdLst>
                <a:gd name="connsiteX0" fmla="*/ 895550 w 1380209"/>
                <a:gd name="connsiteY0" fmla="*/ 0 h 3582188"/>
                <a:gd name="connsiteX1" fmla="*/ 1380209 w 1380209"/>
                <a:gd name="connsiteY1" fmla="*/ 0 h 3582188"/>
                <a:gd name="connsiteX2" fmla="*/ 484659 w 1380209"/>
                <a:gd name="connsiteY2" fmla="*/ 3582188 h 3582188"/>
                <a:gd name="connsiteX3" fmla="*/ 0 w 1380209"/>
                <a:gd name="connsiteY3" fmla="*/ 3582188 h 35821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80209" h="3582188">
                  <a:moveTo>
                    <a:pt x="895550" y="0"/>
                  </a:moveTo>
                  <a:lnTo>
                    <a:pt x="1380209" y="0"/>
                  </a:lnTo>
                  <a:lnTo>
                    <a:pt x="484659" y="3582188"/>
                  </a:lnTo>
                  <a:lnTo>
                    <a:pt x="0" y="3582188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9" name="任意多边形 68"/>
            <p:cNvSpPr/>
            <p:nvPr/>
          </p:nvSpPr>
          <p:spPr>
            <a:xfrm>
              <a:off x="972434" y="-1"/>
              <a:ext cx="333967" cy="866775"/>
            </a:xfrm>
            <a:custGeom>
              <a:avLst/>
              <a:gdLst>
                <a:gd name="connsiteX0" fmla="*/ 895550 w 1380209"/>
                <a:gd name="connsiteY0" fmla="*/ 0 h 3582188"/>
                <a:gd name="connsiteX1" fmla="*/ 1380209 w 1380209"/>
                <a:gd name="connsiteY1" fmla="*/ 0 h 3582188"/>
                <a:gd name="connsiteX2" fmla="*/ 484659 w 1380209"/>
                <a:gd name="connsiteY2" fmla="*/ 3582188 h 3582188"/>
                <a:gd name="connsiteX3" fmla="*/ 0 w 1380209"/>
                <a:gd name="connsiteY3" fmla="*/ 3582188 h 35821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80209" h="3582188">
                  <a:moveTo>
                    <a:pt x="895550" y="0"/>
                  </a:moveTo>
                  <a:lnTo>
                    <a:pt x="1380209" y="0"/>
                  </a:lnTo>
                  <a:lnTo>
                    <a:pt x="484659" y="3582188"/>
                  </a:lnTo>
                  <a:lnTo>
                    <a:pt x="0" y="3582188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0" name="任意多边形 69"/>
            <p:cNvSpPr/>
            <p:nvPr/>
          </p:nvSpPr>
          <p:spPr>
            <a:xfrm>
              <a:off x="-391195" y="-1"/>
              <a:ext cx="779885" cy="866775"/>
            </a:xfrm>
            <a:custGeom>
              <a:avLst/>
              <a:gdLst>
                <a:gd name="connsiteX0" fmla="*/ 167467 w 602715"/>
                <a:gd name="connsiteY0" fmla="*/ 0 h 669866"/>
                <a:gd name="connsiteX1" fmla="*/ 240938 w 602715"/>
                <a:gd name="connsiteY1" fmla="*/ 0 h 669866"/>
                <a:gd name="connsiteX2" fmla="*/ 258098 w 602715"/>
                <a:gd name="connsiteY2" fmla="*/ 0 h 669866"/>
                <a:gd name="connsiteX3" fmla="*/ 319710 w 602715"/>
                <a:gd name="connsiteY3" fmla="*/ 0 h 669866"/>
                <a:gd name="connsiteX4" fmla="*/ 331569 w 602715"/>
                <a:gd name="connsiteY4" fmla="*/ 0 h 669866"/>
                <a:gd name="connsiteX5" fmla="*/ 359841 w 602715"/>
                <a:gd name="connsiteY5" fmla="*/ 0 h 669866"/>
                <a:gd name="connsiteX6" fmla="*/ 410341 w 602715"/>
                <a:gd name="connsiteY6" fmla="*/ 0 h 669866"/>
                <a:gd name="connsiteX7" fmla="*/ 433312 w 602715"/>
                <a:gd name="connsiteY7" fmla="*/ 0 h 669866"/>
                <a:gd name="connsiteX8" fmla="*/ 450472 w 602715"/>
                <a:gd name="connsiteY8" fmla="*/ 0 h 669866"/>
                <a:gd name="connsiteX9" fmla="*/ 512084 w 602715"/>
                <a:gd name="connsiteY9" fmla="*/ 0 h 669866"/>
                <a:gd name="connsiteX10" fmla="*/ 523943 w 602715"/>
                <a:gd name="connsiteY10" fmla="*/ 0 h 669866"/>
                <a:gd name="connsiteX11" fmla="*/ 602715 w 602715"/>
                <a:gd name="connsiteY11" fmla="*/ 0 h 669866"/>
                <a:gd name="connsiteX12" fmla="*/ 435248 w 602715"/>
                <a:gd name="connsiteY12" fmla="*/ 669866 h 669866"/>
                <a:gd name="connsiteX13" fmla="*/ 356476 w 602715"/>
                <a:gd name="connsiteY13" fmla="*/ 669866 h 669866"/>
                <a:gd name="connsiteX14" fmla="*/ 344617 w 602715"/>
                <a:gd name="connsiteY14" fmla="*/ 669866 h 669866"/>
                <a:gd name="connsiteX15" fmla="*/ 283005 w 602715"/>
                <a:gd name="connsiteY15" fmla="*/ 669866 h 669866"/>
                <a:gd name="connsiteX16" fmla="*/ 265845 w 602715"/>
                <a:gd name="connsiteY16" fmla="*/ 669866 h 669866"/>
                <a:gd name="connsiteX17" fmla="*/ 242874 w 602715"/>
                <a:gd name="connsiteY17" fmla="*/ 669866 h 669866"/>
                <a:gd name="connsiteX18" fmla="*/ 192374 w 602715"/>
                <a:gd name="connsiteY18" fmla="*/ 669866 h 669866"/>
                <a:gd name="connsiteX19" fmla="*/ 164102 w 602715"/>
                <a:gd name="connsiteY19" fmla="*/ 669866 h 669866"/>
                <a:gd name="connsiteX20" fmla="*/ 152243 w 602715"/>
                <a:gd name="connsiteY20" fmla="*/ 669866 h 669866"/>
                <a:gd name="connsiteX21" fmla="*/ 90631 w 602715"/>
                <a:gd name="connsiteY21" fmla="*/ 669866 h 669866"/>
                <a:gd name="connsiteX22" fmla="*/ 73471 w 602715"/>
                <a:gd name="connsiteY22" fmla="*/ 669866 h 669866"/>
                <a:gd name="connsiteX23" fmla="*/ 0 w 602715"/>
                <a:gd name="connsiteY23" fmla="*/ 669866 h 669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2715" h="669866">
                  <a:moveTo>
                    <a:pt x="167467" y="0"/>
                  </a:moveTo>
                  <a:lnTo>
                    <a:pt x="240938" y="0"/>
                  </a:lnTo>
                  <a:lnTo>
                    <a:pt x="258098" y="0"/>
                  </a:lnTo>
                  <a:lnTo>
                    <a:pt x="319710" y="0"/>
                  </a:lnTo>
                  <a:lnTo>
                    <a:pt x="331569" y="0"/>
                  </a:lnTo>
                  <a:lnTo>
                    <a:pt x="359841" y="0"/>
                  </a:lnTo>
                  <a:lnTo>
                    <a:pt x="410341" y="0"/>
                  </a:lnTo>
                  <a:lnTo>
                    <a:pt x="433312" y="0"/>
                  </a:lnTo>
                  <a:lnTo>
                    <a:pt x="450472" y="0"/>
                  </a:lnTo>
                  <a:lnTo>
                    <a:pt x="512084" y="0"/>
                  </a:lnTo>
                  <a:lnTo>
                    <a:pt x="523943" y="0"/>
                  </a:lnTo>
                  <a:lnTo>
                    <a:pt x="602715" y="0"/>
                  </a:lnTo>
                  <a:lnTo>
                    <a:pt x="435248" y="669866"/>
                  </a:lnTo>
                  <a:lnTo>
                    <a:pt x="356476" y="669866"/>
                  </a:lnTo>
                  <a:lnTo>
                    <a:pt x="344617" y="669866"/>
                  </a:lnTo>
                  <a:lnTo>
                    <a:pt x="283005" y="669866"/>
                  </a:lnTo>
                  <a:lnTo>
                    <a:pt x="265845" y="669866"/>
                  </a:lnTo>
                  <a:lnTo>
                    <a:pt x="242874" y="669866"/>
                  </a:lnTo>
                  <a:lnTo>
                    <a:pt x="192374" y="669866"/>
                  </a:lnTo>
                  <a:lnTo>
                    <a:pt x="164102" y="669866"/>
                  </a:lnTo>
                  <a:lnTo>
                    <a:pt x="152243" y="669866"/>
                  </a:lnTo>
                  <a:lnTo>
                    <a:pt x="90631" y="669866"/>
                  </a:lnTo>
                  <a:lnTo>
                    <a:pt x="73471" y="669866"/>
                  </a:lnTo>
                  <a:lnTo>
                    <a:pt x="0" y="66986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cxnSp>
        <p:nvCxnSpPr>
          <p:cNvPr id="71" name="直接连接符 70"/>
          <p:cNvCxnSpPr/>
          <p:nvPr/>
        </p:nvCxnSpPr>
        <p:spPr>
          <a:xfrm>
            <a:off x="1026579" y="549329"/>
            <a:ext cx="11165421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矩形 26"/>
          <p:cNvSpPr/>
          <p:nvPr/>
        </p:nvSpPr>
        <p:spPr>
          <a:xfrm>
            <a:off x="3107668" y="1556793"/>
            <a:ext cx="936104" cy="42438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矩形 27"/>
          <p:cNvSpPr/>
          <p:nvPr/>
        </p:nvSpPr>
        <p:spPr>
          <a:xfrm>
            <a:off x="3107668" y="1916832"/>
            <a:ext cx="936104" cy="3893097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9" name="直接箭头连接符 10"/>
          <p:cNvCxnSpPr/>
          <p:nvPr/>
        </p:nvCxnSpPr>
        <p:spPr>
          <a:xfrm>
            <a:off x="983432" y="5805264"/>
            <a:ext cx="3924436" cy="4665"/>
          </a:xfrm>
          <a:prstGeom prst="straightConnector1">
            <a:avLst/>
          </a:prstGeom>
          <a:ln>
            <a:solidFill>
              <a:srgbClr val="53575A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文本框 20"/>
          <p:cNvSpPr txBox="1"/>
          <p:nvPr/>
        </p:nvSpPr>
        <p:spPr>
          <a:xfrm>
            <a:off x="5663952" y="1556792"/>
            <a:ext cx="59766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>
                <a:solidFill>
                  <a:srgbClr val="131313"/>
                </a:solidFill>
                <a:latin typeface="+mn-ea"/>
                <a:cs typeface="Arial" panose="020B0604020202020204" pitchFamily="34" charset="0"/>
              </a:rPr>
              <a:t>1,956 </a:t>
            </a:r>
            <a:r>
              <a:rPr lang="zh-CN" altLang="en-US" sz="2400" dirty="0">
                <a:solidFill>
                  <a:srgbClr val="131313"/>
                </a:solidFill>
                <a:latin typeface="+mn-ea"/>
                <a:cs typeface="Arial" panose="020B0604020202020204" pitchFamily="34" charset="0"/>
              </a:rPr>
              <a:t>种学术期刊中</a:t>
            </a:r>
            <a:endParaRPr lang="en-US" altLang="zh-TW" sz="2400" dirty="0">
              <a:solidFill>
                <a:srgbClr val="131313"/>
              </a:solidFill>
              <a:latin typeface="+mn-ea"/>
              <a:cs typeface="Arial" panose="020B0604020202020204" pitchFamily="34" charset="0"/>
            </a:endParaRPr>
          </a:p>
          <a:p>
            <a:endParaRPr lang="en-US" altLang="zh-TW" sz="2400" dirty="0">
              <a:solidFill>
                <a:srgbClr val="131313"/>
              </a:solidFill>
              <a:latin typeface="+mn-ea"/>
              <a:cs typeface="Arial" panose="020B0604020202020204" pitchFamily="34" charset="0"/>
            </a:endParaRPr>
          </a:p>
          <a:p>
            <a:r>
              <a:rPr lang="zh-TW" altLang="en-US" sz="2400" dirty="0">
                <a:solidFill>
                  <a:srgbClr val="131313"/>
                </a:solidFill>
                <a:latin typeface="+mn-ea"/>
                <a:cs typeface="Arial" panose="020B0604020202020204" pitchFamily="34" charset="0"/>
              </a:rPr>
              <a:t>包含</a:t>
            </a:r>
            <a:r>
              <a:rPr lang="en-US" altLang="zh-TW" sz="2400" dirty="0">
                <a:solidFill>
                  <a:srgbClr val="131313"/>
                </a:solidFill>
                <a:latin typeface="+mn-ea"/>
                <a:cs typeface="Arial" panose="020B0604020202020204" pitchFamily="34" charset="0"/>
              </a:rPr>
              <a:t>1,794</a:t>
            </a:r>
            <a:r>
              <a:rPr lang="zh-TW" altLang="en-US" sz="2400" dirty="0">
                <a:solidFill>
                  <a:srgbClr val="131313"/>
                </a:solidFill>
                <a:latin typeface="+mn-ea"/>
                <a:cs typeface="Arial" panose="020B0604020202020204" pitchFamily="34" charset="0"/>
              </a:rPr>
              <a:t> </a:t>
            </a:r>
            <a:r>
              <a:rPr lang="zh-CN" altLang="en-US" sz="2400" dirty="0">
                <a:solidFill>
                  <a:srgbClr val="131313"/>
                </a:solidFill>
                <a:latin typeface="+mn-ea"/>
                <a:cs typeface="Arial" panose="020B0604020202020204" pitchFamily="34" charset="0"/>
              </a:rPr>
              <a:t>种台湾期刊，</a:t>
            </a:r>
            <a:endParaRPr lang="en-US" altLang="zh-CN" sz="2400" dirty="0">
              <a:solidFill>
                <a:srgbClr val="131313"/>
              </a:solidFill>
              <a:latin typeface="+mn-ea"/>
              <a:cs typeface="Arial" panose="020B0604020202020204" pitchFamily="34" charset="0"/>
            </a:endParaRPr>
          </a:p>
          <a:p>
            <a:r>
              <a:rPr lang="en-US" altLang="zh-CN" sz="2400" dirty="0">
                <a:solidFill>
                  <a:srgbClr val="131313"/>
                </a:solidFill>
                <a:latin typeface="+mn-ea"/>
                <a:cs typeface="Arial" panose="020B0604020202020204" pitchFamily="34" charset="0"/>
              </a:rPr>
              <a:t>   </a:t>
            </a:r>
            <a:r>
              <a:rPr lang="zh-CN" altLang="en-US" sz="2400" dirty="0">
                <a:solidFill>
                  <a:srgbClr val="131313"/>
                </a:solidFill>
                <a:latin typeface="+mn-ea"/>
                <a:cs typeface="Arial" panose="020B0604020202020204" pitchFamily="34" charset="0"/>
              </a:rPr>
              <a:t>着重提供台湾学术内容</a:t>
            </a:r>
            <a:endParaRPr lang="en-US" altLang="zh-CN" sz="2400" dirty="0">
              <a:solidFill>
                <a:srgbClr val="131313"/>
              </a:solidFill>
              <a:latin typeface="+mn-ea"/>
              <a:cs typeface="Arial" panose="020B0604020202020204" pitchFamily="34" charset="0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1271464" y="3786714"/>
            <a:ext cx="121058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000">
                <a:latin typeface="+mn-ea"/>
              </a:rPr>
              <a:t>台湾期刊</a:t>
            </a:r>
            <a:endParaRPr lang="zh-CN" altLang="en-US" sz="2000" dirty="0">
              <a:latin typeface="+mn-ea"/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1271464" y="2996952"/>
            <a:ext cx="121058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000" dirty="0">
                <a:latin typeface="+mn-ea"/>
              </a:rPr>
              <a:t>其他地区</a:t>
            </a:r>
            <a:endParaRPr lang="zh-CN" altLang="en-US" sz="2000" dirty="0">
              <a:latin typeface="+mn-ea"/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3359696" y="1547500"/>
            <a:ext cx="4732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>
                <a:solidFill>
                  <a:srgbClr val="131313"/>
                </a:solidFill>
                <a:latin typeface="Arial" panose="020B0604020202020204" pitchFamily="34" charset="0"/>
                <a:ea typeface="等线" panose="02010600030101010101" charset="-122"/>
                <a:cs typeface="Arial" panose="020B0604020202020204" pitchFamily="34" charset="0"/>
              </a:rPr>
              <a:t>8</a:t>
            </a:r>
            <a:r>
              <a:rPr lang="en-US" altLang="zh-CN" sz="1400">
                <a:solidFill>
                  <a:srgbClr val="131313"/>
                </a:solidFill>
                <a:latin typeface="Arial" panose="020B0604020202020204" pitchFamily="34" charset="0"/>
                <a:ea typeface="等线" panose="02010600030101010101" charset="-122"/>
                <a:cs typeface="Arial" panose="020B0604020202020204" pitchFamily="34" charset="0"/>
              </a:rPr>
              <a:t>%</a:t>
            </a:r>
            <a:endParaRPr lang="zh-CN" altLang="en-US" sz="1400" dirty="0"/>
          </a:p>
        </p:txBody>
      </p:sp>
      <p:sp>
        <p:nvSpPr>
          <p:cNvPr id="34" name="矩形 33"/>
          <p:cNvSpPr/>
          <p:nvPr/>
        </p:nvSpPr>
        <p:spPr>
          <a:xfrm>
            <a:off x="3194725" y="3284984"/>
            <a:ext cx="81304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8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等线" panose="02010600030101010101" charset="-122"/>
                <a:cs typeface="Arial" panose="020B0604020202020204" pitchFamily="34" charset="0"/>
              </a:rPr>
              <a:t>92</a:t>
            </a:r>
            <a:r>
              <a:rPr lang="en-US" altLang="zh-CN" sz="2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等线" panose="02010600030101010101" charset="-122"/>
                <a:cs typeface="Arial" panose="020B0604020202020204" pitchFamily="34" charset="0"/>
              </a:rPr>
              <a:t>%</a:t>
            </a:r>
            <a:endParaRPr lang="zh-CN" altLang="en-US" sz="20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1055440" y="3112491"/>
            <a:ext cx="216024" cy="2160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矩形 35"/>
          <p:cNvSpPr/>
          <p:nvPr/>
        </p:nvSpPr>
        <p:spPr>
          <a:xfrm>
            <a:off x="1060071" y="3832571"/>
            <a:ext cx="216024" cy="216024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文本框 20"/>
          <p:cNvSpPr txBox="1"/>
          <p:nvPr/>
        </p:nvSpPr>
        <p:spPr>
          <a:xfrm>
            <a:off x="5663952" y="3564305"/>
            <a:ext cx="6187912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400" dirty="0">
                <a:solidFill>
                  <a:srgbClr val="131313"/>
                </a:solidFill>
                <a:latin typeface="+mn-ea"/>
                <a:cs typeface="Arial" panose="020B0604020202020204" pitchFamily="34" charset="0"/>
              </a:rPr>
              <a:t>其余</a:t>
            </a:r>
            <a:r>
              <a:rPr lang="en-US" altLang="zh-TW" sz="2400" dirty="0">
                <a:solidFill>
                  <a:srgbClr val="131313"/>
                </a:solidFill>
                <a:latin typeface="+mn-ea"/>
                <a:cs typeface="Arial" panose="020B0604020202020204" pitchFamily="34" charset="0"/>
              </a:rPr>
              <a:t>162 </a:t>
            </a:r>
            <a:r>
              <a:rPr lang="zh-TW" altLang="en-US" sz="2400" dirty="0">
                <a:solidFill>
                  <a:srgbClr val="131313"/>
                </a:solidFill>
                <a:latin typeface="+mn-ea"/>
                <a:cs typeface="Arial" panose="020B0604020202020204" pitchFamily="34" charset="0"/>
              </a:rPr>
              <a:t>种，</a:t>
            </a:r>
            <a:r>
              <a:rPr lang="en-US" altLang="zh-TW" sz="4400" dirty="0">
                <a:solidFill>
                  <a:srgbClr val="131313"/>
                </a:solidFill>
                <a:latin typeface="+mn-ea"/>
                <a:cs typeface="Arial" panose="020B0604020202020204" pitchFamily="34" charset="0"/>
              </a:rPr>
              <a:t>100%</a:t>
            </a:r>
            <a:r>
              <a:rPr lang="zh-TW" altLang="en-US" sz="2400" dirty="0">
                <a:solidFill>
                  <a:srgbClr val="131313"/>
                </a:solidFill>
                <a:latin typeface="+mn-ea"/>
                <a:cs typeface="Arial" panose="020B0604020202020204" pitchFamily="34" charset="0"/>
              </a:rPr>
              <a:t>  </a:t>
            </a:r>
            <a:r>
              <a:rPr lang="zh-CN" altLang="en-US" sz="2400" dirty="0">
                <a:solidFill>
                  <a:srgbClr val="131313"/>
                </a:solidFill>
                <a:latin typeface="+mn-ea"/>
                <a:cs typeface="Arial" panose="020B0604020202020204" pitchFamily="34" charset="0"/>
              </a:rPr>
              <a:t>仅收录核心期刊，</a:t>
            </a:r>
            <a:endParaRPr lang="en-US" altLang="zh-TW" sz="2400" dirty="0">
              <a:solidFill>
                <a:srgbClr val="131313"/>
              </a:solidFill>
              <a:latin typeface="+mn-ea"/>
              <a:cs typeface="Arial" panose="020B0604020202020204" pitchFamily="34" charset="0"/>
            </a:endParaRPr>
          </a:p>
          <a:p>
            <a:r>
              <a:rPr lang="zh-CN" altLang="en-US" sz="2400" dirty="0">
                <a:solidFill>
                  <a:srgbClr val="131313"/>
                </a:solidFill>
                <a:latin typeface="+mn-ea"/>
                <a:cs typeface="Arial" panose="020B0604020202020204" pitchFamily="34" charset="0"/>
              </a:rPr>
              <a:t>与繁体中文内容相辅相成</a:t>
            </a:r>
            <a:endParaRPr lang="en-US" altLang="zh-TW" sz="2400" dirty="0">
              <a:solidFill>
                <a:srgbClr val="131313"/>
              </a:solidFill>
              <a:latin typeface="+mn-ea"/>
              <a:cs typeface="Arial" panose="020B0604020202020204" pitchFamily="34" charset="0"/>
            </a:endParaRPr>
          </a:p>
        </p:txBody>
      </p:sp>
      <p:grpSp>
        <p:nvGrpSpPr>
          <p:cNvPr id="38" name="群組 50"/>
          <p:cNvGrpSpPr/>
          <p:nvPr/>
        </p:nvGrpSpPr>
        <p:grpSpPr>
          <a:xfrm>
            <a:off x="5735960" y="5229200"/>
            <a:ext cx="6095258" cy="1078959"/>
            <a:chOff x="5287639" y="5085184"/>
            <a:chExt cx="6095258" cy="1078959"/>
          </a:xfrm>
        </p:grpSpPr>
        <p:sp>
          <p:nvSpPr>
            <p:cNvPr id="39" name="文本框 20"/>
            <p:cNvSpPr txBox="1"/>
            <p:nvPr/>
          </p:nvSpPr>
          <p:spPr>
            <a:xfrm>
              <a:off x="6168008" y="5210036"/>
              <a:ext cx="5214889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800" u="sng" dirty="0">
                  <a:solidFill>
                    <a:srgbClr val="131313"/>
                  </a:solidFill>
                  <a:latin typeface="+mn-ea"/>
                  <a:cs typeface="Arial" panose="020B0604020202020204" pitchFamily="34" charset="0"/>
                </a:rPr>
                <a:t>全面的台湾内容，</a:t>
              </a:r>
              <a:endParaRPr lang="en-US" altLang="zh-TW" sz="2800" u="sng" dirty="0">
                <a:solidFill>
                  <a:srgbClr val="131313"/>
                </a:solidFill>
                <a:latin typeface="+mn-ea"/>
                <a:cs typeface="Arial" panose="020B0604020202020204" pitchFamily="34" charset="0"/>
              </a:endParaRPr>
            </a:p>
            <a:p>
              <a:r>
                <a:rPr lang="zh-CN" altLang="en-US" sz="2800" dirty="0">
                  <a:solidFill>
                    <a:srgbClr val="131313"/>
                  </a:solidFill>
                  <a:latin typeface="+mn-ea"/>
                  <a:cs typeface="Arial" panose="020B0604020202020204" pitchFamily="34" charset="0"/>
                </a:rPr>
                <a:t>                 </a:t>
              </a:r>
              <a:r>
                <a:rPr lang="zh-CN" altLang="en-US" sz="2800" u="sng" dirty="0">
                  <a:solidFill>
                    <a:srgbClr val="131313"/>
                  </a:solidFill>
                  <a:latin typeface="+mn-ea"/>
                  <a:cs typeface="Arial" panose="020B0604020202020204" pitchFamily="34" charset="0"/>
                </a:rPr>
                <a:t>佐以其他地区精华。</a:t>
              </a:r>
              <a:endParaRPr lang="en-US" altLang="zh-TW" sz="2800" u="sng" dirty="0">
                <a:solidFill>
                  <a:srgbClr val="131313"/>
                </a:solidFill>
                <a:latin typeface="+mn-ea"/>
                <a:cs typeface="Arial" panose="020B0604020202020204" pitchFamily="34" charset="0"/>
              </a:endParaRPr>
            </a:p>
          </p:txBody>
        </p:sp>
        <p:sp>
          <p:nvSpPr>
            <p:cNvPr id="40" name="KSO_Shape"/>
            <p:cNvSpPr/>
            <p:nvPr/>
          </p:nvSpPr>
          <p:spPr bwMode="auto">
            <a:xfrm>
              <a:off x="5287639" y="5085184"/>
              <a:ext cx="736353" cy="792088"/>
            </a:xfrm>
            <a:custGeom>
              <a:avLst/>
              <a:gdLst>
                <a:gd name="T0" fmla="*/ 1735389 w 3295"/>
                <a:gd name="T1" fmla="*/ 901016 h 3303"/>
                <a:gd name="T2" fmla="*/ 828737 w 3295"/>
                <a:gd name="T3" fmla="*/ 0 h 3303"/>
                <a:gd name="T4" fmla="*/ 2179 w 3295"/>
                <a:gd name="T5" fmla="*/ 0 h 3303"/>
                <a:gd name="T6" fmla="*/ 0 w 3295"/>
                <a:gd name="T7" fmla="*/ 825795 h 3303"/>
                <a:gd name="T8" fmla="*/ 896300 w 3295"/>
                <a:gd name="T9" fmla="*/ 1740438 h 3303"/>
                <a:gd name="T10" fmla="*/ 1107707 w 3295"/>
                <a:gd name="T11" fmla="*/ 1742074 h 3303"/>
                <a:gd name="T12" fmla="*/ 1737024 w 3295"/>
                <a:gd name="T13" fmla="*/ 1112507 h 3303"/>
                <a:gd name="T14" fmla="*/ 1735389 w 3295"/>
                <a:gd name="T15" fmla="*/ 901016 h 3303"/>
                <a:gd name="T16" fmla="*/ 221214 w 3295"/>
                <a:gd name="T17" fmla="*/ 373379 h 3303"/>
                <a:gd name="T18" fmla="*/ 369962 w 3295"/>
                <a:gd name="T19" fmla="*/ 225118 h 3303"/>
                <a:gd name="T20" fmla="*/ 518165 w 3295"/>
                <a:gd name="T21" fmla="*/ 373379 h 3303"/>
                <a:gd name="T22" fmla="*/ 369962 w 3295"/>
                <a:gd name="T23" fmla="*/ 521641 h 3303"/>
                <a:gd name="T24" fmla="*/ 221214 w 3295"/>
                <a:gd name="T25" fmla="*/ 373379 h 3303"/>
                <a:gd name="T26" fmla="*/ 1028702 w 3295"/>
                <a:gd name="T27" fmla="*/ 1408485 h 3303"/>
                <a:gd name="T28" fmla="*/ 451147 w 3295"/>
                <a:gd name="T29" fmla="*/ 831246 h 3303"/>
                <a:gd name="T30" fmla="*/ 503998 w 3295"/>
                <a:gd name="T31" fmla="*/ 778918 h 3303"/>
                <a:gd name="T32" fmla="*/ 1081008 w 3295"/>
                <a:gd name="T33" fmla="*/ 1355612 h 3303"/>
                <a:gd name="T34" fmla="*/ 1028702 w 3295"/>
                <a:gd name="T35" fmla="*/ 1408485 h 3303"/>
                <a:gd name="T36" fmla="*/ 1185622 w 3295"/>
                <a:gd name="T37" fmla="*/ 1250957 h 3303"/>
                <a:gd name="T38" fmla="*/ 608612 w 3295"/>
                <a:gd name="T39" fmla="*/ 673718 h 3303"/>
                <a:gd name="T40" fmla="*/ 661464 w 3295"/>
                <a:gd name="T41" fmla="*/ 621390 h 3303"/>
                <a:gd name="T42" fmla="*/ 1238474 w 3295"/>
                <a:gd name="T43" fmla="*/ 1198629 h 3303"/>
                <a:gd name="T44" fmla="*/ 1185622 w 3295"/>
                <a:gd name="T45" fmla="*/ 1250957 h 3303"/>
                <a:gd name="T46" fmla="*/ 1343088 w 3295"/>
                <a:gd name="T47" fmla="*/ 1093429 h 3303"/>
                <a:gd name="T48" fmla="*/ 766078 w 3295"/>
                <a:gd name="T49" fmla="*/ 516190 h 3303"/>
                <a:gd name="T50" fmla="*/ 818929 w 3295"/>
                <a:gd name="T51" fmla="*/ 463863 h 3303"/>
                <a:gd name="T52" fmla="*/ 1395939 w 3295"/>
                <a:gd name="T53" fmla="*/ 1041102 h 3303"/>
                <a:gd name="T54" fmla="*/ 1343088 w 3295"/>
                <a:gd name="T55" fmla="*/ 1093429 h 3303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3295" h="3303">
                  <a:moveTo>
                    <a:pt x="3185" y="1653"/>
                  </a:moveTo>
                  <a:cubicBezTo>
                    <a:pt x="1521" y="0"/>
                    <a:pt x="1521" y="0"/>
                    <a:pt x="1521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0" y="1515"/>
                    <a:pt x="0" y="1515"/>
                    <a:pt x="0" y="1515"/>
                  </a:cubicBezTo>
                  <a:cubicBezTo>
                    <a:pt x="1645" y="3193"/>
                    <a:pt x="1645" y="3193"/>
                    <a:pt x="1645" y="3193"/>
                  </a:cubicBezTo>
                  <a:cubicBezTo>
                    <a:pt x="1753" y="3301"/>
                    <a:pt x="1927" y="3303"/>
                    <a:pt x="2033" y="3196"/>
                  </a:cubicBezTo>
                  <a:cubicBezTo>
                    <a:pt x="3188" y="2041"/>
                    <a:pt x="3188" y="2041"/>
                    <a:pt x="3188" y="2041"/>
                  </a:cubicBezTo>
                  <a:cubicBezTo>
                    <a:pt x="3295" y="1934"/>
                    <a:pt x="3294" y="1761"/>
                    <a:pt x="3185" y="1653"/>
                  </a:cubicBezTo>
                  <a:close/>
                  <a:moveTo>
                    <a:pt x="406" y="685"/>
                  </a:moveTo>
                  <a:cubicBezTo>
                    <a:pt x="406" y="535"/>
                    <a:pt x="528" y="413"/>
                    <a:pt x="679" y="413"/>
                  </a:cubicBezTo>
                  <a:cubicBezTo>
                    <a:pt x="829" y="413"/>
                    <a:pt x="951" y="535"/>
                    <a:pt x="951" y="685"/>
                  </a:cubicBezTo>
                  <a:cubicBezTo>
                    <a:pt x="951" y="835"/>
                    <a:pt x="829" y="957"/>
                    <a:pt x="679" y="957"/>
                  </a:cubicBezTo>
                  <a:cubicBezTo>
                    <a:pt x="528" y="957"/>
                    <a:pt x="406" y="835"/>
                    <a:pt x="406" y="685"/>
                  </a:cubicBezTo>
                  <a:close/>
                  <a:moveTo>
                    <a:pt x="1888" y="2584"/>
                  </a:moveTo>
                  <a:cubicBezTo>
                    <a:pt x="828" y="1525"/>
                    <a:pt x="828" y="1525"/>
                    <a:pt x="828" y="1525"/>
                  </a:cubicBezTo>
                  <a:cubicBezTo>
                    <a:pt x="925" y="1429"/>
                    <a:pt x="925" y="1429"/>
                    <a:pt x="925" y="1429"/>
                  </a:cubicBezTo>
                  <a:cubicBezTo>
                    <a:pt x="1984" y="2487"/>
                    <a:pt x="1984" y="2487"/>
                    <a:pt x="1984" y="2487"/>
                  </a:cubicBezTo>
                  <a:lnTo>
                    <a:pt x="1888" y="2584"/>
                  </a:lnTo>
                  <a:close/>
                  <a:moveTo>
                    <a:pt x="2176" y="2295"/>
                  </a:moveTo>
                  <a:cubicBezTo>
                    <a:pt x="1117" y="1236"/>
                    <a:pt x="1117" y="1236"/>
                    <a:pt x="1117" y="1236"/>
                  </a:cubicBezTo>
                  <a:cubicBezTo>
                    <a:pt x="1214" y="1140"/>
                    <a:pt x="1214" y="1140"/>
                    <a:pt x="1214" y="1140"/>
                  </a:cubicBezTo>
                  <a:cubicBezTo>
                    <a:pt x="2273" y="2199"/>
                    <a:pt x="2273" y="2199"/>
                    <a:pt x="2273" y="2199"/>
                  </a:cubicBezTo>
                  <a:lnTo>
                    <a:pt x="2176" y="2295"/>
                  </a:lnTo>
                  <a:close/>
                  <a:moveTo>
                    <a:pt x="2465" y="2006"/>
                  </a:moveTo>
                  <a:cubicBezTo>
                    <a:pt x="1406" y="947"/>
                    <a:pt x="1406" y="947"/>
                    <a:pt x="1406" y="947"/>
                  </a:cubicBezTo>
                  <a:cubicBezTo>
                    <a:pt x="1503" y="851"/>
                    <a:pt x="1503" y="851"/>
                    <a:pt x="1503" y="851"/>
                  </a:cubicBezTo>
                  <a:cubicBezTo>
                    <a:pt x="2562" y="1910"/>
                    <a:pt x="2562" y="1910"/>
                    <a:pt x="2562" y="1910"/>
                  </a:cubicBezTo>
                  <a:lnTo>
                    <a:pt x="2465" y="2006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anchor="ctr" anchorCtr="1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endParaRPr lang="zh-CN" altLang="en-US">
                <a:latin typeface="Adobe 黑体 Std R" pitchFamily="34" charset="-128"/>
                <a:ea typeface="Adobe 黑体 Std R" pitchFamily="34" charset="-128"/>
              </a:endParaRPr>
            </a:p>
          </p:txBody>
        </p:sp>
      </p:grpSp>
      <p:sp>
        <p:nvSpPr>
          <p:cNvPr id="41" name="文本框 96"/>
          <p:cNvSpPr txBox="1"/>
          <p:nvPr/>
        </p:nvSpPr>
        <p:spPr>
          <a:xfrm>
            <a:off x="1052167" y="663551"/>
            <a:ext cx="3877985" cy="5847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zh-CN" altLang="en-US" sz="3200" b="1" dirty="0">
                <a:solidFill>
                  <a:schemeClr val="tx2"/>
                </a:solidFill>
                <a:latin typeface="Century Gothic" panose="020B0502020202020204" pitchFamily="34" charset="0"/>
                <a:ea typeface="+mj-ea"/>
              </a:rPr>
              <a:t>产品内容概览－总库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任意多边形 62"/>
          <p:cNvSpPr/>
          <p:nvPr/>
        </p:nvSpPr>
        <p:spPr>
          <a:xfrm>
            <a:off x="-134021" y="2"/>
            <a:ext cx="5032666" cy="419100"/>
          </a:xfrm>
          <a:custGeom>
            <a:avLst/>
            <a:gdLst>
              <a:gd name="connsiteX0" fmla="*/ 104775 w 5032666"/>
              <a:gd name="connsiteY0" fmla="*/ 0 h 419100"/>
              <a:gd name="connsiteX1" fmla="*/ 150742 w 5032666"/>
              <a:gd name="connsiteY1" fmla="*/ 0 h 419100"/>
              <a:gd name="connsiteX2" fmla="*/ 161478 w 5032666"/>
              <a:gd name="connsiteY2" fmla="*/ 0 h 419100"/>
              <a:gd name="connsiteX3" fmla="*/ 200025 w 5032666"/>
              <a:gd name="connsiteY3" fmla="*/ 0 h 419100"/>
              <a:gd name="connsiteX4" fmla="*/ 207445 w 5032666"/>
              <a:gd name="connsiteY4" fmla="*/ 0 h 419100"/>
              <a:gd name="connsiteX5" fmla="*/ 225133 w 5032666"/>
              <a:gd name="connsiteY5" fmla="*/ 0 h 419100"/>
              <a:gd name="connsiteX6" fmla="*/ 256728 w 5032666"/>
              <a:gd name="connsiteY6" fmla="*/ 0 h 419100"/>
              <a:gd name="connsiteX7" fmla="*/ 271100 w 5032666"/>
              <a:gd name="connsiteY7" fmla="*/ 0 h 419100"/>
              <a:gd name="connsiteX8" fmla="*/ 281836 w 5032666"/>
              <a:gd name="connsiteY8" fmla="*/ 0 h 419100"/>
              <a:gd name="connsiteX9" fmla="*/ 314326 w 5032666"/>
              <a:gd name="connsiteY9" fmla="*/ 0 h 419100"/>
              <a:gd name="connsiteX10" fmla="*/ 320383 w 5032666"/>
              <a:gd name="connsiteY10" fmla="*/ 0 h 419100"/>
              <a:gd name="connsiteX11" fmla="*/ 327803 w 5032666"/>
              <a:gd name="connsiteY11" fmla="*/ 0 h 419100"/>
              <a:gd name="connsiteX12" fmla="*/ 360293 w 5032666"/>
              <a:gd name="connsiteY12" fmla="*/ 0 h 419100"/>
              <a:gd name="connsiteX13" fmla="*/ 371029 w 5032666"/>
              <a:gd name="connsiteY13" fmla="*/ 0 h 419100"/>
              <a:gd name="connsiteX14" fmla="*/ 377086 w 5032666"/>
              <a:gd name="connsiteY14" fmla="*/ 0 h 419100"/>
              <a:gd name="connsiteX15" fmla="*/ 409576 w 5032666"/>
              <a:gd name="connsiteY15" fmla="*/ 0 h 419100"/>
              <a:gd name="connsiteX16" fmla="*/ 416996 w 5032666"/>
              <a:gd name="connsiteY16" fmla="*/ 0 h 419100"/>
              <a:gd name="connsiteX17" fmla="*/ 434684 w 5032666"/>
              <a:gd name="connsiteY17" fmla="*/ 0 h 419100"/>
              <a:gd name="connsiteX18" fmla="*/ 466279 w 5032666"/>
              <a:gd name="connsiteY18" fmla="*/ 0 h 419100"/>
              <a:gd name="connsiteX19" fmla="*/ 480651 w 5032666"/>
              <a:gd name="connsiteY19" fmla="*/ 0 h 419100"/>
              <a:gd name="connsiteX20" fmla="*/ 491387 w 5032666"/>
              <a:gd name="connsiteY20" fmla="*/ 0 h 419100"/>
              <a:gd name="connsiteX21" fmla="*/ 529934 w 5032666"/>
              <a:gd name="connsiteY21" fmla="*/ 0 h 419100"/>
              <a:gd name="connsiteX22" fmla="*/ 537354 w 5032666"/>
              <a:gd name="connsiteY22" fmla="*/ 0 h 419100"/>
              <a:gd name="connsiteX23" fmla="*/ 561975 w 5032666"/>
              <a:gd name="connsiteY23" fmla="*/ 0 h 419100"/>
              <a:gd name="connsiteX24" fmla="*/ 586637 w 5032666"/>
              <a:gd name="connsiteY24" fmla="*/ 0 h 419100"/>
              <a:gd name="connsiteX25" fmla="*/ 607942 w 5032666"/>
              <a:gd name="connsiteY25" fmla="*/ 0 h 419100"/>
              <a:gd name="connsiteX26" fmla="*/ 618678 w 5032666"/>
              <a:gd name="connsiteY26" fmla="*/ 0 h 419100"/>
              <a:gd name="connsiteX27" fmla="*/ 657225 w 5032666"/>
              <a:gd name="connsiteY27" fmla="*/ 0 h 419100"/>
              <a:gd name="connsiteX28" fmla="*/ 664645 w 5032666"/>
              <a:gd name="connsiteY28" fmla="*/ 0 h 419100"/>
              <a:gd name="connsiteX29" fmla="*/ 682333 w 5032666"/>
              <a:gd name="connsiteY29" fmla="*/ 0 h 419100"/>
              <a:gd name="connsiteX30" fmla="*/ 713928 w 5032666"/>
              <a:gd name="connsiteY30" fmla="*/ 0 h 419100"/>
              <a:gd name="connsiteX31" fmla="*/ 728300 w 5032666"/>
              <a:gd name="connsiteY31" fmla="*/ 0 h 419100"/>
              <a:gd name="connsiteX32" fmla="*/ 739036 w 5032666"/>
              <a:gd name="connsiteY32" fmla="*/ 0 h 419100"/>
              <a:gd name="connsiteX33" fmla="*/ 750329 w 5032666"/>
              <a:gd name="connsiteY33" fmla="*/ 0 h 419100"/>
              <a:gd name="connsiteX34" fmla="*/ 771526 w 5032666"/>
              <a:gd name="connsiteY34" fmla="*/ 0 h 419100"/>
              <a:gd name="connsiteX35" fmla="*/ 777583 w 5032666"/>
              <a:gd name="connsiteY35" fmla="*/ 0 h 419100"/>
              <a:gd name="connsiteX36" fmla="*/ 785003 w 5032666"/>
              <a:gd name="connsiteY36" fmla="*/ 0 h 419100"/>
              <a:gd name="connsiteX37" fmla="*/ 796296 w 5032666"/>
              <a:gd name="connsiteY37" fmla="*/ 0 h 419100"/>
              <a:gd name="connsiteX38" fmla="*/ 807032 w 5032666"/>
              <a:gd name="connsiteY38" fmla="*/ 0 h 419100"/>
              <a:gd name="connsiteX39" fmla="*/ 817493 w 5032666"/>
              <a:gd name="connsiteY39" fmla="*/ 0 h 419100"/>
              <a:gd name="connsiteX40" fmla="*/ 828229 w 5032666"/>
              <a:gd name="connsiteY40" fmla="*/ 0 h 419100"/>
              <a:gd name="connsiteX41" fmla="*/ 834286 w 5032666"/>
              <a:gd name="connsiteY41" fmla="*/ 0 h 419100"/>
              <a:gd name="connsiteX42" fmla="*/ 845579 w 5032666"/>
              <a:gd name="connsiteY42" fmla="*/ 0 h 419100"/>
              <a:gd name="connsiteX43" fmla="*/ 852999 w 5032666"/>
              <a:gd name="connsiteY43" fmla="*/ 0 h 419100"/>
              <a:gd name="connsiteX44" fmla="*/ 866776 w 5032666"/>
              <a:gd name="connsiteY44" fmla="*/ 0 h 419100"/>
              <a:gd name="connsiteX45" fmla="*/ 870687 w 5032666"/>
              <a:gd name="connsiteY45" fmla="*/ 0 h 419100"/>
              <a:gd name="connsiteX46" fmla="*/ 874196 w 5032666"/>
              <a:gd name="connsiteY46" fmla="*/ 0 h 419100"/>
              <a:gd name="connsiteX47" fmla="*/ 891884 w 5032666"/>
              <a:gd name="connsiteY47" fmla="*/ 0 h 419100"/>
              <a:gd name="connsiteX48" fmla="*/ 902282 w 5032666"/>
              <a:gd name="connsiteY48" fmla="*/ 0 h 419100"/>
              <a:gd name="connsiteX49" fmla="*/ 916654 w 5032666"/>
              <a:gd name="connsiteY49" fmla="*/ 0 h 419100"/>
              <a:gd name="connsiteX50" fmla="*/ 923479 w 5032666"/>
              <a:gd name="connsiteY50" fmla="*/ 0 h 419100"/>
              <a:gd name="connsiteX51" fmla="*/ 927390 w 5032666"/>
              <a:gd name="connsiteY51" fmla="*/ 0 h 419100"/>
              <a:gd name="connsiteX52" fmla="*/ 937851 w 5032666"/>
              <a:gd name="connsiteY52" fmla="*/ 0 h 419100"/>
              <a:gd name="connsiteX53" fmla="*/ 948587 w 5032666"/>
              <a:gd name="connsiteY53" fmla="*/ 0 h 419100"/>
              <a:gd name="connsiteX54" fmla="*/ 959880 w 5032666"/>
              <a:gd name="connsiteY54" fmla="*/ 0 h 419100"/>
              <a:gd name="connsiteX55" fmla="*/ 965937 w 5032666"/>
              <a:gd name="connsiteY55" fmla="*/ 0 h 419100"/>
              <a:gd name="connsiteX56" fmla="*/ 973357 w 5032666"/>
              <a:gd name="connsiteY56" fmla="*/ 0 h 419100"/>
              <a:gd name="connsiteX57" fmla="*/ 987134 w 5032666"/>
              <a:gd name="connsiteY57" fmla="*/ 0 h 419100"/>
              <a:gd name="connsiteX58" fmla="*/ 994554 w 5032666"/>
              <a:gd name="connsiteY58" fmla="*/ 0 h 419100"/>
              <a:gd name="connsiteX59" fmla="*/ 1005847 w 5032666"/>
              <a:gd name="connsiteY59" fmla="*/ 0 h 419100"/>
              <a:gd name="connsiteX60" fmla="*/ 1016583 w 5032666"/>
              <a:gd name="connsiteY60" fmla="*/ 0 h 419100"/>
              <a:gd name="connsiteX61" fmla="*/ 1022640 w 5032666"/>
              <a:gd name="connsiteY61" fmla="*/ 0 h 419100"/>
              <a:gd name="connsiteX62" fmla="*/ 1043837 w 5032666"/>
              <a:gd name="connsiteY62" fmla="*/ 0 h 419100"/>
              <a:gd name="connsiteX63" fmla="*/ 1055130 w 5032666"/>
              <a:gd name="connsiteY63" fmla="*/ 0 h 419100"/>
              <a:gd name="connsiteX64" fmla="*/ 1062550 w 5032666"/>
              <a:gd name="connsiteY64" fmla="*/ 0 h 419100"/>
              <a:gd name="connsiteX65" fmla="*/ 1080238 w 5032666"/>
              <a:gd name="connsiteY65" fmla="*/ 0 h 419100"/>
              <a:gd name="connsiteX66" fmla="*/ 1111833 w 5032666"/>
              <a:gd name="connsiteY66" fmla="*/ 0 h 419100"/>
              <a:gd name="connsiteX67" fmla="*/ 1126205 w 5032666"/>
              <a:gd name="connsiteY67" fmla="*/ 0 h 419100"/>
              <a:gd name="connsiteX68" fmla="*/ 1136941 w 5032666"/>
              <a:gd name="connsiteY68" fmla="*/ 0 h 419100"/>
              <a:gd name="connsiteX69" fmla="*/ 1175488 w 5032666"/>
              <a:gd name="connsiteY69" fmla="*/ 0 h 419100"/>
              <a:gd name="connsiteX70" fmla="*/ 1182908 w 5032666"/>
              <a:gd name="connsiteY70" fmla="*/ 0 h 419100"/>
              <a:gd name="connsiteX71" fmla="*/ 1207529 w 5032666"/>
              <a:gd name="connsiteY71" fmla="*/ 0 h 419100"/>
              <a:gd name="connsiteX72" fmla="*/ 1232191 w 5032666"/>
              <a:gd name="connsiteY72" fmla="*/ 0 h 419100"/>
              <a:gd name="connsiteX73" fmla="*/ 1253496 w 5032666"/>
              <a:gd name="connsiteY73" fmla="*/ 0 h 419100"/>
              <a:gd name="connsiteX74" fmla="*/ 1264232 w 5032666"/>
              <a:gd name="connsiteY74" fmla="*/ 0 h 419100"/>
              <a:gd name="connsiteX75" fmla="*/ 1302779 w 5032666"/>
              <a:gd name="connsiteY75" fmla="*/ 0 h 419100"/>
              <a:gd name="connsiteX76" fmla="*/ 1310199 w 5032666"/>
              <a:gd name="connsiteY76" fmla="*/ 0 h 419100"/>
              <a:gd name="connsiteX77" fmla="*/ 1327887 w 5032666"/>
              <a:gd name="connsiteY77" fmla="*/ 0 h 419100"/>
              <a:gd name="connsiteX78" fmla="*/ 1359482 w 5032666"/>
              <a:gd name="connsiteY78" fmla="*/ 0 h 419100"/>
              <a:gd name="connsiteX79" fmla="*/ 1373854 w 5032666"/>
              <a:gd name="connsiteY79" fmla="*/ 0 h 419100"/>
              <a:gd name="connsiteX80" fmla="*/ 1384590 w 5032666"/>
              <a:gd name="connsiteY80" fmla="*/ 0 h 419100"/>
              <a:gd name="connsiteX81" fmla="*/ 1417080 w 5032666"/>
              <a:gd name="connsiteY81" fmla="*/ 0 h 419100"/>
              <a:gd name="connsiteX82" fmla="*/ 1423137 w 5032666"/>
              <a:gd name="connsiteY82" fmla="*/ 0 h 419100"/>
              <a:gd name="connsiteX83" fmla="*/ 1430557 w 5032666"/>
              <a:gd name="connsiteY83" fmla="*/ 0 h 419100"/>
              <a:gd name="connsiteX84" fmla="*/ 1463047 w 5032666"/>
              <a:gd name="connsiteY84" fmla="*/ 0 h 419100"/>
              <a:gd name="connsiteX85" fmla="*/ 1473783 w 5032666"/>
              <a:gd name="connsiteY85" fmla="*/ 0 h 419100"/>
              <a:gd name="connsiteX86" fmla="*/ 1479840 w 5032666"/>
              <a:gd name="connsiteY86" fmla="*/ 0 h 419100"/>
              <a:gd name="connsiteX87" fmla="*/ 1495425 w 5032666"/>
              <a:gd name="connsiteY87" fmla="*/ 0 h 419100"/>
              <a:gd name="connsiteX88" fmla="*/ 1512330 w 5032666"/>
              <a:gd name="connsiteY88" fmla="*/ 0 h 419100"/>
              <a:gd name="connsiteX89" fmla="*/ 1519750 w 5032666"/>
              <a:gd name="connsiteY89" fmla="*/ 0 h 419100"/>
              <a:gd name="connsiteX90" fmla="*/ 1537438 w 5032666"/>
              <a:gd name="connsiteY90" fmla="*/ 0 h 419100"/>
              <a:gd name="connsiteX91" fmla="*/ 1541392 w 5032666"/>
              <a:gd name="connsiteY91" fmla="*/ 0 h 419100"/>
              <a:gd name="connsiteX92" fmla="*/ 1552128 w 5032666"/>
              <a:gd name="connsiteY92" fmla="*/ 0 h 419100"/>
              <a:gd name="connsiteX93" fmla="*/ 1569033 w 5032666"/>
              <a:gd name="connsiteY93" fmla="*/ 0 h 419100"/>
              <a:gd name="connsiteX94" fmla="*/ 1583405 w 5032666"/>
              <a:gd name="connsiteY94" fmla="*/ 0 h 419100"/>
              <a:gd name="connsiteX95" fmla="*/ 1590675 w 5032666"/>
              <a:gd name="connsiteY95" fmla="*/ 0 h 419100"/>
              <a:gd name="connsiteX96" fmla="*/ 1594141 w 5032666"/>
              <a:gd name="connsiteY96" fmla="*/ 0 h 419100"/>
              <a:gd name="connsiteX97" fmla="*/ 1598095 w 5032666"/>
              <a:gd name="connsiteY97" fmla="*/ 0 h 419100"/>
              <a:gd name="connsiteX98" fmla="*/ 1615783 w 5032666"/>
              <a:gd name="connsiteY98" fmla="*/ 0 h 419100"/>
              <a:gd name="connsiteX99" fmla="*/ 1632688 w 5032666"/>
              <a:gd name="connsiteY99" fmla="*/ 0 h 419100"/>
              <a:gd name="connsiteX100" fmla="*/ 1640108 w 5032666"/>
              <a:gd name="connsiteY100" fmla="*/ 0 h 419100"/>
              <a:gd name="connsiteX101" fmla="*/ 1647378 w 5032666"/>
              <a:gd name="connsiteY101" fmla="*/ 0 h 419100"/>
              <a:gd name="connsiteX102" fmla="*/ 1661750 w 5032666"/>
              <a:gd name="connsiteY102" fmla="*/ 0 h 419100"/>
              <a:gd name="connsiteX103" fmla="*/ 1672486 w 5032666"/>
              <a:gd name="connsiteY103" fmla="*/ 0 h 419100"/>
              <a:gd name="connsiteX104" fmla="*/ 1689391 w 5032666"/>
              <a:gd name="connsiteY104" fmla="*/ 0 h 419100"/>
              <a:gd name="connsiteX105" fmla="*/ 1704976 w 5032666"/>
              <a:gd name="connsiteY105" fmla="*/ 0 h 419100"/>
              <a:gd name="connsiteX106" fmla="*/ 1711033 w 5032666"/>
              <a:gd name="connsiteY106" fmla="*/ 0 h 419100"/>
              <a:gd name="connsiteX107" fmla="*/ 1718453 w 5032666"/>
              <a:gd name="connsiteY107" fmla="*/ 0 h 419100"/>
              <a:gd name="connsiteX108" fmla="*/ 1750943 w 5032666"/>
              <a:gd name="connsiteY108" fmla="*/ 0 h 419100"/>
              <a:gd name="connsiteX109" fmla="*/ 1761679 w 5032666"/>
              <a:gd name="connsiteY109" fmla="*/ 0 h 419100"/>
              <a:gd name="connsiteX110" fmla="*/ 1767736 w 5032666"/>
              <a:gd name="connsiteY110" fmla="*/ 0 h 419100"/>
              <a:gd name="connsiteX111" fmla="*/ 1800226 w 5032666"/>
              <a:gd name="connsiteY111" fmla="*/ 0 h 419100"/>
              <a:gd name="connsiteX112" fmla="*/ 1807646 w 5032666"/>
              <a:gd name="connsiteY112" fmla="*/ 0 h 419100"/>
              <a:gd name="connsiteX113" fmla="*/ 1825334 w 5032666"/>
              <a:gd name="connsiteY113" fmla="*/ 0 h 419100"/>
              <a:gd name="connsiteX114" fmla="*/ 1856929 w 5032666"/>
              <a:gd name="connsiteY114" fmla="*/ 0 h 419100"/>
              <a:gd name="connsiteX115" fmla="*/ 1871301 w 5032666"/>
              <a:gd name="connsiteY115" fmla="*/ 0 h 419100"/>
              <a:gd name="connsiteX116" fmla="*/ 1882037 w 5032666"/>
              <a:gd name="connsiteY116" fmla="*/ 0 h 419100"/>
              <a:gd name="connsiteX117" fmla="*/ 1920584 w 5032666"/>
              <a:gd name="connsiteY117" fmla="*/ 0 h 419100"/>
              <a:gd name="connsiteX118" fmla="*/ 1928004 w 5032666"/>
              <a:gd name="connsiteY118" fmla="*/ 0 h 419100"/>
              <a:gd name="connsiteX119" fmla="*/ 1952625 w 5032666"/>
              <a:gd name="connsiteY119" fmla="*/ 0 h 419100"/>
              <a:gd name="connsiteX120" fmla="*/ 1977287 w 5032666"/>
              <a:gd name="connsiteY120" fmla="*/ 0 h 419100"/>
              <a:gd name="connsiteX121" fmla="*/ 1998592 w 5032666"/>
              <a:gd name="connsiteY121" fmla="*/ 0 h 419100"/>
              <a:gd name="connsiteX122" fmla="*/ 2009328 w 5032666"/>
              <a:gd name="connsiteY122" fmla="*/ 0 h 419100"/>
              <a:gd name="connsiteX123" fmla="*/ 2047875 w 5032666"/>
              <a:gd name="connsiteY123" fmla="*/ 0 h 419100"/>
              <a:gd name="connsiteX124" fmla="*/ 2055295 w 5032666"/>
              <a:gd name="connsiteY124" fmla="*/ 0 h 419100"/>
              <a:gd name="connsiteX125" fmla="*/ 2057400 w 5032666"/>
              <a:gd name="connsiteY125" fmla="*/ 0 h 419100"/>
              <a:gd name="connsiteX126" fmla="*/ 2072983 w 5032666"/>
              <a:gd name="connsiteY126" fmla="*/ 0 h 419100"/>
              <a:gd name="connsiteX127" fmla="*/ 2103367 w 5032666"/>
              <a:gd name="connsiteY127" fmla="*/ 0 h 419100"/>
              <a:gd name="connsiteX128" fmla="*/ 2104578 w 5032666"/>
              <a:gd name="connsiteY128" fmla="*/ 0 h 419100"/>
              <a:gd name="connsiteX129" fmla="*/ 2114103 w 5032666"/>
              <a:gd name="connsiteY129" fmla="*/ 0 h 419100"/>
              <a:gd name="connsiteX130" fmla="*/ 2118950 w 5032666"/>
              <a:gd name="connsiteY130" fmla="*/ 0 h 419100"/>
              <a:gd name="connsiteX131" fmla="*/ 2129686 w 5032666"/>
              <a:gd name="connsiteY131" fmla="*/ 0 h 419100"/>
              <a:gd name="connsiteX132" fmla="*/ 2140979 w 5032666"/>
              <a:gd name="connsiteY132" fmla="*/ 0 h 419100"/>
              <a:gd name="connsiteX133" fmla="*/ 2152650 w 5032666"/>
              <a:gd name="connsiteY133" fmla="*/ 0 h 419100"/>
              <a:gd name="connsiteX134" fmla="*/ 2160070 w 5032666"/>
              <a:gd name="connsiteY134" fmla="*/ 0 h 419100"/>
              <a:gd name="connsiteX135" fmla="*/ 2162176 w 5032666"/>
              <a:gd name="connsiteY135" fmla="*/ 0 h 419100"/>
              <a:gd name="connsiteX136" fmla="*/ 2168233 w 5032666"/>
              <a:gd name="connsiteY136" fmla="*/ 0 h 419100"/>
              <a:gd name="connsiteX137" fmla="*/ 2175653 w 5032666"/>
              <a:gd name="connsiteY137" fmla="*/ 0 h 419100"/>
              <a:gd name="connsiteX138" fmla="*/ 2177758 w 5032666"/>
              <a:gd name="connsiteY138" fmla="*/ 0 h 419100"/>
              <a:gd name="connsiteX139" fmla="*/ 2186946 w 5032666"/>
              <a:gd name="connsiteY139" fmla="*/ 0 h 419100"/>
              <a:gd name="connsiteX140" fmla="*/ 2197682 w 5032666"/>
              <a:gd name="connsiteY140" fmla="*/ 0 h 419100"/>
              <a:gd name="connsiteX141" fmla="*/ 2208143 w 5032666"/>
              <a:gd name="connsiteY141" fmla="*/ 0 h 419100"/>
              <a:gd name="connsiteX142" fmla="*/ 2209353 w 5032666"/>
              <a:gd name="connsiteY142" fmla="*/ 0 h 419100"/>
              <a:gd name="connsiteX143" fmla="*/ 2218879 w 5032666"/>
              <a:gd name="connsiteY143" fmla="*/ 0 h 419100"/>
              <a:gd name="connsiteX144" fmla="*/ 2223725 w 5032666"/>
              <a:gd name="connsiteY144" fmla="*/ 0 h 419100"/>
              <a:gd name="connsiteX145" fmla="*/ 2224936 w 5032666"/>
              <a:gd name="connsiteY145" fmla="*/ 0 h 419100"/>
              <a:gd name="connsiteX146" fmla="*/ 2234461 w 5032666"/>
              <a:gd name="connsiteY146" fmla="*/ 0 h 419100"/>
              <a:gd name="connsiteX147" fmla="*/ 2236229 w 5032666"/>
              <a:gd name="connsiteY147" fmla="*/ 0 h 419100"/>
              <a:gd name="connsiteX148" fmla="*/ 2243649 w 5032666"/>
              <a:gd name="connsiteY148" fmla="*/ 0 h 419100"/>
              <a:gd name="connsiteX149" fmla="*/ 2257426 w 5032666"/>
              <a:gd name="connsiteY149" fmla="*/ 0 h 419100"/>
              <a:gd name="connsiteX150" fmla="*/ 2261337 w 5032666"/>
              <a:gd name="connsiteY150" fmla="*/ 0 h 419100"/>
              <a:gd name="connsiteX151" fmla="*/ 2264846 w 5032666"/>
              <a:gd name="connsiteY151" fmla="*/ 0 h 419100"/>
              <a:gd name="connsiteX152" fmla="*/ 2266951 w 5032666"/>
              <a:gd name="connsiteY152" fmla="*/ 0 h 419100"/>
              <a:gd name="connsiteX153" fmla="*/ 2273008 w 5032666"/>
              <a:gd name="connsiteY153" fmla="*/ 0 h 419100"/>
              <a:gd name="connsiteX154" fmla="*/ 2280428 w 5032666"/>
              <a:gd name="connsiteY154" fmla="*/ 0 h 419100"/>
              <a:gd name="connsiteX155" fmla="*/ 2282534 w 5032666"/>
              <a:gd name="connsiteY155" fmla="*/ 0 h 419100"/>
              <a:gd name="connsiteX156" fmla="*/ 2292932 w 5032666"/>
              <a:gd name="connsiteY156" fmla="*/ 0 h 419100"/>
              <a:gd name="connsiteX157" fmla="*/ 2307304 w 5032666"/>
              <a:gd name="connsiteY157" fmla="*/ 0 h 419100"/>
              <a:gd name="connsiteX158" fmla="*/ 2312918 w 5032666"/>
              <a:gd name="connsiteY158" fmla="*/ 0 h 419100"/>
              <a:gd name="connsiteX159" fmla="*/ 2314129 w 5032666"/>
              <a:gd name="connsiteY159" fmla="*/ 0 h 419100"/>
              <a:gd name="connsiteX160" fmla="*/ 2318040 w 5032666"/>
              <a:gd name="connsiteY160" fmla="*/ 0 h 419100"/>
              <a:gd name="connsiteX161" fmla="*/ 2323654 w 5032666"/>
              <a:gd name="connsiteY161" fmla="*/ 0 h 419100"/>
              <a:gd name="connsiteX162" fmla="*/ 2328501 w 5032666"/>
              <a:gd name="connsiteY162" fmla="*/ 0 h 419100"/>
              <a:gd name="connsiteX163" fmla="*/ 2329711 w 5032666"/>
              <a:gd name="connsiteY163" fmla="*/ 0 h 419100"/>
              <a:gd name="connsiteX164" fmla="*/ 2339237 w 5032666"/>
              <a:gd name="connsiteY164" fmla="*/ 0 h 419100"/>
              <a:gd name="connsiteX165" fmla="*/ 2350530 w 5032666"/>
              <a:gd name="connsiteY165" fmla="*/ 0 h 419100"/>
              <a:gd name="connsiteX166" fmla="*/ 2356587 w 5032666"/>
              <a:gd name="connsiteY166" fmla="*/ 0 h 419100"/>
              <a:gd name="connsiteX167" fmla="*/ 2362201 w 5032666"/>
              <a:gd name="connsiteY167" fmla="*/ 0 h 419100"/>
              <a:gd name="connsiteX168" fmla="*/ 2364007 w 5032666"/>
              <a:gd name="connsiteY168" fmla="*/ 0 h 419100"/>
              <a:gd name="connsiteX169" fmla="*/ 2369621 w 5032666"/>
              <a:gd name="connsiteY169" fmla="*/ 0 h 419100"/>
              <a:gd name="connsiteX170" fmla="*/ 2377784 w 5032666"/>
              <a:gd name="connsiteY170" fmla="*/ 0 h 419100"/>
              <a:gd name="connsiteX171" fmla="*/ 2385204 w 5032666"/>
              <a:gd name="connsiteY171" fmla="*/ 0 h 419100"/>
              <a:gd name="connsiteX172" fmla="*/ 2387309 w 5032666"/>
              <a:gd name="connsiteY172" fmla="*/ 0 h 419100"/>
              <a:gd name="connsiteX173" fmla="*/ 2396497 w 5032666"/>
              <a:gd name="connsiteY173" fmla="*/ 0 h 419100"/>
              <a:gd name="connsiteX174" fmla="*/ 2407233 w 5032666"/>
              <a:gd name="connsiteY174" fmla="*/ 0 h 419100"/>
              <a:gd name="connsiteX175" fmla="*/ 2413290 w 5032666"/>
              <a:gd name="connsiteY175" fmla="*/ 0 h 419100"/>
              <a:gd name="connsiteX176" fmla="*/ 2418904 w 5032666"/>
              <a:gd name="connsiteY176" fmla="*/ 0 h 419100"/>
              <a:gd name="connsiteX177" fmla="*/ 2433276 w 5032666"/>
              <a:gd name="connsiteY177" fmla="*/ 0 h 419100"/>
              <a:gd name="connsiteX178" fmla="*/ 2434487 w 5032666"/>
              <a:gd name="connsiteY178" fmla="*/ 0 h 419100"/>
              <a:gd name="connsiteX179" fmla="*/ 2444012 w 5032666"/>
              <a:gd name="connsiteY179" fmla="*/ 0 h 419100"/>
              <a:gd name="connsiteX180" fmla="*/ 2445780 w 5032666"/>
              <a:gd name="connsiteY180" fmla="*/ 0 h 419100"/>
              <a:gd name="connsiteX181" fmla="*/ 2453200 w 5032666"/>
              <a:gd name="connsiteY181" fmla="*/ 0 h 419100"/>
              <a:gd name="connsiteX182" fmla="*/ 2470888 w 5032666"/>
              <a:gd name="connsiteY182" fmla="*/ 0 h 419100"/>
              <a:gd name="connsiteX183" fmla="*/ 2482559 w 5032666"/>
              <a:gd name="connsiteY183" fmla="*/ 0 h 419100"/>
              <a:gd name="connsiteX184" fmla="*/ 2489979 w 5032666"/>
              <a:gd name="connsiteY184" fmla="*/ 0 h 419100"/>
              <a:gd name="connsiteX185" fmla="*/ 2502483 w 5032666"/>
              <a:gd name="connsiteY185" fmla="*/ 0 h 419100"/>
              <a:gd name="connsiteX186" fmla="*/ 2514600 w 5032666"/>
              <a:gd name="connsiteY186" fmla="*/ 0 h 419100"/>
              <a:gd name="connsiteX187" fmla="*/ 2516855 w 5032666"/>
              <a:gd name="connsiteY187" fmla="*/ 0 h 419100"/>
              <a:gd name="connsiteX188" fmla="*/ 2527591 w 5032666"/>
              <a:gd name="connsiteY188" fmla="*/ 0 h 419100"/>
              <a:gd name="connsiteX189" fmla="*/ 2539262 w 5032666"/>
              <a:gd name="connsiteY189" fmla="*/ 0 h 419100"/>
              <a:gd name="connsiteX190" fmla="*/ 2560567 w 5032666"/>
              <a:gd name="connsiteY190" fmla="*/ 0 h 419100"/>
              <a:gd name="connsiteX191" fmla="*/ 2566138 w 5032666"/>
              <a:gd name="connsiteY191" fmla="*/ 0 h 419100"/>
              <a:gd name="connsiteX192" fmla="*/ 2571303 w 5032666"/>
              <a:gd name="connsiteY192" fmla="*/ 0 h 419100"/>
              <a:gd name="connsiteX193" fmla="*/ 2573558 w 5032666"/>
              <a:gd name="connsiteY193" fmla="*/ 0 h 419100"/>
              <a:gd name="connsiteX194" fmla="*/ 2598179 w 5032666"/>
              <a:gd name="connsiteY194" fmla="*/ 0 h 419100"/>
              <a:gd name="connsiteX195" fmla="*/ 2609850 w 5032666"/>
              <a:gd name="connsiteY195" fmla="*/ 0 h 419100"/>
              <a:gd name="connsiteX196" fmla="*/ 2617270 w 5032666"/>
              <a:gd name="connsiteY196" fmla="*/ 0 h 419100"/>
              <a:gd name="connsiteX197" fmla="*/ 2622841 w 5032666"/>
              <a:gd name="connsiteY197" fmla="*/ 0 h 419100"/>
              <a:gd name="connsiteX198" fmla="*/ 2634958 w 5032666"/>
              <a:gd name="connsiteY198" fmla="*/ 0 h 419100"/>
              <a:gd name="connsiteX199" fmla="*/ 2644146 w 5032666"/>
              <a:gd name="connsiteY199" fmla="*/ 0 h 419100"/>
              <a:gd name="connsiteX200" fmla="*/ 2654882 w 5032666"/>
              <a:gd name="connsiteY200" fmla="*/ 0 h 419100"/>
              <a:gd name="connsiteX201" fmla="*/ 2666553 w 5032666"/>
              <a:gd name="connsiteY201" fmla="*/ 0 h 419100"/>
              <a:gd name="connsiteX202" fmla="*/ 2680925 w 5032666"/>
              <a:gd name="connsiteY202" fmla="*/ 0 h 419100"/>
              <a:gd name="connsiteX203" fmla="*/ 2691661 w 5032666"/>
              <a:gd name="connsiteY203" fmla="*/ 0 h 419100"/>
              <a:gd name="connsiteX204" fmla="*/ 2693429 w 5032666"/>
              <a:gd name="connsiteY204" fmla="*/ 0 h 419100"/>
              <a:gd name="connsiteX205" fmla="*/ 2700849 w 5032666"/>
              <a:gd name="connsiteY205" fmla="*/ 0 h 419100"/>
              <a:gd name="connsiteX206" fmla="*/ 2702954 w 5032666"/>
              <a:gd name="connsiteY206" fmla="*/ 0 h 419100"/>
              <a:gd name="connsiteX207" fmla="*/ 2718537 w 5032666"/>
              <a:gd name="connsiteY207" fmla="*/ 0 h 419100"/>
              <a:gd name="connsiteX208" fmla="*/ 2724151 w 5032666"/>
              <a:gd name="connsiteY208" fmla="*/ 0 h 419100"/>
              <a:gd name="connsiteX209" fmla="*/ 2730208 w 5032666"/>
              <a:gd name="connsiteY209" fmla="*/ 0 h 419100"/>
              <a:gd name="connsiteX210" fmla="*/ 2737628 w 5032666"/>
              <a:gd name="connsiteY210" fmla="*/ 0 h 419100"/>
              <a:gd name="connsiteX211" fmla="*/ 2748921 w 5032666"/>
              <a:gd name="connsiteY211" fmla="*/ 0 h 419100"/>
              <a:gd name="connsiteX212" fmla="*/ 2750132 w 5032666"/>
              <a:gd name="connsiteY212" fmla="*/ 0 h 419100"/>
              <a:gd name="connsiteX213" fmla="*/ 2759657 w 5032666"/>
              <a:gd name="connsiteY213" fmla="*/ 0 h 419100"/>
              <a:gd name="connsiteX214" fmla="*/ 2764504 w 5032666"/>
              <a:gd name="connsiteY214" fmla="*/ 0 h 419100"/>
              <a:gd name="connsiteX215" fmla="*/ 2770118 w 5032666"/>
              <a:gd name="connsiteY215" fmla="*/ 0 h 419100"/>
              <a:gd name="connsiteX216" fmla="*/ 2775240 w 5032666"/>
              <a:gd name="connsiteY216" fmla="*/ 0 h 419100"/>
              <a:gd name="connsiteX217" fmla="*/ 2780854 w 5032666"/>
              <a:gd name="connsiteY217" fmla="*/ 0 h 419100"/>
              <a:gd name="connsiteX218" fmla="*/ 2786911 w 5032666"/>
              <a:gd name="connsiteY218" fmla="*/ 0 h 419100"/>
              <a:gd name="connsiteX219" fmla="*/ 2798204 w 5032666"/>
              <a:gd name="connsiteY219" fmla="*/ 0 h 419100"/>
              <a:gd name="connsiteX220" fmla="*/ 2805624 w 5032666"/>
              <a:gd name="connsiteY220" fmla="*/ 0 h 419100"/>
              <a:gd name="connsiteX221" fmla="*/ 2807730 w 5032666"/>
              <a:gd name="connsiteY221" fmla="*/ 0 h 419100"/>
              <a:gd name="connsiteX222" fmla="*/ 2813787 w 5032666"/>
              <a:gd name="connsiteY222" fmla="*/ 0 h 419100"/>
              <a:gd name="connsiteX223" fmla="*/ 2819401 w 5032666"/>
              <a:gd name="connsiteY223" fmla="*/ 0 h 419100"/>
              <a:gd name="connsiteX224" fmla="*/ 2821207 w 5032666"/>
              <a:gd name="connsiteY224" fmla="*/ 0 h 419100"/>
              <a:gd name="connsiteX225" fmla="*/ 2823312 w 5032666"/>
              <a:gd name="connsiteY225" fmla="*/ 0 h 419100"/>
              <a:gd name="connsiteX226" fmla="*/ 2826821 w 5032666"/>
              <a:gd name="connsiteY226" fmla="*/ 0 h 419100"/>
              <a:gd name="connsiteX227" fmla="*/ 2844509 w 5032666"/>
              <a:gd name="connsiteY227" fmla="*/ 0 h 419100"/>
              <a:gd name="connsiteX228" fmla="*/ 2853697 w 5032666"/>
              <a:gd name="connsiteY228" fmla="*/ 0 h 419100"/>
              <a:gd name="connsiteX229" fmla="*/ 2854907 w 5032666"/>
              <a:gd name="connsiteY229" fmla="*/ 0 h 419100"/>
              <a:gd name="connsiteX230" fmla="*/ 2864433 w 5032666"/>
              <a:gd name="connsiteY230" fmla="*/ 0 h 419100"/>
              <a:gd name="connsiteX231" fmla="*/ 2869279 w 5032666"/>
              <a:gd name="connsiteY231" fmla="*/ 0 h 419100"/>
              <a:gd name="connsiteX232" fmla="*/ 2870490 w 5032666"/>
              <a:gd name="connsiteY232" fmla="*/ 0 h 419100"/>
              <a:gd name="connsiteX233" fmla="*/ 2876104 w 5032666"/>
              <a:gd name="connsiteY233" fmla="*/ 0 h 419100"/>
              <a:gd name="connsiteX234" fmla="*/ 2880015 w 5032666"/>
              <a:gd name="connsiteY234" fmla="*/ 0 h 419100"/>
              <a:gd name="connsiteX235" fmla="*/ 2890476 w 5032666"/>
              <a:gd name="connsiteY235" fmla="*/ 0 h 419100"/>
              <a:gd name="connsiteX236" fmla="*/ 2901212 w 5032666"/>
              <a:gd name="connsiteY236" fmla="*/ 0 h 419100"/>
              <a:gd name="connsiteX237" fmla="*/ 2902980 w 5032666"/>
              <a:gd name="connsiteY237" fmla="*/ 0 h 419100"/>
              <a:gd name="connsiteX238" fmla="*/ 2910400 w 5032666"/>
              <a:gd name="connsiteY238" fmla="*/ 0 h 419100"/>
              <a:gd name="connsiteX239" fmla="*/ 2912505 w 5032666"/>
              <a:gd name="connsiteY239" fmla="*/ 0 h 419100"/>
              <a:gd name="connsiteX240" fmla="*/ 2918562 w 5032666"/>
              <a:gd name="connsiteY240" fmla="*/ 0 h 419100"/>
              <a:gd name="connsiteX241" fmla="*/ 2925982 w 5032666"/>
              <a:gd name="connsiteY241" fmla="*/ 0 h 419100"/>
              <a:gd name="connsiteX242" fmla="*/ 2928088 w 5032666"/>
              <a:gd name="connsiteY242" fmla="*/ 0 h 419100"/>
              <a:gd name="connsiteX243" fmla="*/ 2939759 w 5032666"/>
              <a:gd name="connsiteY243" fmla="*/ 0 h 419100"/>
              <a:gd name="connsiteX244" fmla="*/ 2947179 w 5032666"/>
              <a:gd name="connsiteY244" fmla="*/ 0 h 419100"/>
              <a:gd name="connsiteX245" fmla="*/ 2958472 w 5032666"/>
              <a:gd name="connsiteY245" fmla="*/ 0 h 419100"/>
              <a:gd name="connsiteX246" fmla="*/ 2959683 w 5032666"/>
              <a:gd name="connsiteY246" fmla="*/ 0 h 419100"/>
              <a:gd name="connsiteX247" fmla="*/ 2969208 w 5032666"/>
              <a:gd name="connsiteY247" fmla="*/ 0 h 419100"/>
              <a:gd name="connsiteX248" fmla="*/ 2974055 w 5032666"/>
              <a:gd name="connsiteY248" fmla="*/ 0 h 419100"/>
              <a:gd name="connsiteX249" fmla="*/ 2975265 w 5032666"/>
              <a:gd name="connsiteY249" fmla="*/ 0 h 419100"/>
              <a:gd name="connsiteX250" fmla="*/ 2984791 w 5032666"/>
              <a:gd name="connsiteY250" fmla="*/ 0 h 419100"/>
              <a:gd name="connsiteX251" fmla="*/ 2996462 w 5032666"/>
              <a:gd name="connsiteY251" fmla="*/ 0 h 419100"/>
              <a:gd name="connsiteX252" fmla="*/ 3007755 w 5032666"/>
              <a:gd name="connsiteY252" fmla="*/ 0 h 419100"/>
              <a:gd name="connsiteX253" fmla="*/ 3015175 w 5032666"/>
              <a:gd name="connsiteY253" fmla="*/ 0 h 419100"/>
              <a:gd name="connsiteX254" fmla="*/ 3023338 w 5032666"/>
              <a:gd name="connsiteY254" fmla="*/ 0 h 419100"/>
              <a:gd name="connsiteX255" fmla="*/ 3030758 w 5032666"/>
              <a:gd name="connsiteY255" fmla="*/ 0 h 419100"/>
              <a:gd name="connsiteX256" fmla="*/ 3032863 w 5032666"/>
              <a:gd name="connsiteY256" fmla="*/ 0 h 419100"/>
              <a:gd name="connsiteX257" fmla="*/ 3064458 w 5032666"/>
              <a:gd name="connsiteY257" fmla="*/ 0 h 419100"/>
              <a:gd name="connsiteX258" fmla="*/ 3078830 w 5032666"/>
              <a:gd name="connsiteY258" fmla="*/ 0 h 419100"/>
              <a:gd name="connsiteX259" fmla="*/ 3080041 w 5032666"/>
              <a:gd name="connsiteY259" fmla="*/ 0 h 419100"/>
              <a:gd name="connsiteX260" fmla="*/ 3089566 w 5032666"/>
              <a:gd name="connsiteY260" fmla="*/ 0 h 419100"/>
              <a:gd name="connsiteX261" fmla="*/ 3128113 w 5032666"/>
              <a:gd name="connsiteY261" fmla="*/ 0 h 419100"/>
              <a:gd name="connsiteX262" fmla="*/ 3135533 w 5032666"/>
              <a:gd name="connsiteY262" fmla="*/ 0 h 419100"/>
              <a:gd name="connsiteX263" fmla="*/ 3160154 w 5032666"/>
              <a:gd name="connsiteY263" fmla="*/ 0 h 419100"/>
              <a:gd name="connsiteX264" fmla="*/ 3184816 w 5032666"/>
              <a:gd name="connsiteY264" fmla="*/ 0 h 419100"/>
              <a:gd name="connsiteX265" fmla="*/ 3206121 w 5032666"/>
              <a:gd name="connsiteY265" fmla="*/ 0 h 419100"/>
              <a:gd name="connsiteX266" fmla="*/ 3216857 w 5032666"/>
              <a:gd name="connsiteY266" fmla="*/ 0 h 419100"/>
              <a:gd name="connsiteX267" fmla="*/ 3255404 w 5032666"/>
              <a:gd name="connsiteY267" fmla="*/ 0 h 419100"/>
              <a:gd name="connsiteX268" fmla="*/ 3262824 w 5032666"/>
              <a:gd name="connsiteY268" fmla="*/ 0 h 419100"/>
              <a:gd name="connsiteX269" fmla="*/ 3280512 w 5032666"/>
              <a:gd name="connsiteY269" fmla="*/ 0 h 419100"/>
              <a:gd name="connsiteX270" fmla="*/ 3312107 w 5032666"/>
              <a:gd name="connsiteY270" fmla="*/ 0 h 419100"/>
              <a:gd name="connsiteX271" fmla="*/ 3326479 w 5032666"/>
              <a:gd name="connsiteY271" fmla="*/ 0 h 419100"/>
              <a:gd name="connsiteX272" fmla="*/ 3337215 w 5032666"/>
              <a:gd name="connsiteY272" fmla="*/ 0 h 419100"/>
              <a:gd name="connsiteX273" fmla="*/ 3369705 w 5032666"/>
              <a:gd name="connsiteY273" fmla="*/ 0 h 419100"/>
              <a:gd name="connsiteX274" fmla="*/ 3375762 w 5032666"/>
              <a:gd name="connsiteY274" fmla="*/ 0 h 419100"/>
              <a:gd name="connsiteX275" fmla="*/ 3383182 w 5032666"/>
              <a:gd name="connsiteY275" fmla="*/ 0 h 419100"/>
              <a:gd name="connsiteX276" fmla="*/ 3415672 w 5032666"/>
              <a:gd name="connsiteY276" fmla="*/ 0 h 419100"/>
              <a:gd name="connsiteX277" fmla="*/ 3426408 w 5032666"/>
              <a:gd name="connsiteY277" fmla="*/ 0 h 419100"/>
              <a:gd name="connsiteX278" fmla="*/ 3432465 w 5032666"/>
              <a:gd name="connsiteY278" fmla="*/ 0 h 419100"/>
              <a:gd name="connsiteX279" fmla="*/ 3448050 w 5032666"/>
              <a:gd name="connsiteY279" fmla="*/ 0 h 419100"/>
              <a:gd name="connsiteX280" fmla="*/ 3464955 w 5032666"/>
              <a:gd name="connsiteY280" fmla="*/ 0 h 419100"/>
              <a:gd name="connsiteX281" fmla="*/ 3472375 w 5032666"/>
              <a:gd name="connsiteY281" fmla="*/ 0 h 419100"/>
              <a:gd name="connsiteX282" fmla="*/ 3490063 w 5032666"/>
              <a:gd name="connsiteY282" fmla="*/ 0 h 419100"/>
              <a:gd name="connsiteX283" fmla="*/ 3494017 w 5032666"/>
              <a:gd name="connsiteY283" fmla="*/ 0 h 419100"/>
              <a:gd name="connsiteX284" fmla="*/ 3504753 w 5032666"/>
              <a:gd name="connsiteY284" fmla="*/ 0 h 419100"/>
              <a:gd name="connsiteX285" fmla="*/ 3521658 w 5032666"/>
              <a:gd name="connsiteY285" fmla="*/ 0 h 419100"/>
              <a:gd name="connsiteX286" fmla="*/ 3536030 w 5032666"/>
              <a:gd name="connsiteY286" fmla="*/ 0 h 419100"/>
              <a:gd name="connsiteX287" fmla="*/ 3543300 w 5032666"/>
              <a:gd name="connsiteY287" fmla="*/ 0 h 419100"/>
              <a:gd name="connsiteX288" fmla="*/ 3546766 w 5032666"/>
              <a:gd name="connsiteY288" fmla="*/ 0 h 419100"/>
              <a:gd name="connsiteX289" fmla="*/ 3550720 w 5032666"/>
              <a:gd name="connsiteY289" fmla="*/ 0 h 419100"/>
              <a:gd name="connsiteX290" fmla="*/ 3568408 w 5032666"/>
              <a:gd name="connsiteY290" fmla="*/ 0 h 419100"/>
              <a:gd name="connsiteX291" fmla="*/ 3585313 w 5032666"/>
              <a:gd name="connsiteY291" fmla="*/ 0 h 419100"/>
              <a:gd name="connsiteX292" fmla="*/ 3592733 w 5032666"/>
              <a:gd name="connsiteY292" fmla="*/ 0 h 419100"/>
              <a:gd name="connsiteX293" fmla="*/ 3600003 w 5032666"/>
              <a:gd name="connsiteY293" fmla="*/ 0 h 419100"/>
              <a:gd name="connsiteX294" fmla="*/ 3614375 w 5032666"/>
              <a:gd name="connsiteY294" fmla="*/ 0 h 419100"/>
              <a:gd name="connsiteX295" fmla="*/ 3625111 w 5032666"/>
              <a:gd name="connsiteY295" fmla="*/ 0 h 419100"/>
              <a:gd name="connsiteX296" fmla="*/ 3642016 w 5032666"/>
              <a:gd name="connsiteY296" fmla="*/ 0 h 419100"/>
              <a:gd name="connsiteX297" fmla="*/ 3657601 w 5032666"/>
              <a:gd name="connsiteY297" fmla="*/ 0 h 419100"/>
              <a:gd name="connsiteX298" fmla="*/ 3663658 w 5032666"/>
              <a:gd name="connsiteY298" fmla="*/ 0 h 419100"/>
              <a:gd name="connsiteX299" fmla="*/ 3671078 w 5032666"/>
              <a:gd name="connsiteY299" fmla="*/ 0 h 419100"/>
              <a:gd name="connsiteX300" fmla="*/ 3703568 w 5032666"/>
              <a:gd name="connsiteY300" fmla="*/ 0 h 419100"/>
              <a:gd name="connsiteX301" fmla="*/ 3714304 w 5032666"/>
              <a:gd name="connsiteY301" fmla="*/ 0 h 419100"/>
              <a:gd name="connsiteX302" fmla="*/ 3720361 w 5032666"/>
              <a:gd name="connsiteY302" fmla="*/ 0 h 419100"/>
              <a:gd name="connsiteX303" fmla="*/ 3752851 w 5032666"/>
              <a:gd name="connsiteY303" fmla="*/ 0 h 419100"/>
              <a:gd name="connsiteX304" fmla="*/ 3760271 w 5032666"/>
              <a:gd name="connsiteY304" fmla="*/ 0 h 419100"/>
              <a:gd name="connsiteX305" fmla="*/ 3777959 w 5032666"/>
              <a:gd name="connsiteY305" fmla="*/ 0 h 419100"/>
              <a:gd name="connsiteX306" fmla="*/ 3809554 w 5032666"/>
              <a:gd name="connsiteY306" fmla="*/ 0 h 419100"/>
              <a:gd name="connsiteX307" fmla="*/ 3823926 w 5032666"/>
              <a:gd name="connsiteY307" fmla="*/ 0 h 419100"/>
              <a:gd name="connsiteX308" fmla="*/ 3834662 w 5032666"/>
              <a:gd name="connsiteY308" fmla="*/ 0 h 419100"/>
              <a:gd name="connsiteX309" fmla="*/ 3873209 w 5032666"/>
              <a:gd name="connsiteY309" fmla="*/ 0 h 419100"/>
              <a:gd name="connsiteX310" fmla="*/ 3880629 w 5032666"/>
              <a:gd name="connsiteY310" fmla="*/ 0 h 419100"/>
              <a:gd name="connsiteX311" fmla="*/ 3905250 w 5032666"/>
              <a:gd name="connsiteY311" fmla="*/ 0 h 419100"/>
              <a:gd name="connsiteX312" fmla="*/ 3929912 w 5032666"/>
              <a:gd name="connsiteY312" fmla="*/ 0 h 419100"/>
              <a:gd name="connsiteX313" fmla="*/ 3951217 w 5032666"/>
              <a:gd name="connsiteY313" fmla="*/ 0 h 419100"/>
              <a:gd name="connsiteX314" fmla="*/ 3961953 w 5032666"/>
              <a:gd name="connsiteY314" fmla="*/ 0 h 419100"/>
              <a:gd name="connsiteX315" fmla="*/ 4000500 w 5032666"/>
              <a:gd name="connsiteY315" fmla="*/ 0 h 419100"/>
              <a:gd name="connsiteX316" fmla="*/ 4007920 w 5032666"/>
              <a:gd name="connsiteY316" fmla="*/ 0 h 419100"/>
              <a:gd name="connsiteX317" fmla="*/ 4025608 w 5032666"/>
              <a:gd name="connsiteY317" fmla="*/ 0 h 419100"/>
              <a:gd name="connsiteX318" fmla="*/ 4057203 w 5032666"/>
              <a:gd name="connsiteY318" fmla="*/ 0 h 419100"/>
              <a:gd name="connsiteX319" fmla="*/ 4071575 w 5032666"/>
              <a:gd name="connsiteY319" fmla="*/ 0 h 419100"/>
              <a:gd name="connsiteX320" fmla="*/ 4082311 w 5032666"/>
              <a:gd name="connsiteY320" fmla="*/ 0 h 419100"/>
              <a:gd name="connsiteX321" fmla="*/ 4093604 w 5032666"/>
              <a:gd name="connsiteY321" fmla="*/ 0 h 419100"/>
              <a:gd name="connsiteX322" fmla="*/ 4114801 w 5032666"/>
              <a:gd name="connsiteY322" fmla="*/ 0 h 419100"/>
              <a:gd name="connsiteX323" fmla="*/ 4120858 w 5032666"/>
              <a:gd name="connsiteY323" fmla="*/ 0 h 419100"/>
              <a:gd name="connsiteX324" fmla="*/ 4128278 w 5032666"/>
              <a:gd name="connsiteY324" fmla="*/ 0 h 419100"/>
              <a:gd name="connsiteX325" fmla="*/ 4139571 w 5032666"/>
              <a:gd name="connsiteY325" fmla="*/ 0 h 419100"/>
              <a:gd name="connsiteX326" fmla="*/ 4150307 w 5032666"/>
              <a:gd name="connsiteY326" fmla="*/ 0 h 419100"/>
              <a:gd name="connsiteX327" fmla="*/ 4160768 w 5032666"/>
              <a:gd name="connsiteY327" fmla="*/ 0 h 419100"/>
              <a:gd name="connsiteX328" fmla="*/ 4171504 w 5032666"/>
              <a:gd name="connsiteY328" fmla="*/ 0 h 419100"/>
              <a:gd name="connsiteX329" fmla="*/ 4177561 w 5032666"/>
              <a:gd name="connsiteY329" fmla="*/ 0 h 419100"/>
              <a:gd name="connsiteX330" fmla="*/ 4188854 w 5032666"/>
              <a:gd name="connsiteY330" fmla="*/ 0 h 419100"/>
              <a:gd name="connsiteX331" fmla="*/ 4196274 w 5032666"/>
              <a:gd name="connsiteY331" fmla="*/ 0 h 419100"/>
              <a:gd name="connsiteX332" fmla="*/ 4210051 w 5032666"/>
              <a:gd name="connsiteY332" fmla="*/ 0 h 419100"/>
              <a:gd name="connsiteX333" fmla="*/ 4213962 w 5032666"/>
              <a:gd name="connsiteY333" fmla="*/ 0 h 419100"/>
              <a:gd name="connsiteX334" fmla="*/ 4217471 w 5032666"/>
              <a:gd name="connsiteY334" fmla="*/ 0 h 419100"/>
              <a:gd name="connsiteX335" fmla="*/ 4235159 w 5032666"/>
              <a:gd name="connsiteY335" fmla="*/ 0 h 419100"/>
              <a:gd name="connsiteX336" fmla="*/ 4245557 w 5032666"/>
              <a:gd name="connsiteY336" fmla="*/ 0 h 419100"/>
              <a:gd name="connsiteX337" fmla="*/ 4259929 w 5032666"/>
              <a:gd name="connsiteY337" fmla="*/ 0 h 419100"/>
              <a:gd name="connsiteX338" fmla="*/ 4266754 w 5032666"/>
              <a:gd name="connsiteY338" fmla="*/ 0 h 419100"/>
              <a:gd name="connsiteX339" fmla="*/ 4270665 w 5032666"/>
              <a:gd name="connsiteY339" fmla="*/ 0 h 419100"/>
              <a:gd name="connsiteX340" fmla="*/ 4281126 w 5032666"/>
              <a:gd name="connsiteY340" fmla="*/ 0 h 419100"/>
              <a:gd name="connsiteX341" fmla="*/ 4291862 w 5032666"/>
              <a:gd name="connsiteY341" fmla="*/ 0 h 419100"/>
              <a:gd name="connsiteX342" fmla="*/ 4303155 w 5032666"/>
              <a:gd name="connsiteY342" fmla="*/ 0 h 419100"/>
              <a:gd name="connsiteX343" fmla="*/ 4309212 w 5032666"/>
              <a:gd name="connsiteY343" fmla="*/ 0 h 419100"/>
              <a:gd name="connsiteX344" fmla="*/ 4316632 w 5032666"/>
              <a:gd name="connsiteY344" fmla="*/ 0 h 419100"/>
              <a:gd name="connsiteX345" fmla="*/ 4330409 w 5032666"/>
              <a:gd name="connsiteY345" fmla="*/ 0 h 419100"/>
              <a:gd name="connsiteX346" fmla="*/ 4337829 w 5032666"/>
              <a:gd name="connsiteY346" fmla="*/ 0 h 419100"/>
              <a:gd name="connsiteX347" fmla="*/ 4349122 w 5032666"/>
              <a:gd name="connsiteY347" fmla="*/ 0 h 419100"/>
              <a:gd name="connsiteX348" fmla="*/ 4359858 w 5032666"/>
              <a:gd name="connsiteY348" fmla="*/ 0 h 419100"/>
              <a:gd name="connsiteX349" fmla="*/ 4365915 w 5032666"/>
              <a:gd name="connsiteY349" fmla="*/ 0 h 419100"/>
              <a:gd name="connsiteX350" fmla="*/ 4387112 w 5032666"/>
              <a:gd name="connsiteY350" fmla="*/ 0 h 419100"/>
              <a:gd name="connsiteX351" fmla="*/ 4398405 w 5032666"/>
              <a:gd name="connsiteY351" fmla="*/ 0 h 419100"/>
              <a:gd name="connsiteX352" fmla="*/ 4405825 w 5032666"/>
              <a:gd name="connsiteY352" fmla="*/ 0 h 419100"/>
              <a:gd name="connsiteX353" fmla="*/ 4423513 w 5032666"/>
              <a:gd name="connsiteY353" fmla="*/ 0 h 419100"/>
              <a:gd name="connsiteX354" fmla="*/ 4455108 w 5032666"/>
              <a:gd name="connsiteY354" fmla="*/ 0 h 419100"/>
              <a:gd name="connsiteX355" fmla="*/ 4469480 w 5032666"/>
              <a:gd name="connsiteY355" fmla="*/ 0 h 419100"/>
              <a:gd name="connsiteX356" fmla="*/ 4480216 w 5032666"/>
              <a:gd name="connsiteY356" fmla="*/ 0 h 419100"/>
              <a:gd name="connsiteX357" fmla="*/ 4518763 w 5032666"/>
              <a:gd name="connsiteY357" fmla="*/ 0 h 419100"/>
              <a:gd name="connsiteX358" fmla="*/ 4526183 w 5032666"/>
              <a:gd name="connsiteY358" fmla="*/ 0 h 419100"/>
              <a:gd name="connsiteX359" fmla="*/ 4550804 w 5032666"/>
              <a:gd name="connsiteY359" fmla="*/ 0 h 419100"/>
              <a:gd name="connsiteX360" fmla="*/ 4575466 w 5032666"/>
              <a:gd name="connsiteY360" fmla="*/ 0 h 419100"/>
              <a:gd name="connsiteX361" fmla="*/ 4596771 w 5032666"/>
              <a:gd name="connsiteY361" fmla="*/ 0 h 419100"/>
              <a:gd name="connsiteX362" fmla="*/ 4607507 w 5032666"/>
              <a:gd name="connsiteY362" fmla="*/ 0 h 419100"/>
              <a:gd name="connsiteX363" fmla="*/ 4646054 w 5032666"/>
              <a:gd name="connsiteY363" fmla="*/ 0 h 419100"/>
              <a:gd name="connsiteX364" fmla="*/ 4653474 w 5032666"/>
              <a:gd name="connsiteY364" fmla="*/ 0 h 419100"/>
              <a:gd name="connsiteX365" fmla="*/ 4671162 w 5032666"/>
              <a:gd name="connsiteY365" fmla="*/ 0 h 419100"/>
              <a:gd name="connsiteX366" fmla="*/ 4702757 w 5032666"/>
              <a:gd name="connsiteY366" fmla="*/ 0 h 419100"/>
              <a:gd name="connsiteX367" fmla="*/ 4717129 w 5032666"/>
              <a:gd name="connsiteY367" fmla="*/ 0 h 419100"/>
              <a:gd name="connsiteX368" fmla="*/ 4727865 w 5032666"/>
              <a:gd name="connsiteY368" fmla="*/ 0 h 419100"/>
              <a:gd name="connsiteX369" fmla="*/ 4760355 w 5032666"/>
              <a:gd name="connsiteY369" fmla="*/ 0 h 419100"/>
              <a:gd name="connsiteX370" fmla="*/ 4766412 w 5032666"/>
              <a:gd name="connsiteY370" fmla="*/ 0 h 419100"/>
              <a:gd name="connsiteX371" fmla="*/ 4773832 w 5032666"/>
              <a:gd name="connsiteY371" fmla="*/ 0 h 419100"/>
              <a:gd name="connsiteX372" fmla="*/ 4806322 w 5032666"/>
              <a:gd name="connsiteY372" fmla="*/ 0 h 419100"/>
              <a:gd name="connsiteX373" fmla="*/ 4817058 w 5032666"/>
              <a:gd name="connsiteY373" fmla="*/ 0 h 419100"/>
              <a:gd name="connsiteX374" fmla="*/ 4823115 w 5032666"/>
              <a:gd name="connsiteY374" fmla="*/ 0 h 419100"/>
              <a:gd name="connsiteX375" fmla="*/ 4855605 w 5032666"/>
              <a:gd name="connsiteY375" fmla="*/ 0 h 419100"/>
              <a:gd name="connsiteX376" fmla="*/ 4863025 w 5032666"/>
              <a:gd name="connsiteY376" fmla="*/ 0 h 419100"/>
              <a:gd name="connsiteX377" fmla="*/ 4880713 w 5032666"/>
              <a:gd name="connsiteY377" fmla="*/ 0 h 419100"/>
              <a:gd name="connsiteX378" fmla="*/ 4912308 w 5032666"/>
              <a:gd name="connsiteY378" fmla="*/ 0 h 419100"/>
              <a:gd name="connsiteX379" fmla="*/ 4926680 w 5032666"/>
              <a:gd name="connsiteY379" fmla="*/ 0 h 419100"/>
              <a:gd name="connsiteX380" fmla="*/ 4937416 w 5032666"/>
              <a:gd name="connsiteY380" fmla="*/ 0 h 419100"/>
              <a:gd name="connsiteX381" fmla="*/ 4975963 w 5032666"/>
              <a:gd name="connsiteY381" fmla="*/ 0 h 419100"/>
              <a:gd name="connsiteX382" fmla="*/ 4983383 w 5032666"/>
              <a:gd name="connsiteY382" fmla="*/ 0 h 419100"/>
              <a:gd name="connsiteX383" fmla="*/ 5032666 w 5032666"/>
              <a:gd name="connsiteY383" fmla="*/ 0 h 419100"/>
              <a:gd name="connsiteX384" fmla="*/ 4927891 w 5032666"/>
              <a:gd name="connsiteY384" fmla="*/ 419100 h 419100"/>
              <a:gd name="connsiteX385" fmla="*/ 4878608 w 5032666"/>
              <a:gd name="connsiteY385" fmla="*/ 419100 h 419100"/>
              <a:gd name="connsiteX386" fmla="*/ 4871188 w 5032666"/>
              <a:gd name="connsiteY386" fmla="*/ 419100 h 419100"/>
              <a:gd name="connsiteX387" fmla="*/ 4832641 w 5032666"/>
              <a:gd name="connsiteY387" fmla="*/ 419100 h 419100"/>
              <a:gd name="connsiteX388" fmla="*/ 4821905 w 5032666"/>
              <a:gd name="connsiteY388" fmla="*/ 419100 h 419100"/>
              <a:gd name="connsiteX389" fmla="*/ 4807533 w 5032666"/>
              <a:gd name="connsiteY389" fmla="*/ 419100 h 419100"/>
              <a:gd name="connsiteX390" fmla="*/ 4775938 w 5032666"/>
              <a:gd name="connsiteY390" fmla="*/ 419100 h 419100"/>
              <a:gd name="connsiteX391" fmla="*/ 4758250 w 5032666"/>
              <a:gd name="connsiteY391" fmla="*/ 419100 h 419100"/>
              <a:gd name="connsiteX392" fmla="*/ 4750830 w 5032666"/>
              <a:gd name="connsiteY392" fmla="*/ 419100 h 419100"/>
              <a:gd name="connsiteX393" fmla="*/ 4718340 w 5032666"/>
              <a:gd name="connsiteY393" fmla="*/ 419100 h 419100"/>
              <a:gd name="connsiteX394" fmla="*/ 4712283 w 5032666"/>
              <a:gd name="connsiteY394" fmla="*/ 419100 h 419100"/>
              <a:gd name="connsiteX395" fmla="*/ 4701547 w 5032666"/>
              <a:gd name="connsiteY395" fmla="*/ 419100 h 419100"/>
              <a:gd name="connsiteX396" fmla="*/ 4669057 w 5032666"/>
              <a:gd name="connsiteY396" fmla="*/ 419100 h 419100"/>
              <a:gd name="connsiteX397" fmla="*/ 4661637 w 5032666"/>
              <a:gd name="connsiteY397" fmla="*/ 419100 h 419100"/>
              <a:gd name="connsiteX398" fmla="*/ 4655580 w 5032666"/>
              <a:gd name="connsiteY398" fmla="*/ 419100 h 419100"/>
              <a:gd name="connsiteX399" fmla="*/ 4623090 w 5032666"/>
              <a:gd name="connsiteY399" fmla="*/ 419100 h 419100"/>
              <a:gd name="connsiteX400" fmla="*/ 4612354 w 5032666"/>
              <a:gd name="connsiteY400" fmla="*/ 419100 h 419100"/>
              <a:gd name="connsiteX401" fmla="*/ 4597982 w 5032666"/>
              <a:gd name="connsiteY401" fmla="*/ 419100 h 419100"/>
              <a:gd name="connsiteX402" fmla="*/ 4566387 w 5032666"/>
              <a:gd name="connsiteY402" fmla="*/ 419100 h 419100"/>
              <a:gd name="connsiteX403" fmla="*/ 4548699 w 5032666"/>
              <a:gd name="connsiteY403" fmla="*/ 419100 h 419100"/>
              <a:gd name="connsiteX404" fmla="*/ 4541279 w 5032666"/>
              <a:gd name="connsiteY404" fmla="*/ 419100 h 419100"/>
              <a:gd name="connsiteX405" fmla="*/ 4502732 w 5032666"/>
              <a:gd name="connsiteY405" fmla="*/ 419100 h 419100"/>
              <a:gd name="connsiteX406" fmla="*/ 4491996 w 5032666"/>
              <a:gd name="connsiteY406" fmla="*/ 419100 h 419100"/>
              <a:gd name="connsiteX407" fmla="*/ 4470691 w 5032666"/>
              <a:gd name="connsiteY407" fmla="*/ 419100 h 419100"/>
              <a:gd name="connsiteX408" fmla="*/ 4446029 w 5032666"/>
              <a:gd name="connsiteY408" fmla="*/ 419100 h 419100"/>
              <a:gd name="connsiteX409" fmla="*/ 4421408 w 5032666"/>
              <a:gd name="connsiteY409" fmla="*/ 419100 h 419100"/>
              <a:gd name="connsiteX410" fmla="*/ 4413988 w 5032666"/>
              <a:gd name="connsiteY410" fmla="*/ 419100 h 419100"/>
              <a:gd name="connsiteX411" fmla="*/ 4375441 w 5032666"/>
              <a:gd name="connsiteY411" fmla="*/ 419100 h 419100"/>
              <a:gd name="connsiteX412" fmla="*/ 4364705 w 5032666"/>
              <a:gd name="connsiteY412" fmla="*/ 419100 h 419100"/>
              <a:gd name="connsiteX413" fmla="*/ 4350333 w 5032666"/>
              <a:gd name="connsiteY413" fmla="*/ 419100 h 419100"/>
              <a:gd name="connsiteX414" fmla="*/ 4318738 w 5032666"/>
              <a:gd name="connsiteY414" fmla="*/ 419100 h 419100"/>
              <a:gd name="connsiteX415" fmla="*/ 4301050 w 5032666"/>
              <a:gd name="connsiteY415" fmla="*/ 419100 h 419100"/>
              <a:gd name="connsiteX416" fmla="*/ 4293630 w 5032666"/>
              <a:gd name="connsiteY416" fmla="*/ 419100 h 419100"/>
              <a:gd name="connsiteX417" fmla="*/ 4282337 w 5032666"/>
              <a:gd name="connsiteY417" fmla="*/ 419100 h 419100"/>
              <a:gd name="connsiteX418" fmla="*/ 4261140 w 5032666"/>
              <a:gd name="connsiteY418" fmla="*/ 419100 h 419100"/>
              <a:gd name="connsiteX419" fmla="*/ 4255083 w 5032666"/>
              <a:gd name="connsiteY419" fmla="*/ 419100 h 419100"/>
              <a:gd name="connsiteX420" fmla="*/ 4244347 w 5032666"/>
              <a:gd name="connsiteY420" fmla="*/ 419100 h 419100"/>
              <a:gd name="connsiteX421" fmla="*/ 4233054 w 5032666"/>
              <a:gd name="connsiteY421" fmla="*/ 419100 h 419100"/>
              <a:gd name="connsiteX422" fmla="*/ 4225634 w 5032666"/>
              <a:gd name="connsiteY422" fmla="*/ 419100 h 419100"/>
              <a:gd name="connsiteX423" fmla="*/ 4211857 w 5032666"/>
              <a:gd name="connsiteY423" fmla="*/ 419100 h 419100"/>
              <a:gd name="connsiteX424" fmla="*/ 4204437 w 5032666"/>
              <a:gd name="connsiteY424" fmla="*/ 419100 h 419100"/>
              <a:gd name="connsiteX425" fmla="*/ 4198380 w 5032666"/>
              <a:gd name="connsiteY425" fmla="*/ 419100 h 419100"/>
              <a:gd name="connsiteX426" fmla="*/ 4187087 w 5032666"/>
              <a:gd name="connsiteY426" fmla="*/ 419100 h 419100"/>
              <a:gd name="connsiteX427" fmla="*/ 4176351 w 5032666"/>
              <a:gd name="connsiteY427" fmla="*/ 419100 h 419100"/>
              <a:gd name="connsiteX428" fmla="*/ 4165890 w 5032666"/>
              <a:gd name="connsiteY428" fmla="*/ 419100 h 419100"/>
              <a:gd name="connsiteX429" fmla="*/ 4161979 w 5032666"/>
              <a:gd name="connsiteY429" fmla="*/ 419100 h 419100"/>
              <a:gd name="connsiteX430" fmla="*/ 4155154 w 5032666"/>
              <a:gd name="connsiteY430" fmla="*/ 419100 h 419100"/>
              <a:gd name="connsiteX431" fmla="*/ 4140782 w 5032666"/>
              <a:gd name="connsiteY431" fmla="*/ 419100 h 419100"/>
              <a:gd name="connsiteX432" fmla="*/ 4130384 w 5032666"/>
              <a:gd name="connsiteY432" fmla="*/ 419100 h 419100"/>
              <a:gd name="connsiteX433" fmla="*/ 4112696 w 5032666"/>
              <a:gd name="connsiteY433" fmla="*/ 419100 h 419100"/>
              <a:gd name="connsiteX434" fmla="*/ 4109187 w 5032666"/>
              <a:gd name="connsiteY434" fmla="*/ 419100 h 419100"/>
              <a:gd name="connsiteX435" fmla="*/ 4105276 w 5032666"/>
              <a:gd name="connsiteY435" fmla="*/ 419100 h 419100"/>
              <a:gd name="connsiteX436" fmla="*/ 4091499 w 5032666"/>
              <a:gd name="connsiteY436" fmla="*/ 419100 h 419100"/>
              <a:gd name="connsiteX437" fmla="*/ 4084079 w 5032666"/>
              <a:gd name="connsiteY437" fmla="*/ 419100 h 419100"/>
              <a:gd name="connsiteX438" fmla="*/ 4072786 w 5032666"/>
              <a:gd name="connsiteY438" fmla="*/ 419100 h 419100"/>
              <a:gd name="connsiteX439" fmla="*/ 4066729 w 5032666"/>
              <a:gd name="connsiteY439" fmla="*/ 419100 h 419100"/>
              <a:gd name="connsiteX440" fmla="*/ 4055993 w 5032666"/>
              <a:gd name="connsiteY440" fmla="*/ 419100 h 419100"/>
              <a:gd name="connsiteX441" fmla="*/ 4045532 w 5032666"/>
              <a:gd name="connsiteY441" fmla="*/ 419100 h 419100"/>
              <a:gd name="connsiteX442" fmla="*/ 4034796 w 5032666"/>
              <a:gd name="connsiteY442" fmla="*/ 419100 h 419100"/>
              <a:gd name="connsiteX443" fmla="*/ 4023503 w 5032666"/>
              <a:gd name="connsiteY443" fmla="*/ 419100 h 419100"/>
              <a:gd name="connsiteX444" fmla="*/ 4016083 w 5032666"/>
              <a:gd name="connsiteY444" fmla="*/ 419100 h 419100"/>
              <a:gd name="connsiteX445" fmla="*/ 4010026 w 5032666"/>
              <a:gd name="connsiteY445" fmla="*/ 419100 h 419100"/>
              <a:gd name="connsiteX446" fmla="*/ 3988829 w 5032666"/>
              <a:gd name="connsiteY446" fmla="*/ 419100 h 419100"/>
              <a:gd name="connsiteX447" fmla="*/ 3977536 w 5032666"/>
              <a:gd name="connsiteY447" fmla="*/ 419100 h 419100"/>
              <a:gd name="connsiteX448" fmla="*/ 3966800 w 5032666"/>
              <a:gd name="connsiteY448" fmla="*/ 419100 h 419100"/>
              <a:gd name="connsiteX449" fmla="*/ 3952428 w 5032666"/>
              <a:gd name="connsiteY449" fmla="*/ 419100 h 419100"/>
              <a:gd name="connsiteX450" fmla="*/ 3920833 w 5032666"/>
              <a:gd name="connsiteY450" fmla="*/ 419100 h 419100"/>
              <a:gd name="connsiteX451" fmla="*/ 3903145 w 5032666"/>
              <a:gd name="connsiteY451" fmla="*/ 419100 h 419100"/>
              <a:gd name="connsiteX452" fmla="*/ 3895725 w 5032666"/>
              <a:gd name="connsiteY452" fmla="*/ 419100 h 419100"/>
              <a:gd name="connsiteX453" fmla="*/ 3857178 w 5032666"/>
              <a:gd name="connsiteY453" fmla="*/ 419100 h 419100"/>
              <a:gd name="connsiteX454" fmla="*/ 3846442 w 5032666"/>
              <a:gd name="connsiteY454" fmla="*/ 419100 h 419100"/>
              <a:gd name="connsiteX455" fmla="*/ 3825137 w 5032666"/>
              <a:gd name="connsiteY455" fmla="*/ 419100 h 419100"/>
              <a:gd name="connsiteX456" fmla="*/ 3800475 w 5032666"/>
              <a:gd name="connsiteY456" fmla="*/ 419100 h 419100"/>
              <a:gd name="connsiteX457" fmla="*/ 3775854 w 5032666"/>
              <a:gd name="connsiteY457" fmla="*/ 419100 h 419100"/>
              <a:gd name="connsiteX458" fmla="*/ 3768434 w 5032666"/>
              <a:gd name="connsiteY458" fmla="*/ 419100 h 419100"/>
              <a:gd name="connsiteX459" fmla="*/ 3729887 w 5032666"/>
              <a:gd name="connsiteY459" fmla="*/ 419100 h 419100"/>
              <a:gd name="connsiteX460" fmla="*/ 3719151 w 5032666"/>
              <a:gd name="connsiteY460" fmla="*/ 419100 h 419100"/>
              <a:gd name="connsiteX461" fmla="*/ 3704779 w 5032666"/>
              <a:gd name="connsiteY461" fmla="*/ 419100 h 419100"/>
              <a:gd name="connsiteX462" fmla="*/ 3673184 w 5032666"/>
              <a:gd name="connsiteY462" fmla="*/ 419100 h 419100"/>
              <a:gd name="connsiteX463" fmla="*/ 3655496 w 5032666"/>
              <a:gd name="connsiteY463" fmla="*/ 419100 h 419100"/>
              <a:gd name="connsiteX464" fmla="*/ 3648076 w 5032666"/>
              <a:gd name="connsiteY464" fmla="*/ 419100 h 419100"/>
              <a:gd name="connsiteX465" fmla="*/ 3615586 w 5032666"/>
              <a:gd name="connsiteY465" fmla="*/ 419100 h 419100"/>
              <a:gd name="connsiteX466" fmla="*/ 3609529 w 5032666"/>
              <a:gd name="connsiteY466" fmla="*/ 419100 h 419100"/>
              <a:gd name="connsiteX467" fmla="*/ 3598793 w 5032666"/>
              <a:gd name="connsiteY467" fmla="*/ 419100 h 419100"/>
              <a:gd name="connsiteX468" fmla="*/ 3566303 w 5032666"/>
              <a:gd name="connsiteY468" fmla="*/ 419100 h 419100"/>
              <a:gd name="connsiteX469" fmla="*/ 3558883 w 5032666"/>
              <a:gd name="connsiteY469" fmla="*/ 419100 h 419100"/>
              <a:gd name="connsiteX470" fmla="*/ 3552826 w 5032666"/>
              <a:gd name="connsiteY470" fmla="*/ 419100 h 419100"/>
              <a:gd name="connsiteX471" fmla="*/ 3537241 w 5032666"/>
              <a:gd name="connsiteY471" fmla="*/ 419100 h 419100"/>
              <a:gd name="connsiteX472" fmla="*/ 3520336 w 5032666"/>
              <a:gd name="connsiteY472" fmla="*/ 419100 h 419100"/>
              <a:gd name="connsiteX473" fmla="*/ 3509600 w 5032666"/>
              <a:gd name="connsiteY473" fmla="*/ 419100 h 419100"/>
              <a:gd name="connsiteX474" fmla="*/ 3495228 w 5032666"/>
              <a:gd name="connsiteY474" fmla="*/ 419100 h 419100"/>
              <a:gd name="connsiteX475" fmla="*/ 3487958 w 5032666"/>
              <a:gd name="connsiteY475" fmla="*/ 419100 h 419100"/>
              <a:gd name="connsiteX476" fmla="*/ 3480538 w 5032666"/>
              <a:gd name="connsiteY476" fmla="*/ 419100 h 419100"/>
              <a:gd name="connsiteX477" fmla="*/ 3463633 w 5032666"/>
              <a:gd name="connsiteY477" fmla="*/ 419100 h 419100"/>
              <a:gd name="connsiteX478" fmla="*/ 3445945 w 5032666"/>
              <a:gd name="connsiteY478" fmla="*/ 419100 h 419100"/>
              <a:gd name="connsiteX479" fmla="*/ 3441991 w 5032666"/>
              <a:gd name="connsiteY479" fmla="*/ 419100 h 419100"/>
              <a:gd name="connsiteX480" fmla="*/ 3438525 w 5032666"/>
              <a:gd name="connsiteY480" fmla="*/ 419100 h 419100"/>
              <a:gd name="connsiteX481" fmla="*/ 3431255 w 5032666"/>
              <a:gd name="connsiteY481" fmla="*/ 419100 h 419100"/>
              <a:gd name="connsiteX482" fmla="*/ 3416883 w 5032666"/>
              <a:gd name="connsiteY482" fmla="*/ 419100 h 419100"/>
              <a:gd name="connsiteX483" fmla="*/ 3399978 w 5032666"/>
              <a:gd name="connsiteY483" fmla="*/ 419100 h 419100"/>
              <a:gd name="connsiteX484" fmla="*/ 3389242 w 5032666"/>
              <a:gd name="connsiteY484" fmla="*/ 419100 h 419100"/>
              <a:gd name="connsiteX485" fmla="*/ 3385288 w 5032666"/>
              <a:gd name="connsiteY485" fmla="*/ 419100 h 419100"/>
              <a:gd name="connsiteX486" fmla="*/ 3367600 w 5032666"/>
              <a:gd name="connsiteY486" fmla="*/ 419100 h 419100"/>
              <a:gd name="connsiteX487" fmla="*/ 3360180 w 5032666"/>
              <a:gd name="connsiteY487" fmla="*/ 419100 h 419100"/>
              <a:gd name="connsiteX488" fmla="*/ 3343275 w 5032666"/>
              <a:gd name="connsiteY488" fmla="*/ 419100 h 419100"/>
              <a:gd name="connsiteX489" fmla="*/ 3327690 w 5032666"/>
              <a:gd name="connsiteY489" fmla="*/ 419100 h 419100"/>
              <a:gd name="connsiteX490" fmla="*/ 3321633 w 5032666"/>
              <a:gd name="connsiteY490" fmla="*/ 419100 h 419100"/>
              <a:gd name="connsiteX491" fmla="*/ 3310897 w 5032666"/>
              <a:gd name="connsiteY491" fmla="*/ 419100 h 419100"/>
              <a:gd name="connsiteX492" fmla="*/ 3278407 w 5032666"/>
              <a:gd name="connsiteY492" fmla="*/ 419100 h 419100"/>
              <a:gd name="connsiteX493" fmla="*/ 3270987 w 5032666"/>
              <a:gd name="connsiteY493" fmla="*/ 419100 h 419100"/>
              <a:gd name="connsiteX494" fmla="*/ 3264930 w 5032666"/>
              <a:gd name="connsiteY494" fmla="*/ 419100 h 419100"/>
              <a:gd name="connsiteX495" fmla="*/ 3232440 w 5032666"/>
              <a:gd name="connsiteY495" fmla="*/ 419100 h 419100"/>
              <a:gd name="connsiteX496" fmla="*/ 3221704 w 5032666"/>
              <a:gd name="connsiteY496" fmla="*/ 419100 h 419100"/>
              <a:gd name="connsiteX497" fmla="*/ 3207332 w 5032666"/>
              <a:gd name="connsiteY497" fmla="*/ 419100 h 419100"/>
              <a:gd name="connsiteX498" fmla="*/ 3175737 w 5032666"/>
              <a:gd name="connsiteY498" fmla="*/ 419100 h 419100"/>
              <a:gd name="connsiteX499" fmla="*/ 3158049 w 5032666"/>
              <a:gd name="connsiteY499" fmla="*/ 419100 h 419100"/>
              <a:gd name="connsiteX500" fmla="*/ 3150629 w 5032666"/>
              <a:gd name="connsiteY500" fmla="*/ 419100 h 419100"/>
              <a:gd name="connsiteX501" fmla="*/ 3112082 w 5032666"/>
              <a:gd name="connsiteY501" fmla="*/ 419100 h 419100"/>
              <a:gd name="connsiteX502" fmla="*/ 3101346 w 5032666"/>
              <a:gd name="connsiteY502" fmla="*/ 419100 h 419100"/>
              <a:gd name="connsiteX503" fmla="*/ 3080041 w 5032666"/>
              <a:gd name="connsiteY503" fmla="*/ 419100 h 419100"/>
              <a:gd name="connsiteX504" fmla="*/ 3055379 w 5032666"/>
              <a:gd name="connsiteY504" fmla="*/ 419100 h 419100"/>
              <a:gd name="connsiteX505" fmla="*/ 3030758 w 5032666"/>
              <a:gd name="connsiteY505" fmla="*/ 419100 h 419100"/>
              <a:gd name="connsiteX506" fmla="*/ 3023338 w 5032666"/>
              <a:gd name="connsiteY506" fmla="*/ 419100 h 419100"/>
              <a:gd name="connsiteX507" fmla="*/ 2984791 w 5032666"/>
              <a:gd name="connsiteY507" fmla="*/ 419100 h 419100"/>
              <a:gd name="connsiteX508" fmla="*/ 2975266 w 5032666"/>
              <a:gd name="connsiteY508" fmla="*/ 419100 h 419100"/>
              <a:gd name="connsiteX509" fmla="*/ 2974055 w 5032666"/>
              <a:gd name="connsiteY509" fmla="*/ 419100 h 419100"/>
              <a:gd name="connsiteX510" fmla="*/ 2959683 w 5032666"/>
              <a:gd name="connsiteY510" fmla="*/ 419100 h 419100"/>
              <a:gd name="connsiteX511" fmla="*/ 2928088 w 5032666"/>
              <a:gd name="connsiteY511" fmla="*/ 419100 h 419100"/>
              <a:gd name="connsiteX512" fmla="*/ 2925983 w 5032666"/>
              <a:gd name="connsiteY512" fmla="*/ 419100 h 419100"/>
              <a:gd name="connsiteX513" fmla="*/ 2918563 w 5032666"/>
              <a:gd name="connsiteY513" fmla="*/ 419100 h 419100"/>
              <a:gd name="connsiteX514" fmla="*/ 2910400 w 5032666"/>
              <a:gd name="connsiteY514" fmla="*/ 419100 h 419100"/>
              <a:gd name="connsiteX515" fmla="*/ 2902980 w 5032666"/>
              <a:gd name="connsiteY515" fmla="*/ 419100 h 419100"/>
              <a:gd name="connsiteX516" fmla="*/ 2891687 w 5032666"/>
              <a:gd name="connsiteY516" fmla="*/ 419100 h 419100"/>
              <a:gd name="connsiteX517" fmla="*/ 2880016 w 5032666"/>
              <a:gd name="connsiteY517" fmla="*/ 419100 h 419100"/>
              <a:gd name="connsiteX518" fmla="*/ 2870490 w 5032666"/>
              <a:gd name="connsiteY518" fmla="*/ 419100 h 419100"/>
              <a:gd name="connsiteX519" fmla="*/ 2869280 w 5032666"/>
              <a:gd name="connsiteY519" fmla="*/ 419100 h 419100"/>
              <a:gd name="connsiteX520" fmla="*/ 2864433 w 5032666"/>
              <a:gd name="connsiteY520" fmla="*/ 419100 h 419100"/>
              <a:gd name="connsiteX521" fmla="*/ 2854908 w 5032666"/>
              <a:gd name="connsiteY521" fmla="*/ 419100 h 419100"/>
              <a:gd name="connsiteX522" fmla="*/ 2853697 w 5032666"/>
              <a:gd name="connsiteY522" fmla="*/ 419100 h 419100"/>
              <a:gd name="connsiteX523" fmla="*/ 2842404 w 5032666"/>
              <a:gd name="connsiteY523" fmla="*/ 419100 h 419100"/>
              <a:gd name="connsiteX524" fmla="*/ 2834984 w 5032666"/>
              <a:gd name="connsiteY524" fmla="*/ 419100 h 419100"/>
              <a:gd name="connsiteX525" fmla="*/ 2823313 w 5032666"/>
              <a:gd name="connsiteY525" fmla="*/ 419100 h 419100"/>
              <a:gd name="connsiteX526" fmla="*/ 2821207 w 5032666"/>
              <a:gd name="connsiteY526" fmla="*/ 419100 h 419100"/>
              <a:gd name="connsiteX527" fmla="*/ 2813787 w 5032666"/>
              <a:gd name="connsiteY527" fmla="*/ 419100 h 419100"/>
              <a:gd name="connsiteX528" fmla="*/ 2807730 w 5032666"/>
              <a:gd name="connsiteY528" fmla="*/ 419100 h 419100"/>
              <a:gd name="connsiteX529" fmla="*/ 2805625 w 5032666"/>
              <a:gd name="connsiteY529" fmla="*/ 419100 h 419100"/>
              <a:gd name="connsiteX530" fmla="*/ 2798205 w 5032666"/>
              <a:gd name="connsiteY530" fmla="*/ 419100 h 419100"/>
              <a:gd name="connsiteX531" fmla="*/ 2796437 w 5032666"/>
              <a:gd name="connsiteY531" fmla="*/ 419100 h 419100"/>
              <a:gd name="connsiteX532" fmla="*/ 2785701 w 5032666"/>
              <a:gd name="connsiteY532" fmla="*/ 419100 h 419100"/>
              <a:gd name="connsiteX533" fmla="*/ 2775240 w 5032666"/>
              <a:gd name="connsiteY533" fmla="*/ 419100 h 419100"/>
              <a:gd name="connsiteX534" fmla="*/ 2771329 w 5032666"/>
              <a:gd name="connsiteY534" fmla="*/ 419100 h 419100"/>
              <a:gd name="connsiteX535" fmla="*/ 2765715 w 5032666"/>
              <a:gd name="connsiteY535" fmla="*/ 419100 h 419100"/>
              <a:gd name="connsiteX536" fmla="*/ 2764504 w 5032666"/>
              <a:gd name="connsiteY536" fmla="*/ 419100 h 419100"/>
              <a:gd name="connsiteX537" fmla="*/ 2759658 w 5032666"/>
              <a:gd name="connsiteY537" fmla="*/ 419100 h 419100"/>
              <a:gd name="connsiteX538" fmla="*/ 2750132 w 5032666"/>
              <a:gd name="connsiteY538" fmla="*/ 419100 h 419100"/>
              <a:gd name="connsiteX539" fmla="*/ 2748922 w 5032666"/>
              <a:gd name="connsiteY539" fmla="*/ 419100 h 419100"/>
              <a:gd name="connsiteX540" fmla="*/ 2739734 w 5032666"/>
              <a:gd name="connsiteY540" fmla="*/ 419100 h 419100"/>
              <a:gd name="connsiteX541" fmla="*/ 2722046 w 5032666"/>
              <a:gd name="connsiteY541" fmla="*/ 419100 h 419100"/>
              <a:gd name="connsiteX542" fmla="*/ 2718537 w 5032666"/>
              <a:gd name="connsiteY542" fmla="*/ 419100 h 419100"/>
              <a:gd name="connsiteX543" fmla="*/ 2716432 w 5032666"/>
              <a:gd name="connsiteY543" fmla="*/ 419100 h 419100"/>
              <a:gd name="connsiteX544" fmla="*/ 2714626 w 5032666"/>
              <a:gd name="connsiteY544" fmla="*/ 419100 h 419100"/>
              <a:gd name="connsiteX545" fmla="*/ 2709012 w 5032666"/>
              <a:gd name="connsiteY545" fmla="*/ 419100 h 419100"/>
              <a:gd name="connsiteX546" fmla="*/ 2702955 w 5032666"/>
              <a:gd name="connsiteY546" fmla="*/ 419100 h 419100"/>
              <a:gd name="connsiteX547" fmla="*/ 2700849 w 5032666"/>
              <a:gd name="connsiteY547" fmla="*/ 419100 h 419100"/>
              <a:gd name="connsiteX548" fmla="*/ 2693429 w 5032666"/>
              <a:gd name="connsiteY548" fmla="*/ 419100 h 419100"/>
              <a:gd name="connsiteX549" fmla="*/ 2682136 w 5032666"/>
              <a:gd name="connsiteY549" fmla="*/ 419100 h 419100"/>
              <a:gd name="connsiteX550" fmla="*/ 2676079 w 5032666"/>
              <a:gd name="connsiteY550" fmla="*/ 419100 h 419100"/>
              <a:gd name="connsiteX551" fmla="*/ 2670465 w 5032666"/>
              <a:gd name="connsiteY551" fmla="*/ 419100 h 419100"/>
              <a:gd name="connsiteX552" fmla="*/ 2665343 w 5032666"/>
              <a:gd name="connsiteY552" fmla="*/ 419100 h 419100"/>
              <a:gd name="connsiteX553" fmla="*/ 2659729 w 5032666"/>
              <a:gd name="connsiteY553" fmla="*/ 419100 h 419100"/>
              <a:gd name="connsiteX554" fmla="*/ 2654882 w 5032666"/>
              <a:gd name="connsiteY554" fmla="*/ 419100 h 419100"/>
              <a:gd name="connsiteX555" fmla="*/ 2645357 w 5032666"/>
              <a:gd name="connsiteY555" fmla="*/ 419100 h 419100"/>
              <a:gd name="connsiteX556" fmla="*/ 2644146 w 5032666"/>
              <a:gd name="connsiteY556" fmla="*/ 419100 h 419100"/>
              <a:gd name="connsiteX557" fmla="*/ 2632853 w 5032666"/>
              <a:gd name="connsiteY557" fmla="*/ 419100 h 419100"/>
              <a:gd name="connsiteX558" fmla="*/ 2625433 w 5032666"/>
              <a:gd name="connsiteY558" fmla="*/ 419100 h 419100"/>
              <a:gd name="connsiteX559" fmla="*/ 2619376 w 5032666"/>
              <a:gd name="connsiteY559" fmla="*/ 419100 h 419100"/>
              <a:gd name="connsiteX560" fmla="*/ 2613762 w 5032666"/>
              <a:gd name="connsiteY560" fmla="*/ 419100 h 419100"/>
              <a:gd name="connsiteX561" fmla="*/ 2598179 w 5032666"/>
              <a:gd name="connsiteY561" fmla="*/ 419100 h 419100"/>
              <a:gd name="connsiteX562" fmla="*/ 2596074 w 5032666"/>
              <a:gd name="connsiteY562" fmla="*/ 419100 h 419100"/>
              <a:gd name="connsiteX563" fmla="*/ 2588654 w 5032666"/>
              <a:gd name="connsiteY563" fmla="*/ 419100 h 419100"/>
              <a:gd name="connsiteX564" fmla="*/ 2586886 w 5032666"/>
              <a:gd name="connsiteY564" fmla="*/ 419100 h 419100"/>
              <a:gd name="connsiteX565" fmla="*/ 2576150 w 5032666"/>
              <a:gd name="connsiteY565" fmla="*/ 419100 h 419100"/>
              <a:gd name="connsiteX566" fmla="*/ 2561778 w 5032666"/>
              <a:gd name="connsiteY566" fmla="*/ 419100 h 419100"/>
              <a:gd name="connsiteX567" fmla="*/ 2550107 w 5032666"/>
              <a:gd name="connsiteY567" fmla="*/ 419100 h 419100"/>
              <a:gd name="connsiteX568" fmla="*/ 2539371 w 5032666"/>
              <a:gd name="connsiteY568" fmla="*/ 419100 h 419100"/>
              <a:gd name="connsiteX569" fmla="*/ 2530183 w 5032666"/>
              <a:gd name="connsiteY569" fmla="*/ 419100 h 419100"/>
              <a:gd name="connsiteX570" fmla="*/ 2518066 w 5032666"/>
              <a:gd name="connsiteY570" fmla="*/ 419100 h 419100"/>
              <a:gd name="connsiteX571" fmla="*/ 2512495 w 5032666"/>
              <a:gd name="connsiteY571" fmla="*/ 419100 h 419100"/>
              <a:gd name="connsiteX572" fmla="*/ 2505075 w 5032666"/>
              <a:gd name="connsiteY572" fmla="*/ 419100 h 419100"/>
              <a:gd name="connsiteX573" fmla="*/ 2493404 w 5032666"/>
              <a:gd name="connsiteY573" fmla="*/ 419100 h 419100"/>
              <a:gd name="connsiteX574" fmla="*/ 2468783 w 5032666"/>
              <a:gd name="connsiteY574" fmla="*/ 419100 h 419100"/>
              <a:gd name="connsiteX575" fmla="*/ 2466528 w 5032666"/>
              <a:gd name="connsiteY575" fmla="*/ 419100 h 419100"/>
              <a:gd name="connsiteX576" fmla="*/ 2461363 w 5032666"/>
              <a:gd name="connsiteY576" fmla="*/ 419100 h 419100"/>
              <a:gd name="connsiteX577" fmla="*/ 2455792 w 5032666"/>
              <a:gd name="connsiteY577" fmla="*/ 419100 h 419100"/>
              <a:gd name="connsiteX578" fmla="*/ 2434487 w 5032666"/>
              <a:gd name="connsiteY578" fmla="*/ 419100 h 419100"/>
              <a:gd name="connsiteX579" fmla="*/ 2422816 w 5032666"/>
              <a:gd name="connsiteY579" fmla="*/ 419100 h 419100"/>
              <a:gd name="connsiteX580" fmla="*/ 2412080 w 5032666"/>
              <a:gd name="connsiteY580" fmla="*/ 419100 h 419100"/>
              <a:gd name="connsiteX581" fmla="*/ 2409825 w 5032666"/>
              <a:gd name="connsiteY581" fmla="*/ 419100 h 419100"/>
              <a:gd name="connsiteX582" fmla="*/ 2397708 w 5032666"/>
              <a:gd name="connsiteY582" fmla="*/ 419100 h 419100"/>
              <a:gd name="connsiteX583" fmla="*/ 2385204 w 5032666"/>
              <a:gd name="connsiteY583" fmla="*/ 419100 h 419100"/>
              <a:gd name="connsiteX584" fmla="*/ 2377784 w 5032666"/>
              <a:gd name="connsiteY584" fmla="*/ 419100 h 419100"/>
              <a:gd name="connsiteX585" fmla="*/ 2366113 w 5032666"/>
              <a:gd name="connsiteY585" fmla="*/ 419100 h 419100"/>
              <a:gd name="connsiteX586" fmla="*/ 2348425 w 5032666"/>
              <a:gd name="connsiteY586" fmla="*/ 419100 h 419100"/>
              <a:gd name="connsiteX587" fmla="*/ 2341005 w 5032666"/>
              <a:gd name="connsiteY587" fmla="*/ 419100 h 419100"/>
              <a:gd name="connsiteX588" fmla="*/ 2339237 w 5032666"/>
              <a:gd name="connsiteY588" fmla="*/ 419100 h 419100"/>
              <a:gd name="connsiteX589" fmla="*/ 2329712 w 5032666"/>
              <a:gd name="connsiteY589" fmla="*/ 419100 h 419100"/>
              <a:gd name="connsiteX590" fmla="*/ 2328501 w 5032666"/>
              <a:gd name="connsiteY590" fmla="*/ 419100 h 419100"/>
              <a:gd name="connsiteX591" fmla="*/ 2314129 w 5032666"/>
              <a:gd name="connsiteY591" fmla="*/ 419100 h 419100"/>
              <a:gd name="connsiteX592" fmla="*/ 2308515 w 5032666"/>
              <a:gd name="connsiteY592" fmla="*/ 419100 h 419100"/>
              <a:gd name="connsiteX593" fmla="*/ 2302458 w 5032666"/>
              <a:gd name="connsiteY593" fmla="*/ 419100 h 419100"/>
              <a:gd name="connsiteX594" fmla="*/ 2291722 w 5032666"/>
              <a:gd name="connsiteY594" fmla="*/ 419100 h 419100"/>
              <a:gd name="connsiteX595" fmla="*/ 2282534 w 5032666"/>
              <a:gd name="connsiteY595" fmla="*/ 419100 h 419100"/>
              <a:gd name="connsiteX596" fmla="*/ 2280429 w 5032666"/>
              <a:gd name="connsiteY596" fmla="*/ 419100 h 419100"/>
              <a:gd name="connsiteX597" fmla="*/ 2273009 w 5032666"/>
              <a:gd name="connsiteY597" fmla="*/ 419100 h 419100"/>
              <a:gd name="connsiteX598" fmla="*/ 2264846 w 5032666"/>
              <a:gd name="connsiteY598" fmla="*/ 419100 h 419100"/>
              <a:gd name="connsiteX599" fmla="*/ 2259232 w 5032666"/>
              <a:gd name="connsiteY599" fmla="*/ 419100 h 419100"/>
              <a:gd name="connsiteX600" fmla="*/ 2257426 w 5032666"/>
              <a:gd name="connsiteY600" fmla="*/ 419100 h 419100"/>
              <a:gd name="connsiteX601" fmla="*/ 2251812 w 5032666"/>
              <a:gd name="connsiteY601" fmla="*/ 419100 h 419100"/>
              <a:gd name="connsiteX602" fmla="*/ 2245755 w 5032666"/>
              <a:gd name="connsiteY602" fmla="*/ 419100 h 419100"/>
              <a:gd name="connsiteX603" fmla="*/ 2234462 w 5032666"/>
              <a:gd name="connsiteY603" fmla="*/ 419100 h 419100"/>
              <a:gd name="connsiteX604" fmla="*/ 2224936 w 5032666"/>
              <a:gd name="connsiteY604" fmla="*/ 419100 h 419100"/>
              <a:gd name="connsiteX605" fmla="*/ 2223726 w 5032666"/>
              <a:gd name="connsiteY605" fmla="*/ 419100 h 419100"/>
              <a:gd name="connsiteX606" fmla="*/ 2218879 w 5032666"/>
              <a:gd name="connsiteY606" fmla="*/ 419100 h 419100"/>
              <a:gd name="connsiteX607" fmla="*/ 2213265 w 5032666"/>
              <a:gd name="connsiteY607" fmla="*/ 419100 h 419100"/>
              <a:gd name="connsiteX608" fmla="*/ 2209354 w 5032666"/>
              <a:gd name="connsiteY608" fmla="*/ 419100 h 419100"/>
              <a:gd name="connsiteX609" fmla="*/ 2208143 w 5032666"/>
              <a:gd name="connsiteY609" fmla="*/ 419100 h 419100"/>
              <a:gd name="connsiteX610" fmla="*/ 2202529 w 5032666"/>
              <a:gd name="connsiteY610" fmla="*/ 419100 h 419100"/>
              <a:gd name="connsiteX611" fmla="*/ 2188157 w 5032666"/>
              <a:gd name="connsiteY611" fmla="*/ 419100 h 419100"/>
              <a:gd name="connsiteX612" fmla="*/ 2177759 w 5032666"/>
              <a:gd name="connsiteY612" fmla="*/ 419100 h 419100"/>
              <a:gd name="connsiteX613" fmla="*/ 2175653 w 5032666"/>
              <a:gd name="connsiteY613" fmla="*/ 419100 h 419100"/>
              <a:gd name="connsiteX614" fmla="*/ 2168233 w 5032666"/>
              <a:gd name="connsiteY614" fmla="*/ 419100 h 419100"/>
              <a:gd name="connsiteX615" fmla="*/ 2162176 w 5032666"/>
              <a:gd name="connsiteY615" fmla="*/ 419100 h 419100"/>
              <a:gd name="connsiteX616" fmla="*/ 2160071 w 5032666"/>
              <a:gd name="connsiteY616" fmla="*/ 419100 h 419100"/>
              <a:gd name="connsiteX617" fmla="*/ 2156562 w 5032666"/>
              <a:gd name="connsiteY617" fmla="*/ 419100 h 419100"/>
              <a:gd name="connsiteX618" fmla="*/ 2152651 w 5032666"/>
              <a:gd name="connsiteY618" fmla="*/ 419100 h 419100"/>
              <a:gd name="connsiteX619" fmla="*/ 2138874 w 5032666"/>
              <a:gd name="connsiteY619" fmla="*/ 419100 h 419100"/>
              <a:gd name="connsiteX620" fmla="*/ 2131454 w 5032666"/>
              <a:gd name="connsiteY620" fmla="*/ 419100 h 419100"/>
              <a:gd name="connsiteX621" fmla="*/ 2129686 w 5032666"/>
              <a:gd name="connsiteY621" fmla="*/ 419100 h 419100"/>
              <a:gd name="connsiteX622" fmla="*/ 2120161 w 5032666"/>
              <a:gd name="connsiteY622" fmla="*/ 419100 h 419100"/>
              <a:gd name="connsiteX623" fmla="*/ 2118950 w 5032666"/>
              <a:gd name="connsiteY623" fmla="*/ 419100 h 419100"/>
              <a:gd name="connsiteX624" fmla="*/ 2114104 w 5032666"/>
              <a:gd name="connsiteY624" fmla="*/ 419100 h 419100"/>
              <a:gd name="connsiteX625" fmla="*/ 2104578 w 5032666"/>
              <a:gd name="connsiteY625" fmla="*/ 419100 h 419100"/>
              <a:gd name="connsiteX626" fmla="*/ 2103368 w 5032666"/>
              <a:gd name="connsiteY626" fmla="*/ 419100 h 419100"/>
              <a:gd name="connsiteX627" fmla="*/ 2092907 w 5032666"/>
              <a:gd name="connsiteY627" fmla="*/ 419100 h 419100"/>
              <a:gd name="connsiteX628" fmla="*/ 2082171 w 5032666"/>
              <a:gd name="connsiteY628" fmla="*/ 419100 h 419100"/>
              <a:gd name="connsiteX629" fmla="*/ 2072983 w 5032666"/>
              <a:gd name="connsiteY629" fmla="*/ 419100 h 419100"/>
              <a:gd name="connsiteX630" fmla="*/ 2070878 w 5032666"/>
              <a:gd name="connsiteY630" fmla="*/ 419100 h 419100"/>
              <a:gd name="connsiteX631" fmla="*/ 2063458 w 5032666"/>
              <a:gd name="connsiteY631" fmla="*/ 419100 h 419100"/>
              <a:gd name="connsiteX632" fmla="*/ 2057401 w 5032666"/>
              <a:gd name="connsiteY632" fmla="*/ 419100 h 419100"/>
              <a:gd name="connsiteX633" fmla="*/ 2055295 w 5032666"/>
              <a:gd name="connsiteY633" fmla="*/ 419100 h 419100"/>
              <a:gd name="connsiteX634" fmla="*/ 2047875 w 5032666"/>
              <a:gd name="connsiteY634" fmla="*/ 419100 h 419100"/>
              <a:gd name="connsiteX635" fmla="*/ 2036204 w 5032666"/>
              <a:gd name="connsiteY635" fmla="*/ 419100 h 419100"/>
              <a:gd name="connsiteX636" fmla="*/ 2024911 w 5032666"/>
              <a:gd name="connsiteY636" fmla="*/ 419100 h 419100"/>
              <a:gd name="connsiteX637" fmla="*/ 2014175 w 5032666"/>
              <a:gd name="connsiteY637" fmla="*/ 419100 h 419100"/>
              <a:gd name="connsiteX638" fmla="*/ 2009328 w 5032666"/>
              <a:gd name="connsiteY638" fmla="*/ 419100 h 419100"/>
              <a:gd name="connsiteX639" fmla="*/ 1999803 w 5032666"/>
              <a:gd name="connsiteY639" fmla="*/ 419100 h 419100"/>
              <a:gd name="connsiteX640" fmla="*/ 1998592 w 5032666"/>
              <a:gd name="connsiteY640" fmla="*/ 419100 h 419100"/>
              <a:gd name="connsiteX641" fmla="*/ 1968208 w 5032666"/>
              <a:gd name="connsiteY641" fmla="*/ 419100 h 419100"/>
              <a:gd name="connsiteX642" fmla="*/ 1952625 w 5032666"/>
              <a:gd name="connsiteY642" fmla="*/ 419100 h 419100"/>
              <a:gd name="connsiteX643" fmla="*/ 1950520 w 5032666"/>
              <a:gd name="connsiteY643" fmla="*/ 419100 h 419100"/>
              <a:gd name="connsiteX644" fmla="*/ 1943100 w 5032666"/>
              <a:gd name="connsiteY644" fmla="*/ 419100 h 419100"/>
              <a:gd name="connsiteX645" fmla="*/ 1904553 w 5032666"/>
              <a:gd name="connsiteY645" fmla="*/ 419100 h 419100"/>
              <a:gd name="connsiteX646" fmla="*/ 1893817 w 5032666"/>
              <a:gd name="connsiteY646" fmla="*/ 419100 h 419100"/>
              <a:gd name="connsiteX647" fmla="*/ 1872512 w 5032666"/>
              <a:gd name="connsiteY647" fmla="*/ 419100 h 419100"/>
              <a:gd name="connsiteX648" fmla="*/ 1847850 w 5032666"/>
              <a:gd name="connsiteY648" fmla="*/ 419100 h 419100"/>
              <a:gd name="connsiteX649" fmla="*/ 1823229 w 5032666"/>
              <a:gd name="connsiteY649" fmla="*/ 419100 h 419100"/>
              <a:gd name="connsiteX650" fmla="*/ 1815809 w 5032666"/>
              <a:gd name="connsiteY650" fmla="*/ 419100 h 419100"/>
              <a:gd name="connsiteX651" fmla="*/ 1777262 w 5032666"/>
              <a:gd name="connsiteY651" fmla="*/ 419100 h 419100"/>
              <a:gd name="connsiteX652" fmla="*/ 1766526 w 5032666"/>
              <a:gd name="connsiteY652" fmla="*/ 419100 h 419100"/>
              <a:gd name="connsiteX653" fmla="*/ 1752154 w 5032666"/>
              <a:gd name="connsiteY653" fmla="*/ 419100 h 419100"/>
              <a:gd name="connsiteX654" fmla="*/ 1720559 w 5032666"/>
              <a:gd name="connsiteY654" fmla="*/ 419100 h 419100"/>
              <a:gd name="connsiteX655" fmla="*/ 1702871 w 5032666"/>
              <a:gd name="connsiteY655" fmla="*/ 419100 h 419100"/>
              <a:gd name="connsiteX656" fmla="*/ 1695451 w 5032666"/>
              <a:gd name="connsiteY656" fmla="*/ 419100 h 419100"/>
              <a:gd name="connsiteX657" fmla="*/ 1662961 w 5032666"/>
              <a:gd name="connsiteY657" fmla="*/ 419100 h 419100"/>
              <a:gd name="connsiteX658" fmla="*/ 1656904 w 5032666"/>
              <a:gd name="connsiteY658" fmla="*/ 419100 h 419100"/>
              <a:gd name="connsiteX659" fmla="*/ 1646168 w 5032666"/>
              <a:gd name="connsiteY659" fmla="*/ 419100 h 419100"/>
              <a:gd name="connsiteX660" fmla="*/ 1613678 w 5032666"/>
              <a:gd name="connsiteY660" fmla="*/ 419100 h 419100"/>
              <a:gd name="connsiteX661" fmla="*/ 1606258 w 5032666"/>
              <a:gd name="connsiteY661" fmla="*/ 419100 h 419100"/>
              <a:gd name="connsiteX662" fmla="*/ 1600201 w 5032666"/>
              <a:gd name="connsiteY662" fmla="*/ 419100 h 419100"/>
              <a:gd name="connsiteX663" fmla="*/ 1584616 w 5032666"/>
              <a:gd name="connsiteY663" fmla="*/ 419100 h 419100"/>
              <a:gd name="connsiteX664" fmla="*/ 1567711 w 5032666"/>
              <a:gd name="connsiteY664" fmla="*/ 419100 h 419100"/>
              <a:gd name="connsiteX665" fmla="*/ 1556975 w 5032666"/>
              <a:gd name="connsiteY665" fmla="*/ 419100 h 419100"/>
              <a:gd name="connsiteX666" fmla="*/ 1542603 w 5032666"/>
              <a:gd name="connsiteY666" fmla="*/ 419100 h 419100"/>
              <a:gd name="connsiteX667" fmla="*/ 1535333 w 5032666"/>
              <a:gd name="connsiteY667" fmla="*/ 419100 h 419100"/>
              <a:gd name="connsiteX668" fmla="*/ 1527913 w 5032666"/>
              <a:gd name="connsiteY668" fmla="*/ 419100 h 419100"/>
              <a:gd name="connsiteX669" fmla="*/ 1511008 w 5032666"/>
              <a:gd name="connsiteY669" fmla="*/ 419100 h 419100"/>
              <a:gd name="connsiteX670" fmla="*/ 1493320 w 5032666"/>
              <a:gd name="connsiteY670" fmla="*/ 419100 h 419100"/>
              <a:gd name="connsiteX671" fmla="*/ 1489366 w 5032666"/>
              <a:gd name="connsiteY671" fmla="*/ 419100 h 419100"/>
              <a:gd name="connsiteX672" fmla="*/ 1485900 w 5032666"/>
              <a:gd name="connsiteY672" fmla="*/ 419100 h 419100"/>
              <a:gd name="connsiteX673" fmla="*/ 1478630 w 5032666"/>
              <a:gd name="connsiteY673" fmla="*/ 419100 h 419100"/>
              <a:gd name="connsiteX674" fmla="*/ 1464258 w 5032666"/>
              <a:gd name="connsiteY674" fmla="*/ 419100 h 419100"/>
              <a:gd name="connsiteX675" fmla="*/ 1447353 w 5032666"/>
              <a:gd name="connsiteY675" fmla="*/ 419100 h 419100"/>
              <a:gd name="connsiteX676" fmla="*/ 1436617 w 5032666"/>
              <a:gd name="connsiteY676" fmla="*/ 419100 h 419100"/>
              <a:gd name="connsiteX677" fmla="*/ 1432663 w 5032666"/>
              <a:gd name="connsiteY677" fmla="*/ 419100 h 419100"/>
              <a:gd name="connsiteX678" fmla="*/ 1414975 w 5032666"/>
              <a:gd name="connsiteY678" fmla="*/ 419100 h 419100"/>
              <a:gd name="connsiteX679" fmla="*/ 1407555 w 5032666"/>
              <a:gd name="connsiteY679" fmla="*/ 419100 h 419100"/>
              <a:gd name="connsiteX680" fmla="*/ 1390650 w 5032666"/>
              <a:gd name="connsiteY680" fmla="*/ 419100 h 419100"/>
              <a:gd name="connsiteX681" fmla="*/ 1375065 w 5032666"/>
              <a:gd name="connsiteY681" fmla="*/ 419100 h 419100"/>
              <a:gd name="connsiteX682" fmla="*/ 1369008 w 5032666"/>
              <a:gd name="connsiteY682" fmla="*/ 419100 h 419100"/>
              <a:gd name="connsiteX683" fmla="*/ 1358272 w 5032666"/>
              <a:gd name="connsiteY683" fmla="*/ 419100 h 419100"/>
              <a:gd name="connsiteX684" fmla="*/ 1325782 w 5032666"/>
              <a:gd name="connsiteY684" fmla="*/ 419100 h 419100"/>
              <a:gd name="connsiteX685" fmla="*/ 1318362 w 5032666"/>
              <a:gd name="connsiteY685" fmla="*/ 419100 h 419100"/>
              <a:gd name="connsiteX686" fmla="*/ 1312305 w 5032666"/>
              <a:gd name="connsiteY686" fmla="*/ 419100 h 419100"/>
              <a:gd name="connsiteX687" fmla="*/ 1279815 w 5032666"/>
              <a:gd name="connsiteY687" fmla="*/ 419100 h 419100"/>
              <a:gd name="connsiteX688" fmla="*/ 1269079 w 5032666"/>
              <a:gd name="connsiteY688" fmla="*/ 419100 h 419100"/>
              <a:gd name="connsiteX689" fmla="*/ 1254707 w 5032666"/>
              <a:gd name="connsiteY689" fmla="*/ 419100 h 419100"/>
              <a:gd name="connsiteX690" fmla="*/ 1223112 w 5032666"/>
              <a:gd name="connsiteY690" fmla="*/ 419100 h 419100"/>
              <a:gd name="connsiteX691" fmla="*/ 1205424 w 5032666"/>
              <a:gd name="connsiteY691" fmla="*/ 419100 h 419100"/>
              <a:gd name="connsiteX692" fmla="*/ 1198004 w 5032666"/>
              <a:gd name="connsiteY692" fmla="*/ 419100 h 419100"/>
              <a:gd name="connsiteX693" fmla="*/ 1159457 w 5032666"/>
              <a:gd name="connsiteY693" fmla="*/ 419100 h 419100"/>
              <a:gd name="connsiteX694" fmla="*/ 1148721 w 5032666"/>
              <a:gd name="connsiteY694" fmla="*/ 419100 h 419100"/>
              <a:gd name="connsiteX695" fmla="*/ 1127416 w 5032666"/>
              <a:gd name="connsiteY695" fmla="*/ 419100 h 419100"/>
              <a:gd name="connsiteX696" fmla="*/ 1102754 w 5032666"/>
              <a:gd name="connsiteY696" fmla="*/ 419100 h 419100"/>
              <a:gd name="connsiteX697" fmla="*/ 1078133 w 5032666"/>
              <a:gd name="connsiteY697" fmla="*/ 419100 h 419100"/>
              <a:gd name="connsiteX698" fmla="*/ 1070713 w 5032666"/>
              <a:gd name="connsiteY698" fmla="*/ 419100 h 419100"/>
              <a:gd name="connsiteX699" fmla="*/ 1032166 w 5032666"/>
              <a:gd name="connsiteY699" fmla="*/ 419100 h 419100"/>
              <a:gd name="connsiteX700" fmla="*/ 1021430 w 5032666"/>
              <a:gd name="connsiteY700" fmla="*/ 419100 h 419100"/>
              <a:gd name="connsiteX701" fmla="*/ 1007058 w 5032666"/>
              <a:gd name="connsiteY701" fmla="*/ 419100 h 419100"/>
              <a:gd name="connsiteX702" fmla="*/ 975463 w 5032666"/>
              <a:gd name="connsiteY702" fmla="*/ 419100 h 419100"/>
              <a:gd name="connsiteX703" fmla="*/ 957775 w 5032666"/>
              <a:gd name="connsiteY703" fmla="*/ 419100 h 419100"/>
              <a:gd name="connsiteX704" fmla="*/ 950355 w 5032666"/>
              <a:gd name="connsiteY704" fmla="*/ 419100 h 419100"/>
              <a:gd name="connsiteX705" fmla="*/ 939062 w 5032666"/>
              <a:gd name="connsiteY705" fmla="*/ 419100 h 419100"/>
              <a:gd name="connsiteX706" fmla="*/ 917865 w 5032666"/>
              <a:gd name="connsiteY706" fmla="*/ 419100 h 419100"/>
              <a:gd name="connsiteX707" fmla="*/ 911808 w 5032666"/>
              <a:gd name="connsiteY707" fmla="*/ 419100 h 419100"/>
              <a:gd name="connsiteX708" fmla="*/ 901072 w 5032666"/>
              <a:gd name="connsiteY708" fmla="*/ 419100 h 419100"/>
              <a:gd name="connsiteX709" fmla="*/ 889779 w 5032666"/>
              <a:gd name="connsiteY709" fmla="*/ 419100 h 419100"/>
              <a:gd name="connsiteX710" fmla="*/ 882359 w 5032666"/>
              <a:gd name="connsiteY710" fmla="*/ 419100 h 419100"/>
              <a:gd name="connsiteX711" fmla="*/ 868582 w 5032666"/>
              <a:gd name="connsiteY711" fmla="*/ 419100 h 419100"/>
              <a:gd name="connsiteX712" fmla="*/ 861162 w 5032666"/>
              <a:gd name="connsiteY712" fmla="*/ 419100 h 419100"/>
              <a:gd name="connsiteX713" fmla="*/ 855105 w 5032666"/>
              <a:gd name="connsiteY713" fmla="*/ 419100 h 419100"/>
              <a:gd name="connsiteX714" fmla="*/ 843812 w 5032666"/>
              <a:gd name="connsiteY714" fmla="*/ 419100 h 419100"/>
              <a:gd name="connsiteX715" fmla="*/ 833076 w 5032666"/>
              <a:gd name="connsiteY715" fmla="*/ 419100 h 419100"/>
              <a:gd name="connsiteX716" fmla="*/ 822615 w 5032666"/>
              <a:gd name="connsiteY716" fmla="*/ 419100 h 419100"/>
              <a:gd name="connsiteX717" fmla="*/ 818704 w 5032666"/>
              <a:gd name="connsiteY717" fmla="*/ 419100 h 419100"/>
              <a:gd name="connsiteX718" fmla="*/ 811879 w 5032666"/>
              <a:gd name="connsiteY718" fmla="*/ 419100 h 419100"/>
              <a:gd name="connsiteX719" fmla="*/ 797507 w 5032666"/>
              <a:gd name="connsiteY719" fmla="*/ 419100 h 419100"/>
              <a:gd name="connsiteX720" fmla="*/ 787109 w 5032666"/>
              <a:gd name="connsiteY720" fmla="*/ 419100 h 419100"/>
              <a:gd name="connsiteX721" fmla="*/ 769421 w 5032666"/>
              <a:gd name="connsiteY721" fmla="*/ 419100 h 419100"/>
              <a:gd name="connsiteX722" fmla="*/ 765912 w 5032666"/>
              <a:gd name="connsiteY722" fmla="*/ 419100 h 419100"/>
              <a:gd name="connsiteX723" fmla="*/ 762001 w 5032666"/>
              <a:gd name="connsiteY723" fmla="*/ 419100 h 419100"/>
              <a:gd name="connsiteX724" fmla="*/ 748224 w 5032666"/>
              <a:gd name="connsiteY724" fmla="*/ 419100 h 419100"/>
              <a:gd name="connsiteX725" fmla="*/ 740804 w 5032666"/>
              <a:gd name="connsiteY725" fmla="*/ 419100 h 419100"/>
              <a:gd name="connsiteX726" fmla="*/ 729511 w 5032666"/>
              <a:gd name="connsiteY726" fmla="*/ 419100 h 419100"/>
              <a:gd name="connsiteX727" fmla="*/ 723454 w 5032666"/>
              <a:gd name="connsiteY727" fmla="*/ 419100 h 419100"/>
              <a:gd name="connsiteX728" fmla="*/ 712718 w 5032666"/>
              <a:gd name="connsiteY728" fmla="*/ 419100 h 419100"/>
              <a:gd name="connsiteX729" fmla="*/ 702257 w 5032666"/>
              <a:gd name="connsiteY729" fmla="*/ 419100 h 419100"/>
              <a:gd name="connsiteX730" fmla="*/ 691521 w 5032666"/>
              <a:gd name="connsiteY730" fmla="*/ 419100 h 419100"/>
              <a:gd name="connsiteX731" fmla="*/ 680228 w 5032666"/>
              <a:gd name="connsiteY731" fmla="*/ 419100 h 419100"/>
              <a:gd name="connsiteX732" fmla="*/ 672808 w 5032666"/>
              <a:gd name="connsiteY732" fmla="*/ 419100 h 419100"/>
              <a:gd name="connsiteX733" fmla="*/ 666751 w 5032666"/>
              <a:gd name="connsiteY733" fmla="*/ 419100 h 419100"/>
              <a:gd name="connsiteX734" fmla="*/ 645554 w 5032666"/>
              <a:gd name="connsiteY734" fmla="*/ 419100 h 419100"/>
              <a:gd name="connsiteX735" fmla="*/ 634261 w 5032666"/>
              <a:gd name="connsiteY735" fmla="*/ 419100 h 419100"/>
              <a:gd name="connsiteX736" fmla="*/ 623525 w 5032666"/>
              <a:gd name="connsiteY736" fmla="*/ 419100 h 419100"/>
              <a:gd name="connsiteX737" fmla="*/ 609153 w 5032666"/>
              <a:gd name="connsiteY737" fmla="*/ 419100 h 419100"/>
              <a:gd name="connsiteX738" fmla="*/ 577558 w 5032666"/>
              <a:gd name="connsiteY738" fmla="*/ 419100 h 419100"/>
              <a:gd name="connsiteX739" fmla="*/ 559870 w 5032666"/>
              <a:gd name="connsiteY739" fmla="*/ 419100 h 419100"/>
              <a:gd name="connsiteX740" fmla="*/ 552450 w 5032666"/>
              <a:gd name="connsiteY740" fmla="*/ 419100 h 419100"/>
              <a:gd name="connsiteX741" fmla="*/ 513903 w 5032666"/>
              <a:gd name="connsiteY741" fmla="*/ 419100 h 419100"/>
              <a:gd name="connsiteX742" fmla="*/ 503167 w 5032666"/>
              <a:gd name="connsiteY742" fmla="*/ 419100 h 419100"/>
              <a:gd name="connsiteX743" fmla="*/ 481862 w 5032666"/>
              <a:gd name="connsiteY743" fmla="*/ 419100 h 419100"/>
              <a:gd name="connsiteX744" fmla="*/ 457200 w 5032666"/>
              <a:gd name="connsiteY744" fmla="*/ 419100 h 419100"/>
              <a:gd name="connsiteX745" fmla="*/ 432579 w 5032666"/>
              <a:gd name="connsiteY745" fmla="*/ 419100 h 419100"/>
              <a:gd name="connsiteX746" fmla="*/ 425159 w 5032666"/>
              <a:gd name="connsiteY746" fmla="*/ 419100 h 419100"/>
              <a:gd name="connsiteX747" fmla="*/ 386612 w 5032666"/>
              <a:gd name="connsiteY747" fmla="*/ 419100 h 419100"/>
              <a:gd name="connsiteX748" fmla="*/ 375876 w 5032666"/>
              <a:gd name="connsiteY748" fmla="*/ 419100 h 419100"/>
              <a:gd name="connsiteX749" fmla="*/ 361504 w 5032666"/>
              <a:gd name="connsiteY749" fmla="*/ 419100 h 419100"/>
              <a:gd name="connsiteX750" fmla="*/ 329909 w 5032666"/>
              <a:gd name="connsiteY750" fmla="*/ 419100 h 419100"/>
              <a:gd name="connsiteX751" fmla="*/ 312221 w 5032666"/>
              <a:gd name="connsiteY751" fmla="*/ 419100 h 419100"/>
              <a:gd name="connsiteX752" fmla="*/ 304801 w 5032666"/>
              <a:gd name="connsiteY752" fmla="*/ 419100 h 419100"/>
              <a:gd name="connsiteX753" fmla="*/ 272311 w 5032666"/>
              <a:gd name="connsiteY753" fmla="*/ 419100 h 419100"/>
              <a:gd name="connsiteX754" fmla="*/ 266254 w 5032666"/>
              <a:gd name="connsiteY754" fmla="*/ 419100 h 419100"/>
              <a:gd name="connsiteX755" fmla="*/ 255518 w 5032666"/>
              <a:gd name="connsiteY755" fmla="*/ 419100 h 419100"/>
              <a:gd name="connsiteX756" fmla="*/ 223028 w 5032666"/>
              <a:gd name="connsiteY756" fmla="*/ 419100 h 419100"/>
              <a:gd name="connsiteX757" fmla="*/ 215608 w 5032666"/>
              <a:gd name="connsiteY757" fmla="*/ 419100 h 419100"/>
              <a:gd name="connsiteX758" fmla="*/ 209551 w 5032666"/>
              <a:gd name="connsiteY758" fmla="*/ 419100 h 419100"/>
              <a:gd name="connsiteX759" fmla="*/ 177061 w 5032666"/>
              <a:gd name="connsiteY759" fmla="*/ 419100 h 419100"/>
              <a:gd name="connsiteX760" fmla="*/ 166325 w 5032666"/>
              <a:gd name="connsiteY760" fmla="*/ 419100 h 419100"/>
              <a:gd name="connsiteX761" fmla="*/ 151953 w 5032666"/>
              <a:gd name="connsiteY761" fmla="*/ 419100 h 419100"/>
              <a:gd name="connsiteX762" fmla="*/ 120358 w 5032666"/>
              <a:gd name="connsiteY762" fmla="*/ 419100 h 419100"/>
              <a:gd name="connsiteX763" fmla="*/ 102670 w 5032666"/>
              <a:gd name="connsiteY763" fmla="*/ 419100 h 419100"/>
              <a:gd name="connsiteX764" fmla="*/ 95250 w 5032666"/>
              <a:gd name="connsiteY764" fmla="*/ 419100 h 419100"/>
              <a:gd name="connsiteX765" fmla="*/ 56703 w 5032666"/>
              <a:gd name="connsiteY765" fmla="*/ 419100 h 419100"/>
              <a:gd name="connsiteX766" fmla="*/ 45967 w 5032666"/>
              <a:gd name="connsiteY766" fmla="*/ 419100 h 419100"/>
              <a:gd name="connsiteX767" fmla="*/ 0 w 5032666"/>
              <a:gd name="connsiteY767" fmla="*/ 419100 h 419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</a:cxnLst>
            <a:rect l="l" t="t" r="r" b="b"/>
            <a:pathLst>
              <a:path w="5032666" h="419100">
                <a:moveTo>
                  <a:pt x="104775" y="0"/>
                </a:moveTo>
                <a:lnTo>
                  <a:pt x="150742" y="0"/>
                </a:lnTo>
                <a:lnTo>
                  <a:pt x="161478" y="0"/>
                </a:lnTo>
                <a:lnTo>
                  <a:pt x="200025" y="0"/>
                </a:lnTo>
                <a:lnTo>
                  <a:pt x="207445" y="0"/>
                </a:lnTo>
                <a:lnTo>
                  <a:pt x="225133" y="0"/>
                </a:lnTo>
                <a:lnTo>
                  <a:pt x="256728" y="0"/>
                </a:lnTo>
                <a:lnTo>
                  <a:pt x="271100" y="0"/>
                </a:lnTo>
                <a:lnTo>
                  <a:pt x="281836" y="0"/>
                </a:lnTo>
                <a:lnTo>
                  <a:pt x="314326" y="0"/>
                </a:lnTo>
                <a:lnTo>
                  <a:pt x="320383" y="0"/>
                </a:lnTo>
                <a:lnTo>
                  <a:pt x="327803" y="0"/>
                </a:lnTo>
                <a:lnTo>
                  <a:pt x="360293" y="0"/>
                </a:lnTo>
                <a:lnTo>
                  <a:pt x="371029" y="0"/>
                </a:lnTo>
                <a:lnTo>
                  <a:pt x="377086" y="0"/>
                </a:lnTo>
                <a:lnTo>
                  <a:pt x="409576" y="0"/>
                </a:lnTo>
                <a:lnTo>
                  <a:pt x="416996" y="0"/>
                </a:lnTo>
                <a:lnTo>
                  <a:pt x="434684" y="0"/>
                </a:lnTo>
                <a:lnTo>
                  <a:pt x="466279" y="0"/>
                </a:lnTo>
                <a:lnTo>
                  <a:pt x="480651" y="0"/>
                </a:lnTo>
                <a:lnTo>
                  <a:pt x="491387" y="0"/>
                </a:lnTo>
                <a:lnTo>
                  <a:pt x="529934" y="0"/>
                </a:lnTo>
                <a:lnTo>
                  <a:pt x="537354" y="0"/>
                </a:lnTo>
                <a:lnTo>
                  <a:pt x="561975" y="0"/>
                </a:lnTo>
                <a:lnTo>
                  <a:pt x="586637" y="0"/>
                </a:lnTo>
                <a:lnTo>
                  <a:pt x="607942" y="0"/>
                </a:lnTo>
                <a:lnTo>
                  <a:pt x="618678" y="0"/>
                </a:lnTo>
                <a:lnTo>
                  <a:pt x="657225" y="0"/>
                </a:lnTo>
                <a:lnTo>
                  <a:pt x="664645" y="0"/>
                </a:lnTo>
                <a:lnTo>
                  <a:pt x="682333" y="0"/>
                </a:lnTo>
                <a:lnTo>
                  <a:pt x="713928" y="0"/>
                </a:lnTo>
                <a:lnTo>
                  <a:pt x="728300" y="0"/>
                </a:lnTo>
                <a:lnTo>
                  <a:pt x="739036" y="0"/>
                </a:lnTo>
                <a:lnTo>
                  <a:pt x="750329" y="0"/>
                </a:lnTo>
                <a:lnTo>
                  <a:pt x="771526" y="0"/>
                </a:lnTo>
                <a:lnTo>
                  <a:pt x="777583" y="0"/>
                </a:lnTo>
                <a:lnTo>
                  <a:pt x="785003" y="0"/>
                </a:lnTo>
                <a:lnTo>
                  <a:pt x="796296" y="0"/>
                </a:lnTo>
                <a:lnTo>
                  <a:pt x="807032" y="0"/>
                </a:lnTo>
                <a:lnTo>
                  <a:pt x="817493" y="0"/>
                </a:lnTo>
                <a:lnTo>
                  <a:pt x="828229" y="0"/>
                </a:lnTo>
                <a:lnTo>
                  <a:pt x="834286" y="0"/>
                </a:lnTo>
                <a:lnTo>
                  <a:pt x="845579" y="0"/>
                </a:lnTo>
                <a:lnTo>
                  <a:pt x="852999" y="0"/>
                </a:lnTo>
                <a:lnTo>
                  <a:pt x="866776" y="0"/>
                </a:lnTo>
                <a:lnTo>
                  <a:pt x="870687" y="0"/>
                </a:lnTo>
                <a:lnTo>
                  <a:pt x="874196" y="0"/>
                </a:lnTo>
                <a:lnTo>
                  <a:pt x="891884" y="0"/>
                </a:lnTo>
                <a:lnTo>
                  <a:pt x="902282" y="0"/>
                </a:lnTo>
                <a:lnTo>
                  <a:pt x="916654" y="0"/>
                </a:lnTo>
                <a:lnTo>
                  <a:pt x="923479" y="0"/>
                </a:lnTo>
                <a:lnTo>
                  <a:pt x="927390" y="0"/>
                </a:lnTo>
                <a:lnTo>
                  <a:pt x="937851" y="0"/>
                </a:lnTo>
                <a:lnTo>
                  <a:pt x="948587" y="0"/>
                </a:lnTo>
                <a:lnTo>
                  <a:pt x="959880" y="0"/>
                </a:lnTo>
                <a:lnTo>
                  <a:pt x="965937" y="0"/>
                </a:lnTo>
                <a:lnTo>
                  <a:pt x="973357" y="0"/>
                </a:lnTo>
                <a:lnTo>
                  <a:pt x="987134" y="0"/>
                </a:lnTo>
                <a:lnTo>
                  <a:pt x="994554" y="0"/>
                </a:lnTo>
                <a:lnTo>
                  <a:pt x="1005847" y="0"/>
                </a:lnTo>
                <a:lnTo>
                  <a:pt x="1016583" y="0"/>
                </a:lnTo>
                <a:lnTo>
                  <a:pt x="1022640" y="0"/>
                </a:lnTo>
                <a:lnTo>
                  <a:pt x="1043837" y="0"/>
                </a:lnTo>
                <a:lnTo>
                  <a:pt x="1055130" y="0"/>
                </a:lnTo>
                <a:lnTo>
                  <a:pt x="1062550" y="0"/>
                </a:lnTo>
                <a:lnTo>
                  <a:pt x="1080238" y="0"/>
                </a:lnTo>
                <a:lnTo>
                  <a:pt x="1111833" y="0"/>
                </a:lnTo>
                <a:lnTo>
                  <a:pt x="1126205" y="0"/>
                </a:lnTo>
                <a:lnTo>
                  <a:pt x="1136941" y="0"/>
                </a:lnTo>
                <a:lnTo>
                  <a:pt x="1175488" y="0"/>
                </a:lnTo>
                <a:lnTo>
                  <a:pt x="1182908" y="0"/>
                </a:lnTo>
                <a:lnTo>
                  <a:pt x="1207529" y="0"/>
                </a:lnTo>
                <a:lnTo>
                  <a:pt x="1232191" y="0"/>
                </a:lnTo>
                <a:lnTo>
                  <a:pt x="1253496" y="0"/>
                </a:lnTo>
                <a:lnTo>
                  <a:pt x="1264232" y="0"/>
                </a:lnTo>
                <a:lnTo>
                  <a:pt x="1302779" y="0"/>
                </a:lnTo>
                <a:lnTo>
                  <a:pt x="1310199" y="0"/>
                </a:lnTo>
                <a:lnTo>
                  <a:pt x="1327887" y="0"/>
                </a:lnTo>
                <a:lnTo>
                  <a:pt x="1359482" y="0"/>
                </a:lnTo>
                <a:lnTo>
                  <a:pt x="1373854" y="0"/>
                </a:lnTo>
                <a:lnTo>
                  <a:pt x="1384590" y="0"/>
                </a:lnTo>
                <a:lnTo>
                  <a:pt x="1417080" y="0"/>
                </a:lnTo>
                <a:lnTo>
                  <a:pt x="1423137" y="0"/>
                </a:lnTo>
                <a:lnTo>
                  <a:pt x="1430557" y="0"/>
                </a:lnTo>
                <a:lnTo>
                  <a:pt x="1463047" y="0"/>
                </a:lnTo>
                <a:lnTo>
                  <a:pt x="1473783" y="0"/>
                </a:lnTo>
                <a:lnTo>
                  <a:pt x="1479840" y="0"/>
                </a:lnTo>
                <a:lnTo>
                  <a:pt x="1495425" y="0"/>
                </a:lnTo>
                <a:lnTo>
                  <a:pt x="1512330" y="0"/>
                </a:lnTo>
                <a:lnTo>
                  <a:pt x="1519750" y="0"/>
                </a:lnTo>
                <a:lnTo>
                  <a:pt x="1537438" y="0"/>
                </a:lnTo>
                <a:lnTo>
                  <a:pt x="1541392" y="0"/>
                </a:lnTo>
                <a:lnTo>
                  <a:pt x="1552128" y="0"/>
                </a:lnTo>
                <a:lnTo>
                  <a:pt x="1569033" y="0"/>
                </a:lnTo>
                <a:lnTo>
                  <a:pt x="1583405" y="0"/>
                </a:lnTo>
                <a:lnTo>
                  <a:pt x="1590675" y="0"/>
                </a:lnTo>
                <a:lnTo>
                  <a:pt x="1594141" y="0"/>
                </a:lnTo>
                <a:lnTo>
                  <a:pt x="1598095" y="0"/>
                </a:lnTo>
                <a:lnTo>
                  <a:pt x="1615783" y="0"/>
                </a:lnTo>
                <a:lnTo>
                  <a:pt x="1632688" y="0"/>
                </a:lnTo>
                <a:lnTo>
                  <a:pt x="1640108" y="0"/>
                </a:lnTo>
                <a:lnTo>
                  <a:pt x="1647378" y="0"/>
                </a:lnTo>
                <a:lnTo>
                  <a:pt x="1661750" y="0"/>
                </a:lnTo>
                <a:lnTo>
                  <a:pt x="1672486" y="0"/>
                </a:lnTo>
                <a:lnTo>
                  <a:pt x="1689391" y="0"/>
                </a:lnTo>
                <a:lnTo>
                  <a:pt x="1704976" y="0"/>
                </a:lnTo>
                <a:lnTo>
                  <a:pt x="1711033" y="0"/>
                </a:lnTo>
                <a:lnTo>
                  <a:pt x="1718453" y="0"/>
                </a:lnTo>
                <a:lnTo>
                  <a:pt x="1750943" y="0"/>
                </a:lnTo>
                <a:lnTo>
                  <a:pt x="1761679" y="0"/>
                </a:lnTo>
                <a:lnTo>
                  <a:pt x="1767736" y="0"/>
                </a:lnTo>
                <a:lnTo>
                  <a:pt x="1800226" y="0"/>
                </a:lnTo>
                <a:lnTo>
                  <a:pt x="1807646" y="0"/>
                </a:lnTo>
                <a:lnTo>
                  <a:pt x="1825334" y="0"/>
                </a:lnTo>
                <a:lnTo>
                  <a:pt x="1856929" y="0"/>
                </a:lnTo>
                <a:lnTo>
                  <a:pt x="1871301" y="0"/>
                </a:lnTo>
                <a:lnTo>
                  <a:pt x="1882037" y="0"/>
                </a:lnTo>
                <a:lnTo>
                  <a:pt x="1920584" y="0"/>
                </a:lnTo>
                <a:lnTo>
                  <a:pt x="1928004" y="0"/>
                </a:lnTo>
                <a:lnTo>
                  <a:pt x="1952625" y="0"/>
                </a:lnTo>
                <a:lnTo>
                  <a:pt x="1977287" y="0"/>
                </a:lnTo>
                <a:lnTo>
                  <a:pt x="1998592" y="0"/>
                </a:lnTo>
                <a:lnTo>
                  <a:pt x="2009328" y="0"/>
                </a:lnTo>
                <a:lnTo>
                  <a:pt x="2047875" y="0"/>
                </a:lnTo>
                <a:lnTo>
                  <a:pt x="2055295" y="0"/>
                </a:lnTo>
                <a:lnTo>
                  <a:pt x="2057400" y="0"/>
                </a:lnTo>
                <a:lnTo>
                  <a:pt x="2072983" y="0"/>
                </a:lnTo>
                <a:lnTo>
                  <a:pt x="2103367" y="0"/>
                </a:lnTo>
                <a:lnTo>
                  <a:pt x="2104578" y="0"/>
                </a:lnTo>
                <a:lnTo>
                  <a:pt x="2114103" y="0"/>
                </a:lnTo>
                <a:lnTo>
                  <a:pt x="2118950" y="0"/>
                </a:lnTo>
                <a:lnTo>
                  <a:pt x="2129686" y="0"/>
                </a:lnTo>
                <a:lnTo>
                  <a:pt x="2140979" y="0"/>
                </a:lnTo>
                <a:lnTo>
                  <a:pt x="2152650" y="0"/>
                </a:lnTo>
                <a:lnTo>
                  <a:pt x="2160070" y="0"/>
                </a:lnTo>
                <a:lnTo>
                  <a:pt x="2162176" y="0"/>
                </a:lnTo>
                <a:lnTo>
                  <a:pt x="2168233" y="0"/>
                </a:lnTo>
                <a:lnTo>
                  <a:pt x="2175653" y="0"/>
                </a:lnTo>
                <a:lnTo>
                  <a:pt x="2177758" y="0"/>
                </a:lnTo>
                <a:lnTo>
                  <a:pt x="2186946" y="0"/>
                </a:lnTo>
                <a:lnTo>
                  <a:pt x="2197682" y="0"/>
                </a:lnTo>
                <a:lnTo>
                  <a:pt x="2208143" y="0"/>
                </a:lnTo>
                <a:lnTo>
                  <a:pt x="2209353" y="0"/>
                </a:lnTo>
                <a:lnTo>
                  <a:pt x="2218879" y="0"/>
                </a:lnTo>
                <a:lnTo>
                  <a:pt x="2223725" y="0"/>
                </a:lnTo>
                <a:lnTo>
                  <a:pt x="2224936" y="0"/>
                </a:lnTo>
                <a:lnTo>
                  <a:pt x="2234461" y="0"/>
                </a:lnTo>
                <a:lnTo>
                  <a:pt x="2236229" y="0"/>
                </a:lnTo>
                <a:lnTo>
                  <a:pt x="2243649" y="0"/>
                </a:lnTo>
                <a:lnTo>
                  <a:pt x="2257426" y="0"/>
                </a:lnTo>
                <a:lnTo>
                  <a:pt x="2261337" y="0"/>
                </a:lnTo>
                <a:lnTo>
                  <a:pt x="2264846" y="0"/>
                </a:lnTo>
                <a:lnTo>
                  <a:pt x="2266951" y="0"/>
                </a:lnTo>
                <a:lnTo>
                  <a:pt x="2273008" y="0"/>
                </a:lnTo>
                <a:lnTo>
                  <a:pt x="2280428" y="0"/>
                </a:lnTo>
                <a:lnTo>
                  <a:pt x="2282534" y="0"/>
                </a:lnTo>
                <a:lnTo>
                  <a:pt x="2292932" y="0"/>
                </a:lnTo>
                <a:lnTo>
                  <a:pt x="2307304" y="0"/>
                </a:lnTo>
                <a:lnTo>
                  <a:pt x="2312918" y="0"/>
                </a:lnTo>
                <a:lnTo>
                  <a:pt x="2314129" y="0"/>
                </a:lnTo>
                <a:lnTo>
                  <a:pt x="2318040" y="0"/>
                </a:lnTo>
                <a:lnTo>
                  <a:pt x="2323654" y="0"/>
                </a:lnTo>
                <a:lnTo>
                  <a:pt x="2328501" y="0"/>
                </a:lnTo>
                <a:lnTo>
                  <a:pt x="2329711" y="0"/>
                </a:lnTo>
                <a:lnTo>
                  <a:pt x="2339237" y="0"/>
                </a:lnTo>
                <a:lnTo>
                  <a:pt x="2350530" y="0"/>
                </a:lnTo>
                <a:lnTo>
                  <a:pt x="2356587" y="0"/>
                </a:lnTo>
                <a:lnTo>
                  <a:pt x="2362201" y="0"/>
                </a:lnTo>
                <a:lnTo>
                  <a:pt x="2364007" y="0"/>
                </a:lnTo>
                <a:lnTo>
                  <a:pt x="2369621" y="0"/>
                </a:lnTo>
                <a:lnTo>
                  <a:pt x="2377784" y="0"/>
                </a:lnTo>
                <a:lnTo>
                  <a:pt x="2385204" y="0"/>
                </a:lnTo>
                <a:lnTo>
                  <a:pt x="2387309" y="0"/>
                </a:lnTo>
                <a:lnTo>
                  <a:pt x="2396497" y="0"/>
                </a:lnTo>
                <a:lnTo>
                  <a:pt x="2407233" y="0"/>
                </a:lnTo>
                <a:lnTo>
                  <a:pt x="2413290" y="0"/>
                </a:lnTo>
                <a:lnTo>
                  <a:pt x="2418904" y="0"/>
                </a:lnTo>
                <a:lnTo>
                  <a:pt x="2433276" y="0"/>
                </a:lnTo>
                <a:lnTo>
                  <a:pt x="2434487" y="0"/>
                </a:lnTo>
                <a:lnTo>
                  <a:pt x="2444012" y="0"/>
                </a:lnTo>
                <a:lnTo>
                  <a:pt x="2445780" y="0"/>
                </a:lnTo>
                <a:lnTo>
                  <a:pt x="2453200" y="0"/>
                </a:lnTo>
                <a:lnTo>
                  <a:pt x="2470888" y="0"/>
                </a:lnTo>
                <a:lnTo>
                  <a:pt x="2482559" y="0"/>
                </a:lnTo>
                <a:lnTo>
                  <a:pt x="2489979" y="0"/>
                </a:lnTo>
                <a:lnTo>
                  <a:pt x="2502483" y="0"/>
                </a:lnTo>
                <a:lnTo>
                  <a:pt x="2514600" y="0"/>
                </a:lnTo>
                <a:lnTo>
                  <a:pt x="2516855" y="0"/>
                </a:lnTo>
                <a:lnTo>
                  <a:pt x="2527591" y="0"/>
                </a:lnTo>
                <a:lnTo>
                  <a:pt x="2539262" y="0"/>
                </a:lnTo>
                <a:lnTo>
                  <a:pt x="2560567" y="0"/>
                </a:lnTo>
                <a:lnTo>
                  <a:pt x="2566138" y="0"/>
                </a:lnTo>
                <a:lnTo>
                  <a:pt x="2571303" y="0"/>
                </a:lnTo>
                <a:lnTo>
                  <a:pt x="2573558" y="0"/>
                </a:lnTo>
                <a:lnTo>
                  <a:pt x="2598179" y="0"/>
                </a:lnTo>
                <a:lnTo>
                  <a:pt x="2609850" y="0"/>
                </a:lnTo>
                <a:lnTo>
                  <a:pt x="2617270" y="0"/>
                </a:lnTo>
                <a:lnTo>
                  <a:pt x="2622841" y="0"/>
                </a:lnTo>
                <a:lnTo>
                  <a:pt x="2634958" y="0"/>
                </a:lnTo>
                <a:lnTo>
                  <a:pt x="2644146" y="0"/>
                </a:lnTo>
                <a:lnTo>
                  <a:pt x="2654882" y="0"/>
                </a:lnTo>
                <a:lnTo>
                  <a:pt x="2666553" y="0"/>
                </a:lnTo>
                <a:lnTo>
                  <a:pt x="2680925" y="0"/>
                </a:lnTo>
                <a:lnTo>
                  <a:pt x="2691661" y="0"/>
                </a:lnTo>
                <a:lnTo>
                  <a:pt x="2693429" y="0"/>
                </a:lnTo>
                <a:lnTo>
                  <a:pt x="2700849" y="0"/>
                </a:lnTo>
                <a:lnTo>
                  <a:pt x="2702954" y="0"/>
                </a:lnTo>
                <a:lnTo>
                  <a:pt x="2718537" y="0"/>
                </a:lnTo>
                <a:lnTo>
                  <a:pt x="2724151" y="0"/>
                </a:lnTo>
                <a:lnTo>
                  <a:pt x="2730208" y="0"/>
                </a:lnTo>
                <a:lnTo>
                  <a:pt x="2737628" y="0"/>
                </a:lnTo>
                <a:lnTo>
                  <a:pt x="2748921" y="0"/>
                </a:lnTo>
                <a:lnTo>
                  <a:pt x="2750132" y="0"/>
                </a:lnTo>
                <a:lnTo>
                  <a:pt x="2759657" y="0"/>
                </a:lnTo>
                <a:lnTo>
                  <a:pt x="2764504" y="0"/>
                </a:lnTo>
                <a:lnTo>
                  <a:pt x="2770118" y="0"/>
                </a:lnTo>
                <a:lnTo>
                  <a:pt x="2775240" y="0"/>
                </a:lnTo>
                <a:lnTo>
                  <a:pt x="2780854" y="0"/>
                </a:lnTo>
                <a:lnTo>
                  <a:pt x="2786911" y="0"/>
                </a:lnTo>
                <a:lnTo>
                  <a:pt x="2798204" y="0"/>
                </a:lnTo>
                <a:lnTo>
                  <a:pt x="2805624" y="0"/>
                </a:lnTo>
                <a:lnTo>
                  <a:pt x="2807730" y="0"/>
                </a:lnTo>
                <a:lnTo>
                  <a:pt x="2813787" y="0"/>
                </a:lnTo>
                <a:lnTo>
                  <a:pt x="2819401" y="0"/>
                </a:lnTo>
                <a:lnTo>
                  <a:pt x="2821207" y="0"/>
                </a:lnTo>
                <a:lnTo>
                  <a:pt x="2823312" y="0"/>
                </a:lnTo>
                <a:lnTo>
                  <a:pt x="2826821" y="0"/>
                </a:lnTo>
                <a:lnTo>
                  <a:pt x="2844509" y="0"/>
                </a:lnTo>
                <a:lnTo>
                  <a:pt x="2853697" y="0"/>
                </a:lnTo>
                <a:lnTo>
                  <a:pt x="2854907" y="0"/>
                </a:lnTo>
                <a:lnTo>
                  <a:pt x="2864433" y="0"/>
                </a:lnTo>
                <a:lnTo>
                  <a:pt x="2869279" y="0"/>
                </a:lnTo>
                <a:lnTo>
                  <a:pt x="2870490" y="0"/>
                </a:lnTo>
                <a:lnTo>
                  <a:pt x="2876104" y="0"/>
                </a:lnTo>
                <a:lnTo>
                  <a:pt x="2880015" y="0"/>
                </a:lnTo>
                <a:lnTo>
                  <a:pt x="2890476" y="0"/>
                </a:lnTo>
                <a:lnTo>
                  <a:pt x="2901212" y="0"/>
                </a:lnTo>
                <a:lnTo>
                  <a:pt x="2902980" y="0"/>
                </a:lnTo>
                <a:lnTo>
                  <a:pt x="2910400" y="0"/>
                </a:lnTo>
                <a:lnTo>
                  <a:pt x="2912505" y="0"/>
                </a:lnTo>
                <a:lnTo>
                  <a:pt x="2918562" y="0"/>
                </a:lnTo>
                <a:lnTo>
                  <a:pt x="2925982" y="0"/>
                </a:lnTo>
                <a:lnTo>
                  <a:pt x="2928088" y="0"/>
                </a:lnTo>
                <a:lnTo>
                  <a:pt x="2939759" y="0"/>
                </a:lnTo>
                <a:lnTo>
                  <a:pt x="2947179" y="0"/>
                </a:lnTo>
                <a:lnTo>
                  <a:pt x="2958472" y="0"/>
                </a:lnTo>
                <a:lnTo>
                  <a:pt x="2959683" y="0"/>
                </a:lnTo>
                <a:lnTo>
                  <a:pt x="2969208" y="0"/>
                </a:lnTo>
                <a:lnTo>
                  <a:pt x="2974055" y="0"/>
                </a:lnTo>
                <a:lnTo>
                  <a:pt x="2975265" y="0"/>
                </a:lnTo>
                <a:lnTo>
                  <a:pt x="2984791" y="0"/>
                </a:lnTo>
                <a:lnTo>
                  <a:pt x="2996462" y="0"/>
                </a:lnTo>
                <a:lnTo>
                  <a:pt x="3007755" y="0"/>
                </a:lnTo>
                <a:lnTo>
                  <a:pt x="3015175" y="0"/>
                </a:lnTo>
                <a:lnTo>
                  <a:pt x="3023338" y="0"/>
                </a:lnTo>
                <a:lnTo>
                  <a:pt x="3030758" y="0"/>
                </a:lnTo>
                <a:lnTo>
                  <a:pt x="3032863" y="0"/>
                </a:lnTo>
                <a:lnTo>
                  <a:pt x="3064458" y="0"/>
                </a:lnTo>
                <a:lnTo>
                  <a:pt x="3078830" y="0"/>
                </a:lnTo>
                <a:lnTo>
                  <a:pt x="3080041" y="0"/>
                </a:lnTo>
                <a:lnTo>
                  <a:pt x="3089566" y="0"/>
                </a:lnTo>
                <a:lnTo>
                  <a:pt x="3128113" y="0"/>
                </a:lnTo>
                <a:lnTo>
                  <a:pt x="3135533" y="0"/>
                </a:lnTo>
                <a:lnTo>
                  <a:pt x="3160154" y="0"/>
                </a:lnTo>
                <a:lnTo>
                  <a:pt x="3184816" y="0"/>
                </a:lnTo>
                <a:lnTo>
                  <a:pt x="3206121" y="0"/>
                </a:lnTo>
                <a:lnTo>
                  <a:pt x="3216857" y="0"/>
                </a:lnTo>
                <a:lnTo>
                  <a:pt x="3255404" y="0"/>
                </a:lnTo>
                <a:lnTo>
                  <a:pt x="3262824" y="0"/>
                </a:lnTo>
                <a:lnTo>
                  <a:pt x="3280512" y="0"/>
                </a:lnTo>
                <a:lnTo>
                  <a:pt x="3312107" y="0"/>
                </a:lnTo>
                <a:lnTo>
                  <a:pt x="3326479" y="0"/>
                </a:lnTo>
                <a:lnTo>
                  <a:pt x="3337215" y="0"/>
                </a:lnTo>
                <a:lnTo>
                  <a:pt x="3369705" y="0"/>
                </a:lnTo>
                <a:lnTo>
                  <a:pt x="3375762" y="0"/>
                </a:lnTo>
                <a:lnTo>
                  <a:pt x="3383182" y="0"/>
                </a:lnTo>
                <a:lnTo>
                  <a:pt x="3415672" y="0"/>
                </a:lnTo>
                <a:lnTo>
                  <a:pt x="3426408" y="0"/>
                </a:lnTo>
                <a:lnTo>
                  <a:pt x="3432465" y="0"/>
                </a:lnTo>
                <a:lnTo>
                  <a:pt x="3448050" y="0"/>
                </a:lnTo>
                <a:lnTo>
                  <a:pt x="3464955" y="0"/>
                </a:lnTo>
                <a:lnTo>
                  <a:pt x="3472375" y="0"/>
                </a:lnTo>
                <a:lnTo>
                  <a:pt x="3490063" y="0"/>
                </a:lnTo>
                <a:lnTo>
                  <a:pt x="3494017" y="0"/>
                </a:lnTo>
                <a:lnTo>
                  <a:pt x="3504753" y="0"/>
                </a:lnTo>
                <a:lnTo>
                  <a:pt x="3521658" y="0"/>
                </a:lnTo>
                <a:lnTo>
                  <a:pt x="3536030" y="0"/>
                </a:lnTo>
                <a:lnTo>
                  <a:pt x="3543300" y="0"/>
                </a:lnTo>
                <a:lnTo>
                  <a:pt x="3546766" y="0"/>
                </a:lnTo>
                <a:lnTo>
                  <a:pt x="3550720" y="0"/>
                </a:lnTo>
                <a:lnTo>
                  <a:pt x="3568408" y="0"/>
                </a:lnTo>
                <a:lnTo>
                  <a:pt x="3585313" y="0"/>
                </a:lnTo>
                <a:lnTo>
                  <a:pt x="3592733" y="0"/>
                </a:lnTo>
                <a:lnTo>
                  <a:pt x="3600003" y="0"/>
                </a:lnTo>
                <a:lnTo>
                  <a:pt x="3614375" y="0"/>
                </a:lnTo>
                <a:lnTo>
                  <a:pt x="3625111" y="0"/>
                </a:lnTo>
                <a:lnTo>
                  <a:pt x="3642016" y="0"/>
                </a:lnTo>
                <a:lnTo>
                  <a:pt x="3657601" y="0"/>
                </a:lnTo>
                <a:lnTo>
                  <a:pt x="3663658" y="0"/>
                </a:lnTo>
                <a:lnTo>
                  <a:pt x="3671078" y="0"/>
                </a:lnTo>
                <a:lnTo>
                  <a:pt x="3703568" y="0"/>
                </a:lnTo>
                <a:lnTo>
                  <a:pt x="3714304" y="0"/>
                </a:lnTo>
                <a:lnTo>
                  <a:pt x="3720361" y="0"/>
                </a:lnTo>
                <a:lnTo>
                  <a:pt x="3752851" y="0"/>
                </a:lnTo>
                <a:lnTo>
                  <a:pt x="3760271" y="0"/>
                </a:lnTo>
                <a:lnTo>
                  <a:pt x="3777959" y="0"/>
                </a:lnTo>
                <a:lnTo>
                  <a:pt x="3809554" y="0"/>
                </a:lnTo>
                <a:lnTo>
                  <a:pt x="3823926" y="0"/>
                </a:lnTo>
                <a:lnTo>
                  <a:pt x="3834662" y="0"/>
                </a:lnTo>
                <a:lnTo>
                  <a:pt x="3873209" y="0"/>
                </a:lnTo>
                <a:lnTo>
                  <a:pt x="3880629" y="0"/>
                </a:lnTo>
                <a:lnTo>
                  <a:pt x="3905250" y="0"/>
                </a:lnTo>
                <a:lnTo>
                  <a:pt x="3929912" y="0"/>
                </a:lnTo>
                <a:lnTo>
                  <a:pt x="3951217" y="0"/>
                </a:lnTo>
                <a:lnTo>
                  <a:pt x="3961953" y="0"/>
                </a:lnTo>
                <a:lnTo>
                  <a:pt x="4000500" y="0"/>
                </a:lnTo>
                <a:lnTo>
                  <a:pt x="4007920" y="0"/>
                </a:lnTo>
                <a:lnTo>
                  <a:pt x="4025608" y="0"/>
                </a:lnTo>
                <a:lnTo>
                  <a:pt x="4057203" y="0"/>
                </a:lnTo>
                <a:lnTo>
                  <a:pt x="4071575" y="0"/>
                </a:lnTo>
                <a:lnTo>
                  <a:pt x="4082311" y="0"/>
                </a:lnTo>
                <a:lnTo>
                  <a:pt x="4093604" y="0"/>
                </a:lnTo>
                <a:lnTo>
                  <a:pt x="4114801" y="0"/>
                </a:lnTo>
                <a:lnTo>
                  <a:pt x="4120858" y="0"/>
                </a:lnTo>
                <a:lnTo>
                  <a:pt x="4128278" y="0"/>
                </a:lnTo>
                <a:lnTo>
                  <a:pt x="4139571" y="0"/>
                </a:lnTo>
                <a:lnTo>
                  <a:pt x="4150307" y="0"/>
                </a:lnTo>
                <a:lnTo>
                  <a:pt x="4160768" y="0"/>
                </a:lnTo>
                <a:lnTo>
                  <a:pt x="4171504" y="0"/>
                </a:lnTo>
                <a:lnTo>
                  <a:pt x="4177561" y="0"/>
                </a:lnTo>
                <a:lnTo>
                  <a:pt x="4188854" y="0"/>
                </a:lnTo>
                <a:lnTo>
                  <a:pt x="4196274" y="0"/>
                </a:lnTo>
                <a:lnTo>
                  <a:pt x="4210051" y="0"/>
                </a:lnTo>
                <a:lnTo>
                  <a:pt x="4213962" y="0"/>
                </a:lnTo>
                <a:lnTo>
                  <a:pt x="4217471" y="0"/>
                </a:lnTo>
                <a:lnTo>
                  <a:pt x="4235159" y="0"/>
                </a:lnTo>
                <a:lnTo>
                  <a:pt x="4245557" y="0"/>
                </a:lnTo>
                <a:lnTo>
                  <a:pt x="4259929" y="0"/>
                </a:lnTo>
                <a:lnTo>
                  <a:pt x="4266754" y="0"/>
                </a:lnTo>
                <a:lnTo>
                  <a:pt x="4270665" y="0"/>
                </a:lnTo>
                <a:lnTo>
                  <a:pt x="4281126" y="0"/>
                </a:lnTo>
                <a:lnTo>
                  <a:pt x="4291862" y="0"/>
                </a:lnTo>
                <a:lnTo>
                  <a:pt x="4303155" y="0"/>
                </a:lnTo>
                <a:lnTo>
                  <a:pt x="4309212" y="0"/>
                </a:lnTo>
                <a:lnTo>
                  <a:pt x="4316632" y="0"/>
                </a:lnTo>
                <a:lnTo>
                  <a:pt x="4330409" y="0"/>
                </a:lnTo>
                <a:lnTo>
                  <a:pt x="4337829" y="0"/>
                </a:lnTo>
                <a:lnTo>
                  <a:pt x="4349122" y="0"/>
                </a:lnTo>
                <a:lnTo>
                  <a:pt x="4359858" y="0"/>
                </a:lnTo>
                <a:lnTo>
                  <a:pt x="4365915" y="0"/>
                </a:lnTo>
                <a:lnTo>
                  <a:pt x="4387112" y="0"/>
                </a:lnTo>
                <a:lnTo>
                  <a:pt x="4398405" y="0"/>
                </a:lnTo>
                <a:lnTo>
                  <a:pt x="4405825" y="0"/>
                </a:lnTo>
                <a:lnTo>
                  <a:pt x="4423513" y="0"/>
                </a:lnTo>
                <a:lnTo>
                  <a:pt x="4455108" y="0"/>
                </a:lnTo>
                <a:lnTo>
                  <a:pt x="4469480" y="0"/>
                </a:lnTo>
                <a:lnTo>
                  <a:pt x="4480216" y="0"/>
                </a:lnTo>
                <a:lnTo>
                  <a:pt x="4518763" y="0"/>
                </a:lnTo>
                <a:lnTo>
                  <a:pt x="4526183" y="0"/>
                </a:lnTo>
                <a:lnTo>
                  <a:pt x="4550804" y="0"/>
                </a:lnTo>
                <a:lnTo>
                  <a:pt x="4575466" y="0"/>
                </a:lnTo>
                <a:lnTo>
                  <a:pt x="4596771" y="0"/>
                </a:lnTo>
                <a:lnTo>
                  <a:pt x="4607507" y="0"/>
                </a:lnTo>
                <a:lnTo>
                  <a:pt x="4646054" y="0"/>
                </a:lnTo>
                <a:lnTo>
                  <a:pt x="4653474" y="0"/>
                </a:lnTo>
                <a:lnTo>
                  <a:pt x="4671162" y="0"/>
                </a:lnTo>
                <a:lnTo>
                  <a:pt x="4702757" y="0"/>
                </a:lnTo>
                <a:lnTo>
                  <a:pt x="4717129" y="0"/>
                </a:lnTo>
                <a:lnTo>
                  <a:pt x="4727865" y="0"/>
                </a:lnTo>
                <a:lnTo>
                  <a:pt x="4760355" y="0"/>
                </a:lnTo>
                <a:lnTo>
                  <a:pt x="4766412" y="0"/>
                </a:lnTo>
                <a:lnTo>
                  <a:pt x="4773832" y="0"/>
                </a:lnTo>
                <a:lnTo>
                  <a:pt x="4806322" y="0"/>
                </a:lnTo>
                <a:lnTo>
                  <a:pt x="4817058" y="0"/>
                </a:lnTo>
                <a:lnTo>
                  <a:pt x="4823115" y="0"/>
                </a:lnTo>
                <a:lnTo>
                  <a:pt x="4855605" y="0"/>
                </a:lnTo>
                <a:lnTo>
                  <a:pt x="4863025" y="0"/>
                </a:lnTo>
                <a:lnTo>
                  <a:pt x="4880713" y="0"/>
                </a:lnTo>
                <a:lnTo>
                  <a:pt x="4912308" y="0"/>
                </a:lnTo>
                <a:lnTo>
                  <a:pt x="4926680" y="0"/>
                </a:lnTo>
                <a:lnTo>
                  <a:pt x="4937416" y="0"/>
                </a:lnTo>
                <a:lnTo>
                  <a:pt x="4975963" y="0"/>
                </a:lnTo>
                <a:lnTo>
                  <a:pt x="4983383" y="0"/>
                </a:lnTo>
                <a:lnTo>
                  <a:pt x="5032666" y="0"/>
                </a:lnTo>
                <a:lnTo>
                  <a:pt x="4927891" y="419100"/>
                </a:lnTo>
                <a:lnTo>
                  <a:pt x="4878608" y="419100"/>
                </a:lnTo>
                <a:lnTo>
                  <a:pt x="4871188" y="419100"/>
                </a:lnTo>
                <a:lnTo>
                  <a:pt x="4832641" y="419100"/>
                </a:lnTo>
                <a:lnTo>
                  <a:pt x="4821905" y="419100"/>
                </a:lnTo>
                <a:lnTo>
                  <a:pt x="4807533" y="419100"/>
                </a:lnTo>
                <a:lnTo>
                  <a:pt x="4775938" y="419100"/>
                </a:lnTo>
                <a:lnTo>
                  <a:pt x="4758250" y="419100"/>
                </a:lnTo>
                <a:lnTo>
                  <a:pt x="4750830" y="419100"/>
                </a:lnTo>
                <a:lnTo>
                  <a:pt x="4718340" y="419100"/>
                </a:lnTo>
                <a:lnTo>
                  <a:pt x="4712283" y="419100"/>
                </a:lnTo>
                <a:lnTo>
                  <a:pt x="4701547" y="419100"/>
                </a:lnTo>
                <a:lnTo>
                  <a:pt x="4669057" y="419100"/>
                </a:lnTo>
                <a:lnTo>
                  <a:pt x="4661637" y="419100"/>
                </a:lnTo>
                <a:lnTo>
                  <a:pt x="4655580" y="419100"/>
                </a:lnTo>
                <a:lnTo>
                  <a:pt x="4623090" y="419100"/>
                </a:lnTo>
                <a:lnTo>
                  <a:pt x="4612354" y="419100"/>
                </a:lnTo>
                <a:lnTo>
                  <a:pt x="4597982" y="419100"/>
                </a:lnTo>
                <a:lnTo>
                  <a:pt x="4566387" y="419100"/>
                </a:lnTo>
                <a:lnTo>
                  <a:pt x="4548699" y="419100"/>
                </a:lnTo>
                <a:lnTo>
                  <a:pt x="4541279" y="419100"/>
                </a:lnTo>
                <a:lnTo>
                  <a:pt x="4502732" y="419100"/>
                </a:lnTo>
                <a:lnTo>
                  <a:pt x="4491996" y="419100"/>
                </a:lnTo>
                <a:lnTo>
                  <a:pt x="4470691" y="419100"/>
                </a:lnTo>
                <a:lnTo>
                  <a:pt x="4446029" y="419100"/>
                </a:lnTo>
                <a:lnTo>
                  <a:pt x="4421408" y="419100"/>
                </a:lnTo>
                <a:lnTo>
                  <a:pt x="4413988" y="419100"/>
                </a:lnTo>
                <a:lnTo>
                  <a:pt x="4375441" y="419100"/>
                </a:lnTo>
                <a:lnTo>
                  <a:pt x="4364705" y="419100"/>
                </a:lnTo>
                <a:lnTo>
                  <a:pt x="4350333" y="419100"/>
                </a:lnTo>
                <a:lnTo>
                  <a:pt x="4318738" y="419100"/>
                </a:lnTo>
                <a:lnTo>
                  <a:pt x="4301050" y="419100"/>
                </a:lnTo>
                <a:lnTo>
                  <a:pt x="4293630" y="419100"/>
                </a:lnTo>
                <a:lnTo>
                  <a:pt x="4282337" y="419100"/>
                </a:lnTo>
                <a:lnTo>
                  <a:pt x="4261140" y="419100"/>
                </a:lnTo>
                <a:lnTo>
                  <a:pt x="4255083" y="419100"/>
                </a:lnTo>
                <a:lnTo>
                  <a:pt x="4244347" y="419100"/>
                </a:lnTo>
                <a:lnTo>
                  <a:pt x="4233054" y="419100"/>
                </a:lnTo>
                <a:lnTo>
                  <a:pt x="4225634" y="419100"/>
                </a:lnTo>
                <a:lnTo>
                  <a:pt x="4211857" y="419100"/>
                </a:lnTo>
                <a:lnTo>
                  <a:pt x="4204437" y="419100"/>
                </a:lnTo>
                <a:lnTo>
                  <a:pt x="4198380" y="419100"/>
                </a:lnTo>
                <a:lnTo>
                  <a:pt x="4187087" y="419100"/>
                </a:lnTo>
                <a:lnTo>
                  <a:pt x="4176351" y="419100"/>
                </a:lnTo>
                <a:lnTo>
                  <a:pt x="4165890" y="419100"/>
                </a:lnTo>
                <a:lnTo>
                  <a:pt x="4161979" y="419100"/>
                </a:lnTo>
                <a:lnTo>
                  <a:pt x="4155154" y="419100"/>
                </a:lnTo>
                <a:lnTo>
                  <a:pt x="4140782" y="419100"/>
                </a:lnTo>
                <a:lnTo>
                  <a:pt x="4130384" y="419100"/>
                </a:lnTo>
                <a:lnTo>
                  <a:pt x="4112696" y="419100"/>
                </a:lnTo>
                <a:lnTo>
                  <a:pt x="4109187" y="419100"/>
                </a:lnTo>
                <a:lnTo>
                  <a:pt x="4105276" y="419100"/>
                </a:lnTo>
                <a:lnTo>
                  <a:pt x="4091499" y="419100"/>
                </a:lnTo>
                <a:lnTo>
                  <a:pt x="4084079" y="419100"/>
                </a:lnTo>
                <a:lnTo>
                  <a:pt x="4072786" y="419100"/>
                </a:lnTo>
                <a:lnTo>
                  <a:pt x="4066729" y="419100"/>
                </a:lnTo>
                <a:lnTo>
                  <a:pt x="4055993" y="419100"/>
                </a:lnTo>
                <a:lnTo>
                  <a:pt x="4045532" y="419100"/>
                </a:lnTo>
                <a:lnTo>
                  <a:pt x="4034796" y="419100"/>
                </a:lnTo>
                <a:lnTo>
                  <a:pt x="4023503" y="419100"/>
                </a:lnTo>
                <a:lnTo>
                  <a:pt x="4016083" y="419100"/>
                </a:lnTo>
                <a:lnTo>
                  <a:pt x="4010026" y="419100"/>
                </a:lnTo>
                <a:lnTo>
                  <a:pt x="3988829" y="419100"/>
                </a:lnTo>
                <a:lnTo>
                  <a:pt x="3977536" y="419100"/>
                </a:lnTo>
                <a:lnTo>
                  <a:pt x="3966800" y="419100"/>
                </a:lnTo>
                <a:lnTo>
                  <a:pt x="3952428" y="419100"/>
                </a:lnTo>
                <a:lnTo>
                  <a:pt x="3920833" y="419100"/>
                </a:lnTo>
                <a:lnTo>
                  <a:pt x="3903145" y="419100"/>
                </a:lnTo>
                <a:lnTo>
                  <a:pt x="3895725" y="419100"/>
                </a:lnTo>
                <a:lnTo>
                  <a:pt x="3857178" y="419100"/>
                </a:lnTo>
                <a:lnTo>
                  <a:pt x="3846442" y="419100"/>
                </a:lnTo>
                <a:lnTo>
                  <a:pt x="3825137" y="419100"/>
                </a:lnTo>
                <a:lnTo>
                  <a:pt x="3800475" y="419100"/>
                </a:lnTo>
                <a:lnTo>
                  <a:pt x="3775854" y="419100"/>
                </a:lnTo>
                <a:lnTo>
                  <a:pt x="3768434" y="419100"/>
                </a:lnTo>
                <a:lnTo>
                  <a:pt x="3729887" y="419100"/>
                </a:lnTo>
                <a:lnTo>
                  <a:pt x="3719151" y="419100"/>
                </a:lnTo>
                <a:lnTo>
                  <a:pt x="3704779" y="419100"/>
                </a:lnTo>
                <a:lnTo>
                  <a:pt x="3673184" y="419100"/>
                </a:lnTo>
                <a:lnTo>
                  <a:pt x="3655496" y="419100"/>
                </a:lnTo>
                <a:lnTo>
                  <a:pt x="3648076" y="419100"/>
                </a:lnTo>
                <a:lnTo>
                  <a:pt x="3615586" y="419100"/>
                </a:lnTo>
                <a:lnTo>
                  <a:pt x="3609529" y="419100"/>
                </a:lnTo>
                <a:lnTo>
                  <a:pt x="3598793" y="419100"/>
                </a:lnTo>
                <a:lnTo>
                  <a:pt x="3566303" y="419100"/>
                </a:lnTo>
                <a:lnTo>
                  <a:pt x="3558883" y="419100"/>
                </a:lnTo>
                <a:lnTo>
                  <a:pt x="3552826" y="419100"/>
                </a:lnTo>
                <a:lnTo>
                  <a:pt x="3537241" y="419100"/>
                </a:lnTo>
                <a:lnTo>
                  <a:pt x="3520336" y="419100"/>
                </a:lnTo>
                <a:lnTo>
                  <a:pt x="3509600" y="419100"/>
                </a:lnTo>
                <a:lnTo>
                  <a:pt x="3495228" y="419100"/>
                </a:lnTo>
                <a:lnTo>
                  <a:pt x="3487958" y="419100"/>
                </a:lnTo>
                <a:lnTo>
                  <a:pt x="3480538" y="419100"/>
                </a:lnTo>
                <a:lnTo>
                  <a:pt x="3463633" y="419100"/>
                </a:lnTo>
                <a:lnTo>
                  <a:pt x="3445945" y="419100"/>
                </a:lnTo>
                <a:lnTo>
                  <a:pt x="3441991" y="419100"/>
                </a:lnTo>
                <a:lnTo>
                  <a:pt x="3438525" y="419100"/>
                </a:lnTo>
                <a:lnTo>
                  <a:pt x="3431255" y="419100"/>
                </a:lnTo>
                <a:lnTo>
                  <a:pt x="3416883" y="419100"/>
                </a:lnTo>
                <a:lnTo>
                  <a:pt x="3399978" y="419100"/>
                </a:lnTo>
                <a:lnTo>
                  <a:pt x="3389242" y="419100"/>
                </a:lnTo>
                <a:lnTo>
                  <a:pt x="3385288" y="419100"/>
                </a:lnTo>
                <a:lnTo>
                  <a:pt x="3367600" y="419100"/>
                </a:lnTo>
                <a:lnTo>
                  <a:pt x="3360180" y="419100"/>
                </a:lnTo>
                <a:lnTo>
                  <a:pt x="3343275" y="419100"/>
                </a:lnTo>
                <a:lnTo>
                  <a:pt x="3327690" y="419100"/>
                </a:lnTo>
                <a:lnTo>
                  <a:pt x="3321633" y="419100"/>
                </a:lnTo>
                <a:lnTo>
                  <a:pt x="3310897" y="419100"/>
                </a:lnTo>
                <a:lnTo>
                  <a:pt x="3278407" y="419100"/>
                </a:lnTo>
                <a:lnTo>
                  <a:pt x="3270987" y="419100"/>
                </a:lnTo>
                <a:lnTo>
                  <a:pt x="3264930" y="419100"/>
                </a:lnTo>
                <a:lnTo>
                  <a:pt x="3232440" y="419100"/>
                </a:lnTo>
                <a:lnTo>
                  <a:pt x="3221704" y="419100"/>
                </a:lnTo>
                <a:lnTo>
                  <a:pt x="3207332" y="419100"/>
                </a:lnTo>
                <a:lnTo>
                  <a:pt x="3175737" y="419100"/>
                </a:lnTo>
                <a:lnTo>
                  <a:pt x="3158049" y="419100"/>
                </a:lnTo>
                <a:lnTo>
                  <a:pt x="3150629" y="419100"/>
                </a:lnTo>
                <a:lnTo>
                  <a:pt x="3112082" y="419100"/>
                </a:lnTo>
                <a:lnTo>
                  <a:pt x="3101346" y="419100"/>
                </a:lnTo>
                <a:lnTo>
                  <a:pt x="3080041" y="419100"/>
                </a:lnTo>
                <a:lnTo>
                  <a:pt x="3055379" y="419100"/>
                </a:lnTo>
                <a:lnTo>
                  <a:pt x="3030758" y="419100"/>
                </a:lnTo>
                <a:lnTo>
                  <a:pt x="3023338" y="419100"/>
                </a:lnTo>
                <a:lnTo>
                  <a:pt x="2984791" y="419100"/>
                </a:lnTo>
                <a:lnTo>
                  <a:pt x="2975266" y="419100"/>
                </a:lnTo>
                <a:lnTo>
                  <a:pt x="2974055" y="419100"/>
                </a:lnTo>
                <a:lnTo>
                  <a:pt x="2959683" y="419100"/>
                </a:lnTo>
                <a:lnTo>
                  <a:pt x="2928088" y="419100"/>
                </a:lnTo>
                <a:lnTo>
                  <a:pt x="2925983" y="419100"/>
                </a:lnTo>
                <a:lnTo>
                  <a:pt x="2918563" y="419100"/>
                </a:lnTo>
                <a:lnTo>
                  <a:pt x="2910400" y="419100"/>
                </a:lnTo>
                <a:lnTo>
                  <a:pt x="2902980" y="419100"/>
                </a:lnTo>
                <a:lnTo>
                  <a:pt x="2891687" y="419100"/>
                </a:lnTo>
                <a:lnTo>
                  <a:pt x="2880016" y="419100"/>
                </a:lnTo>
                <a:lnTo>
                  <a:pt x="2870490" y="419100"/>
                </a:lnTo>
                <a:lnTo>
                  <a:pt x="2869280" y="419100"/>
                </a:lnTo>
                <a:lnTo>
                  <a:pt x="2864433" y="419100"/>
                </a:lnTo>
                <a:lnTo>
                  <a:pt x="2854908" y="419100"/>
                </a:lnTo>
                <a:lnTo>
                  <a:pt x="2853697" y="419100"/>
                </a:lnTo>
                <a:lnTo>
                  <a:pt x="2842404" y="419100"/>
                </a:lnTo>
                <a:lnTo>
                  <a:pt x="2834984" y="419100"/>
                </a:lnTo>
                <a:lnTo>
                  <a:pt x="2823313" y="419100"/>
                </a:lnTo>
                <a:lnTo>
                  <a:pt x="2821207" y="419100"/>
                </a:lnTo>
                <a:lnTo>
                  <a:pt x="2813787" y="419100"/>
                </a:lnTo>
                <a:lnTo>
                  <a:pt x="2807730" y="419100"/>
                </a:lnTo>
                <a:lnTo>
                  <a:pt x="2805625" y="419100"/>
                </a:lnTo>
                <a:lnTo>
                  <a:pt x="2798205" y="419100"/>
                </a:lnTo>
                <a:lnTo>
                  <a:pt x="2796437" y="419100"/>
                </a:lnTo>
                <a:lnTo>
                  <a:pt x="2785701" y="419100"/>
                </a:lnTo>
                <a:lnTo>
                  <a:pt x="2775240" y="419100"/>
                </a:lnTo>
                <a:lnTo>
                  <a:pt x="2771329" y="419100"/>
                </a:lnTo>
                <a:lnTo>
                  <a:pt x="2765715" y="419100"/>
                </a:lnTo>
                <a:lnTo>
                  <a:pt x="2764504" y="419100"/>
                </a:lnTo>
                <a:lnTo>
                  <a:pt x="2759658" y="419100"/>
                </a:lnTo>
                <a:lnTo>
                  <a:pt x="2750132" y="419100"/>
                </a:lnTo>
                <a:lnTo>
                  <a:pt x="2748922" y="419100"/>
                </a:lnTo>
                <a:lnTo>
                  <a:pt x="2739734" y="419100"/>
                </a:lnTo>
                <a:lnTo>
                  <a:pt x="2722046" y="419100"/>
                </a:lnTo>
                <a:lnTo>
                  <a:pt x="2718537" y="419100"/>
                </a:lnTo>
                <a:lnTo>
                  <a:pt x="2716432" y="419100"/>
                </a:lnTo>
                <a:lnTo>
                  <a:pt x="2714626" y="419100"/>
                </a:lnTo>
                <a:lnTo>
                  <a:pt x="2709012" y="419100"/>
                </a:lnTo>
                <a:lnTo>
                  <a:pt x="2702955" y="419100"/>
                </a:lnTo>
                <a:lnTo>
                  <a:pt x="2700849" y="419100"/>
                </a:lnTo>
                <a:lnTo>
                  <a:pt x="2693429" y="419100"/>
                </a:lnTo>
                <a:lnTo>
                  <a:pt x="2682136" y="419100"/>
                </a:lnTo>
                <a:lnTo>
                  <a:pt x="2676079" y="419100"/>
                </a:lnTo>
                <a:lnTo>
                  <a:pt x="2670465" y="419100"/>
                </a:lnTo>
                <a:lnTo>
                  <a:pt x="2665343" y="419100"/>
                </a:lnTo>
                <a:lnTo>
                  <a:pt x="2659729" y="419100"/>
                </a:lnTo>
                <a:lnTo>
                  <a:pt x="2654882" y="419100"/>
                </a:lnTo>
                <a:lnTo>
                  <a:pt x="2645357" y="419100"/>
                </a:lnTo>
                <a:lnTo>
                  <a:pt x="2644146" y="419100"/>
                </a:lnTo>
                <a:lnTo>
                  <a:pt x="2632853" y="419100"/>
                </a:lnTo>
                <a:lnTo>
                  <a:pt x="2625433" y="419100"/>
                </a:lnTo>
                <a:lnTo>
                  <a:pt x="2619376" y="419100"/>
                </a:lnTo>
                <a:lnTo>
                  <a:pt x="2613762" y="419100"/>
                </a:lnTo>
                <a:lnTo>
                  <a:pt x="2598179" y="419100"/>
                </a:lnTo>
                <a:lnTo>
                  <a:pt x="2596074" y="419100"/>
                </a:lnTo>
                <a:lnTo>
                  <a:pt x="2588654" y="419100"/>
                </a:lnTo>
                <a:lnTo>
                  <a:pt x="2586886" y="419100"/>
                </a:lnTo>
                <a:lnTo>
                  <a:pt x="2576150" y="419100"/>
                </a:lnTo>
                <a:lnTo>
                  <a:pt x="2561778" y="419100"/>
                </a:lnTo>
                <a:lnTo>
                  <a:pt x="2550107" y="419100"/>
                </a:lnTo>
                <a:lnTo>
                  <a:pt x="2539371" y="419100"/>
                </a:lnTo>
                <a:lnTo>
                  <a:pt x="2530183" y="419100"/>
                </a:lnTo>
                <a:lnTo>
                  <a:pt x="2518066" y="419100"/>
                </a:lnTo>
                <a:lnTo>
                  <a:pt x="2512495" y="419100"/>
                </a:lnTo>
                <a:lnTo>
                  <a:pt x="2505075" y="419100"/>
                </a:lnTo>
                <a:lnTo>
                  <a:pt x="2493404" y="419100"/>
                </a:lnTo>
                <a:lnTo>
                  <a:pt x="2468783" y="419100"/>
                </a:lnTo>
                <a:lnTo>
                  <a:pt x="2466528" y="419100"/>
                </a:lnTo>
                <a:lnTo>
                  <a:pt x="2461363" y="419100"/>
                </a:lnTo>
                <a:lnTo>
                  <a:pt x="2455792" y="419100"/>
                </a:lnTo>
                <a:lnTo>
                  <a:pt x="2434487" y="419100"/>
                </a:lnTo>
                <a:lnTo>
                  <a:pt x="2422816" y="419100"/>
                </a:lnTo>
                <a:lnTo>
                  <a:pt x="2412080" y="419100"/>
                </a:lnTo>
                <a:lnTo>
                  <a:pt x="2409825" y="419100"/>
                </a:lnTo>
                <a:lnTo>
                  <a:pt x="2397708" y="419100"/>
                </a:lnTo>
                <a:lnTo>
                  <a:pt x="2385204" y="419100"/>
                </a:lnTo>
                <a:lnTo>
                  <a:pt x="2377784" y="419100"/>
                </a:lnTo>
                <a:lnTo>
                  <a:pt x="2366113" y="419100"/>
                </a:lnTo>
                <a:lnTo>
                  <a:pt x="2348425" y="419100"/>
                </a:lnTo>
                <a:lnTo>
                  <a:pt x="2341005" y="419100"/>
                </a:lnTo>
                <a:lnTo>
                  <a:pt x="2339237" y="419100"/>
                </a:lnTo>
                <a:lnTo>
                  <a:pt x="2329712" y="419100"/>
                </a:lnTo>
                <a:lnTo>
                  <a:pt x="2328501" y="419100"/>
                </a:lnTo>
                <a:lnTo>
                  <a:pt x="2314129" y="419100"/>
                </a:lnTo>
                <a:lnTo>
                  <a:pt x="2308515" y="419100"/>
                </a:lnTo>
                <a:lnTo>
                  <a:pt x="2302458" y="419100"/>
                </a:lnTo>
                <a:lnTo>
                  <a:pt x="2291722" y="419100"/>
                </a:lnTo>
                <a:lnTo>
                  <a:pt x="2282534" y="419100"/>
                </a:lnTo>
                <a:lnTo>
                  <a:pt x="2280429" y="419100"/>
                </a:lnTo>
                <a:lnTo>
                  <a:pt x="2273009" y="419100"/>
                </a:lnTo>
                <a:lnTo>
                  <a:pt x="2264846" y="419100"/>
                </a:lnTo>
                <a:lnTo>
                  <a:pt x="2259232" y="419100"/>
                </a:lnTo>
                <a:lnTo>
                  <a:pt x="2257426" y="419100"/>
                </a:lnTo>
                <a:lnTo>
                  <a:pt x="2251812" y="419100"/>
                </a:lnTo>
                <a:lnTo>
                  <a:pt x="2245755" y="419100"/>
                </a:lnTo>
                <a:lnTo>
                  <a:pt x="2234462" y="419100"/>
                </a:lnTo>
                <a:lnTo>
                  <a:pt x="2224936" y="419100"/>
                </a:lnTo>
                <a:lnTo>
                  <a:pt x="2223726" y="419100"/>
                </a:lnTo>
                <a:lnTo>
                  <a:pt x="2218879" y="419100"/>
                </a:lnTo>
                <a:lnTo>
                  <a:pt x="2213265" y="419100"/>
                </a:lnTo>
                <a:lnTo>
                  <a:pt x="2209354" y="419100"/>
                </a:lnTo>
                <a:lnTo>
                  <a:pt x="2208143" y="419100"/>
                </a:lnTo>
                <a:lnTo>
                  <a:pt x="2202529" y="419100"/>
                </a:lnTo>
                <a:lnTo>
                  <a:pt x="2188157" y="419100"/>
                </a:lnTo>
                <a:lnTo>
                  <a:pt x="2177759" y="419100"/>
                </a:lnTo>
                <a:lnTo>
                  <a:pt x="2175653" y="419100"/>
                </a:lnTo>
                <a:lnTo>
                  <a:pt x="2168233" y="419100"/>
                </a:lnTo>
                <a:lnTo>
                  <a:pt x="2162176" y="419100"/>
                </a:lnTo>
                <a:lnTo>
                  <a:pt x="2160071" y="419100"/>
                </a:lnTo>
                <a:lnTo>
                  <a:pt x="2156562" y="419100"/>
                </a:lnTo>
                <a:lnTo>
                  <a:pt x="2152651" y="419100"/>
                </a:lnTo>
                <a:lnTo>
                  <a:pt x="2138874" y="419100"/>
                </a:lnTo>
                <a:lnTo>
                  <a:pt x="2131454" y="419100"/>
                </a:lnTo>
                <a:lnTo>
                  <a:pt x="2129686" y="419100"/>
                </a:lnTo>
                <a:lnTo>
                  <a:pt x="2120161" y="419100"/>
                </a:lnTo>
                <a:lnTo>
                  <a:pt x="2118950" y="419100"/>
                </a:lnTo>
                <a:lnTo>
                  <a:pt x="2114104" y="419100"/>
                </a:lnTo>
                <a:lnTo>
                  <a:pt x="2104578" y="419100"/>
                </a:lnTo>
                <a:lnTo>
                  <a:pt x="2103368" y="419100"/>
                </a:lnTo>
                <a:lnTo>
                  <a:pt x="2092907" y="419100"/>
                </a:lnTo>
                <a:lnTo>
                  <a:pt x="2082171" y="419100"/>
                </a:lnTo>
                <a:lnTo>
                  <a:pt x="2072983" y="419100"/>
                </a:lnTo>
                <a:lnTo>
                  <a:pt x="2070878" y="419100"/>
                </a:lnTo>
                <a:lnTo>
                  <a:pt x="2063458" y="419100"/>
                </a:lnTo>
                <a:lnTo>
                  <a:pt x="2057401" y="419100"/>
                </a:lnTo>
                <a:lnTo>
                  <a:pt x="2055295" y="419100"/>
                </a:lnTo>
                <a:lnTo>
                  <a:pt x="2047875" y="419100"/>
                </a:lnTo>
                <a:lnTo>
                  <a:pt x="2036204" y="419100"/>
                </a:lnTo>
                <a:lnTo>
                  <a:pt x="2024911" y="419100"/>
                </a:lnTo>
                <a:lnTo>
                  <a:pt x="2014175" y="419100"/>
                </a:lnTo>
                <a:lnTo>
                  <a:pt x="2009328" y="419100"/>
                </a:lnTo>
                <a:lnTo>
                  <a:pt x="1999803" y="419100"/>
                </a:lnTo>
                <a:lnTo>
                  <a:pt x="1998592" y="419100"/>
                </a:lnTo>
                <a:lnTo>
                  <a:pt x="1968208" y="419100"/>
                </a:lnTo>
                <a:lnTo>
                  <a:pt x="1952625" y="419100"/>
                </a:lnTo>
                <a:lnTo>
                  <a:pt x="1950520" y="419100"/>
                </a:lnTo>
                <a:lnTo>
                  <a:pt x="1943100" y="419100"/>
                </a:lnTo>
                <a:lnTo>
                  <a:pt x="1904553" y="419100"/>
                </a:lnTo>
                <a:lnTo>
                  <a:pt x="1893817" y="419100"/>
                </a:lnTo>
                <a:lnTo>
                  <a:pt x="1872512" y="419100"/>
                </a:lnTo>
                <a:lnTo>
                  <a:pt x="1847850" y="419100"/>
                </a:lnTo>
                <a:lnTo>
                  <a:pt x="1823229" y="419100"/>
                </a:lnTo>
                <a:lnTo>
                  <a:pt x="1815809" y="419100"/>
                </a:lnTo>
                <a:lnTo>
                  <a:pt x="1777262" y="419100"/>
                </a:lnTo>
                <a:lnTo>
                  <a:pt x="1766526" y="419100"/>
                </a:lnTo>
                <a:lnTo>
                  <a:pt x="1752154" y="419100"/>
                </a:lnTo>
                <a:lnTo>
                  <a:pt x="1720559" y="419100"/>
                </a:lnTo>
                <a:lnTo>
                  <a:pt x="1702871" y="419100"/>
                </a:lnTo>
                <a:lnTo>
                  <a:pt x="1695451" y="419100"/>
                </a:lnTo>
                <a:lnTo>
                  <a:pt x="1662961" y="419100"/>
                </a:lnTo>
                <a:lnTo>
                  <a:pt x="1656904" y="419100"/>
                </a:lnTo>
                <a:lnTo>
                  <a:pt x="1646168" y="419100"/>
                </a:lnTo>
                <a:lnTo>
                  <a:pt x="1613678" y="419100"/>
                </a:lnTo>
                <a:lnTo>
                  <a:pt x="1606258" y="419100"/>
                </a:lnTo>
                <a:lnTo>
                  <a:pt x="1600201" y="419100"/>
                </a:lnTo>
                <a:lnTo>
                  <a:pt x="1584616" y="419100"/>
                </a:lnTo>
                <a:lnTo>
                  <a:pt x="1567711" y="419100"/>
                </a:lnTo>
                <a:lnTo>
                  <a:pt x="1556975" y="419100"/>
                </a:lnTo>
                <a:lnTo>
                  <a:pt x="1542603" y="419100"/>
                </a:lnTo>
                <a:lnTo>
                  <a:pt x="1535333" y="419100"/>
                </a:lnTo>
                <a:lnTo>
                  <a:pt x="1527913" y="419100"/>
                </a:lnTo>
                <a:lnTo>
                  <a:pt x="1511008" y="419100"/>
                </a:lnTo>
                <a:lnTo>
                  <a:pt x="1493320" y="419100"/>
                </a:lnTo>
                <a:lnTo>
                  <a:pt x="1489366" y="419100"/>
                </a:lnTo>
                <a:lnTo>
                  <a:pt x="1485900" y="419100"/>
                </a:lnTo>
                <a:lnTo>
                  <a:pt x="1478630" y="419100"/>
                </a:lnTo>
                <a:lnTo>
                  <a:pt x="1464258" y="419100"/>
                </a:lnTo>
                <a:lnTo>
                  <a:pt x="1447353" y="419100"/>
                </a:lnTo>
                <a:lnTo>
                  <a:pt x="1436617" y="419100"/>
                </a:lnTo>
                <a:lnTo>
                  <a:pt x="1432663" y="419100"/>
                </a:lnTo>
                <a:lnTo>
                  <a:pt x="1414975" y="419100"/>
                </a:lnTo>
                <a:lnTo>
                  <a:pt x="1407555" y="419100"/>
                </a:lnTo>
                <a:lnTo>
                  <a:pt x="1390650" y="419100"/>
                </a:lnTo>
                <a:lnTo>
                  <a:pt x="1375065" y="419100"/>
                </a:lnTo>
                <a:lnTo>
                  <a:pt x="1369008" y="419100"/>
                </a:lnTo>
                <a:lnTo>
                  <a:pt x="1358272" y="419100"/>
                </a:lnTo>
                <a:lnTo>
                  <a:pt x="1325782" y="419100"/>
                </a:lnTo>
                <a:lnTo>
                  <a:pt x="1318362" y="419100"/>
                </a:lnTo>
                <a:lnTo>
                  <a:pt x="1312305" y="419100"/>
                </a:lnTo>
                <a:lnTo>
                  <a:pt x="1279815" y="419100"/>
                </a:lnTo>
                <a:lnTo>
                  <a:pt x="1269079" y="419100"/>
                </a:lnTo>
                <a:lnTo>
                  <a:pt x="1254707" y="419100"/>
                </a:lnTo>
                <a:lnTo>
                  <a:pt x="1223112" y="419100"/>
                </a:lnTo>
                <a:lnTo>
                  <a:pt x="1205424" y="419100"/>
                </a:lnTo>
                <a:lnTo>
                  <a:pt x="1198004" y="419100"/>
                </a:lnTo>
                <a:lnTo>
                  <a:pt x="1159457" y="419100"/>
                </a:lnTo>
                <a:lnTo>
                  <a:pt x="1148721" y="419100"/>
                </a:lnTo>
                <a:lnTo>
                  <a:pt x="1127416" y="419100"/>
                </a:lnTo>
                <a:lnTo>
                  <a:pt x="1102754" y="419100"/>
                </a:lnTo>
                <a:lnTo>
                  <a:pt x="1078133" y="419100"/>
                </a:lnTo>
                <a:lnTo>
                  <a:pt x="1070713" y="419100"/>
                </a:lnTo>
                <a:lnTo>
                  <a:pt x="1032166" y="419100"/>
                </a:lnTo>
                <a:lnTo>
                  <a:pt x="1021430" y="419100"/>
                </a:lnTo>
                <a:lnTo>
                  <a:pt x="1007058" y="419100"/>
                </a:lnTo>
                <a:lnTo>
                  <a:pt x="975463" y="419100"/>
                </a:lnTo>
                <a:lnTo>
                  <a:pt x="957775" y="419100"/>
                </a:lnTo>
                <a:lnTo>
                  <a:pt x="950355" y="419100"/>
                </a:lnTo>
                <a:lnTo>
                  <a:pt x="939062" y="419100"/>
                </a:lnTo>
                <a:lnTo>
                  <a:pt x="917865" y="419100"/>
                </a:lnTo>
                <a:lnTo>
                  <a:pt x="911808" y="419100"/>
                </a:lnTo>
                <a:lnTo>
                  <a:pt x="901072" y="419100"/>
                </a:lnTo>
                <a:lnTo>
                  <a:pt x="889779" y="419100"/>
                </a:lnTo>
                <a:lnTo>
                  <a:pt x="882359" y="419100"/>
                </a:lnTo>
                <a:lnTo>
                  <a:pt x="868582" y="419100"/>
                </a:lnTo>
                <a:lnTo>
                  <a:pt x="861162" y="419100"/>
                </a:lnTo>
                <a:lnTo>
                  <a:pt x="855105" y="419100"/>
                </a:lnTo>
                <a:lnTo>
                  <a:pt x="843812" y="419100"/>
                </a:lnTo>
                <a:lnTo>
                  <a:pt x="833076" y="419100"/>
                </a:lnTo>
                <a:lnTo>
                  <a:pt x="822615" y="419100"/>
                </a:lnTo>
                <a:lnTo>
                  <a:pt x="818704" y="419100"/>
                </a:lnTo>
                <a:lnTo>
                  <a:pt x="811879" y="419100"/>
                </a:lnTo>
                <a:lnTo>
                  <a:pt x="797507" y="419100"/>
                </a:lnTo>
                <a:lnTo>
                  <a:pt x="787109" y="419100"/>
                </a:lnTo>
                <a:lnTo>
                  <a:pt x="769421" y="419100"/>
                </a:lnTo>
                <a:lnTo>
                  <a:pt x="765912" y="419100"/>
                </a:lnTo>
                <a:lnTo>
                  <a:pt x="762001" y="419100"/>
                </a:lnTo>
                <a:lnTo>
                  <a:pt x="748224" y="419100"/>
                </a:lnTo>
                <a:lnTo>
                  <a:pt x="740804" y="419100"/>
                </a:lnTo>
                <a:lnTo>
                  <a:pt x="729511" y="419100"/>
                </a:lnTo>
                <a:lnTo>
                  <a:pt x="723454" y="419100"/>
                </a:lnTo>
                <a:lnTo>
                  <a:pt x="712718" y="419100"/>
                </a:lnTo>
                <a:lnTo>
                  <a:pt x="702257" y="419100"/>
                </a:lnTo>
                <a:lnTo>
                  <a:pt x="691521" y="419100"/>
                </a:lnTo>
                <a:lnTo>
                  <a:pt x="680228" y="419100"/>
                </a:lnTo>
                <a:lnTo>
                  <a:pt x="672808" y="419100"/>
                </a:lnTo>
                <a:lnTo>
                  <a:pt x="666751" y="419100"/>
                </a:lnTo>
                <a:lnTo>
                  <a:pt x="645554" y="419100"/>
                </a:lnTo>
                <a:lnTo>
                  <a:pt x="634261" y="419100"/>
                </a:lnTo>
                <a:lnTo>
                  <a:pt x="623525" y="419100"/>
                </a:lnTo>
                <a:lnTo>
                  <a:pt x="609153" y="419100"/>
                </a:lnTo>
                <a:lnTo>
                  <a:pt x="577558" y="419100"/>
                </a:lnTo>
                <a:lnTo>
                  <a:pt x="559870" y="419100"/>
                </a:lnTo>
                <a:lnTo>
                  <a:pt x="552450" y="419100"/>
                </a:lnTo>
                <a:lnTo>
                  <a:pt x="513903" y="419100"/>
                </a:lnTo>
                <a:lnTo>
                  <a:pt x="503167" y="419100"/>
                </a:lnTo>
                <a:lnTo>
                  <a:pt x="481862" y="419100"/>
                </a:lnTo>
                <a:lnTo>
                  <a:pt x="457200" y="419100"/>
                </a:lnTo>
                <a:lnTo>
                  <a:pt x="432579" y="419100"/>
                </a:lnTo>
                <a:lnTo>
                  <a:pt x="425159" y="419100"/>
                </a:lnTo>
                <a:lnTo>
                  <a:pt x="386612" y="419100"/>
                </a:lnTo>
                <a:lnTo>
                  <a:pt x="375876" y="419100"/>
                </a:lnTo>
                <a:lnTo>
                  <a:pt x="361504" y="419100"/>
                </a:lnTo>
                <a:lnTo>
                  <a:pt x="329909" y="419100"/>
                </a:lnTo>
                <a:lnTo>
                  <a:pt x="312221" y="419100"/>
                </a:lnTo>
                <a:lnTo>
                  <a:pt x="304801" y="419100"/>
                </a:lnTo>
                <a:lnTo>
                  <a:pt x="272311" y="419100"/>
                </a:lnTo>
                <a:lnTo>
                  <a:pt x="266254" y="419100"/>
                </a:lnTo>
                <a:lnTo>
                  <a:pt x="255518" y="419100"/>
                </a:lnTo>
                <a:lnTo>
                  <a:pt x="223028" y="419100"/>
                </a:lnTo>
                <a:lnTo>
                  <a:pt x="215608" y="419100"/>
                </a:lnTo>
                <a:lnTo>
                  <a:pt x="209551" y="419100"/>
                </a:lnTo>
                <a:lnTo>
                  <a:pt x="177061" y="419100"/>
                </a:lnTo>
                <a:lnTo>
                  <a:pt x="166325" y="419100"/>
                </a:lnTo>
                <a:lnTo>
                  <a:pt x="151953" y="419100"/>
                </a:lnTo>
                <a:lnTo>
                  <a:pt x="120358" y="419100"/>
                </a:lnTo>
                <a:lnTo>
                  <a:pt x="102670" y="419100"/>
                </a:lnTo>
                <a:lnTo>
                  <a:pt x="95250" y="419100"/>
                </a:lnTo>
                <a:lnTo>
                  <a:pt x="56703" y="419100"/>
                </a:lnTo>
                <a:lnTo>
                  <a:pt x="45967" y="419100"/>
                </a:lnTo>
                <a:lnTo>
                  <a:pt x="0" y="41910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64" name="组合 63"/>
          <p:cNvGrpSpPr/>
          <p:nvPr/>
        </p:nvGrpSpPr>
        <p:grpSpPr>
          <a:xfrm>
            <a:off x="-391195" y="-1"/>
            <a:ext cx="1417774" cy="723901"/>
            <a:chOff x="-391195" y="-1"/>
            <a:chExt cx="1697596" cy="866775"/>
          </a:xfrm>
        </p:grpSpPr>
        <p:sp>
          <p:nvSpPr>
            <p:cNvPr id="65" name="任意多边形 64"/>
            <p:cNvSpPr/>
            <p:nvPr/>
          </p:nvSpPr>
          <p:spPr>
            <a:xfrm>
              <a:off x="238265" y="-1"/>
              <a:ext cx="333967" cy="866775"/>
            </a:xfrm>
            <a:custGeom>
              <a:avLst/>
              <a:gdLst>
                <a:gd name="connsiteX0" fmla="*/ 895550 w 1380209"/>
                <a:gd name="connsiteY0" fmla="*/ 0 h 3582188"/>
                <a:gd name="connsiteX1" fmla="*/ 1380209 w 1380209"/>
                <a:gd name="connsiteY1" fmla="*/ 0 h 3582188"/>
                <a:gd name="connsiteX2" fmla="*/ 484659 w 1380209"/>
                <a:gd name="connsiteY2" fmla="*/ 3582188 h 3582188"/>
                <a:gd name="connsiteX3" fmla="*/ 0 w 1380209"/>
                <a:gd name="connsiteY3" fmla="*/ 3582188 h 35821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80209" h="3582188">
                  <a:moveTo>
                    <a:pt x="895550" y="0"/>
                  </a:moveTo>
                  <a:lnTo>
                    <a:pt x="1380209" y="0"/>
                  </a:lnTo>
                  <a:lnTo>
                    <a:pt x="484659" y="3582188"/>
                  </a:lnTo>
                  <a:lnTo>
                    <a:pt x="0" y="3582188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6" name="任意多边形 65"/>
            <p:cNvSpPr/>
            <p:nvPr/>
          </p:nvSpPr>
          <p:spPr>
            <a:xfrm>
              <a:off x="421807" y="-1"/>
              <a:ext cx="333967" cy="866775"/>
            </a:xfrm>
            <a:custGeom>
              <a:avLst/>
              <a:gdLst>
                <a:gd name="connsiteX0" fmla="*/ 895550 w 1380209"/>
                <a:gd name="connsiteY0" fmla="*/ 0 h 3582188"/>
                <a:gd name="connsiteX1" fmla="*/ 1380209 w 1380209"/>
                <a:gd name="connsiteY1" fmla="*/ 0 h 3582188"/>
                <a:gd name="connsiteX2" fmla="*/ 484659 w 1380209"/>
                <a:gd name="connsiteY2" fmla="*/ 3582188 h 3582188"/>
                <a:gd name="connsiteX3" fmla="*/ 0 w 1380209"/>
                <a:gd name="connsiteY3" fmla="*/ 3582188 h 35821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80209" h="3582188">
                  <a:moveTo>
                    <a:pt x="895550" y="0"/>
                  </a:moveTo>
                  <a:lnTo>
                    <a:pt x="1380209" y="0"/>
                  </a:lnTo>
                  <a:lnTo>
                    <a:pt x="484659" y="3582188"/>
                  </a:lnTo>
                  <a:lnTo>
                    <a:pt x="0" y="3582188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7" name="任意多边形 66"/>
            <p:cNvSpPr/>
            <p:nvPr/>
          </p:nvSpPr>
          <p:spPr>
            <a:xfrm>
              <a:off x="605349" y="-1"/>
              <a:ext cx="333967" cy="866775"/>
            </a:xfrm>
            <a:custGeom>
              <a:avLst/>
              <a:gdLst>
                <a:gd name="connsiteX0" fmla="*/ 895550 w 1380209"/>
                <a:gd name="connsiteY0" fmla="*/ 0 h 3582188"/>
                <a:gd name="connsiteX1" fmla="*/ 1380209 w 1380209"/>
                <a:gd name="connsiteY1" fmla="*/ 0 h 3582188"/>
                <a:gd name="connsiteX2" fmla="*/ 484659 w 1380209"/>
                <a:gd name="connsiteY2" fmla="*/ 3582188 h 3582188"/>
                <a:gd name="connsiteX3" fmla="*/ 0 w 1380209"/>
                <a:gd name="connsiteY3" fmla="*/ 3582188 h 35821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80209" h="3582188">
                  <a:moveTo>
                    <a:pt x="895550" y="0"/>
                  </a:moveTo>
                  <a:lnTo>
                    <a:pt x="1380209" y="0"/>
                  </a:lnTo>
                  <a:lnTo>
                    <a:pt x="484659" y="3582188"/>
                  </a:lnTo>
                  <a:lnTo>
                    <a:pt x="0" y="3582188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8" name="任意多边形 67"/>
            <p:cNvSpPr/>
            <p:nvPr/>
          </p:nvSpPr>
          <p:spPr>
            <a:xfrm>
              <a:off x="788891" y="-1"/>
              <a:ext cx="333967" cy="866775"/>
            </a:xfrm>
            <a:custGeom>
              <a:avLst/>
              <a:gdLst>
                <a:gd name="connsiteX0" fmla="*/ 895550 w 1380209"/>
                <a:gd name="connsiteY0" fmla="*/ 0 h 3582188"/>
                <a:gd name="connsiteX1" fmla="*/ 1380209 w 1380209"/>
                <a:gd name="connsiteY1" fmla="*/ 0 h 3582188"/>
                <a:gd name="connsiteX2" fmla="*/ 484659 w 1380209"/>
                <a:gd name="connsiteY2" fmla="*/ 3582188 h 3582188"/>
                <a:gd name="connsiteX3" fmla="*/ 0 w 1380209"/>
                <a:gd name="connsiteY3" fmla="*/ 3582188 h 35821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80209" h="3582188">
                  <a:moveTo>
                    <a:pt x="895550" y="0"/>
                  </a:moveTo>
                  <a:lnTo>
                    <a:pt x="1380209" y="0"/>
                  </a:lnTo>
                  <a:lnTo>
                    <a:pt x="484659" y="3582188"/>
                  </a:lnTo>
                  <a:lnTo>
                    <a:pt x="0" y="3582188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9" name="任意多边形 68"/>
            <p:cNvSpPr/>
            <p:nvPr/>
          </p:nvSpPr>
          <p:spPr>
            <a:xfrm>
              <a:off x="972434" y="-1"/>
              <a:ext cx="333967" cy="866775"/>
            </a:xfrm>
            <a:custGeom>
              <a:avLst/>
              <a:gdLst>
                <a:gd name="connsiteX0" fmla="*/ 895550 w 1380209"/>
                <a:gd name="connsiteY0" fmla="*/ 0 h 3582188"/>
                <a:gd name="connsiteX1" fmla="*/ 1380209 w 1380209"/>
                <a:gd name="connsiteY1" fmla="*/ 0 h 3582188"/>
                <a:gd name="connsiteX2" fmla="*/ 484659 w 1380209"/>
                <a:gd name="connsiteY2" fmla="*/ 3582188 h 3582188"/>
                <a:gd name="connsiteX3" fmla="*/ 0 w 1380209"/>
                <a:gd name="connsiteY3" fmla="*/ 3582188 h 35821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80209" h="3582188">
                  <a:moveTo>
                    <a:pt x="895550" y="0"/>
                  </a:moveTo>
                  <a:lnTo>
                    <a:pt x="1380209" y="0"/>
                  </a:lnTo>
                  <a:lnTo>
                    <a:pt x="484659" y="3582188"/>
                  </a:lnTo>
                  <a:lnTo>
                    <a:pt x="0" y="3582188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0" name="任意多边形 69"/>
            <p:cNvSpPr/>
            <p:nvPr/>
          </p:nvSpPr>
          <p:spPr>
            <a:xfrm>
              <a:off x="-391195" y="-1"/>
              <a:ext cx="779885" cy="866775"/>
            </a:xfrm>
            <a:custGeom>
              <a:avLst/>
              <a:gdLst>
                <a:gd name="connsiteX0" fmla="*/ 167467 w 602715"/>
                <a:gd name="connsiteY0" fmla="*/ 0 h 669866"/>
                <a:gd name="connsiteX1" fmla="*/ 240938 w 602715"/>
                <a:gd name="connsiteY1" fmla="*/ 0 h 669866"/>
                <a:gd name="connsiteX2" fmla="*/ 258098 w 602715"/>
                <a:gd name="connsiteY2" fmla="*/ 0 h 669866"/>
                <a:gd name="connsiteX3" fmla="*/ 319710 w 602715"/>
                <a:gd name="connsiteY3" fmla="*/ 0 h 669866"/>
                <a:gd name="connsiteX4" fmla="*/ 331569 w 602715"/>
                <a:gd name="connsiteY4" fmla="*/ 0 h 669866"/>
                <a:gd name="connsiteX5" fmla="*/ 359841 w 602715"/>
                <a:gd name="connsiteY5" fmla="*/ 0 h 669866"/>
                <a:gd name="connsiteX6" fmla="*/ 410341 w 602715"/>
                <a:gd name="connsiteY6" fmla="*/ 0 h 669866"/>
                <a:gd name="connsiteX7" fmla="*/ 433312 w 602715"/>
                <a:gd name="connsiteY7" fmla="*/ 0 h 669866"/>
                <a:gd name="connsiteX8" fmla="*/ 450472 w 602715"/>
                <a:gd name="connsiteY8" fmla="*/ 0 h 669866"/>
                <a:gd name="connsiteX9" fmla="*/ 512084 w 602715"/>
                <a:gd name="connsiteY9" fmla="*/ 0 h 669866"/>
                <a:gd name="connsiteX10" fmla="*/ 523943 w 602715"/>
                <a:gd name="connsiteY10" fmla="*/ 0 h 669866"/>
                <a:gd name="connsiteX11" fmla="*/ 602715 w 602715"/>
                <a:gd name="connsiteY11" fmla="*/ 0 h 669866"/>
                <a:gd name="connsiteX12" fmla="*/ 435248 w 602715"/>
                <a:gd name="connsiteY12" fmla="*/ 669866 h 669866"/>
                <a:gd name="connsiteX13" fmla="*/ 356476 w 602715"/>
                <a:gd name="connsiteY13" fmla="*/ 669866 h 669866"/>
                <a:gd name="connsiteX14" fmla="*/ 344617 w 602715"/>
                <a:gd name="connsiteY14" fmla="*/ 669866 h 669866"/>
                <a:gd name="connsiteX15" fmla="*/ 283005 w 602715"/>
                <a:gd name="connsiteY15" fmla="*/ 669866 h 669866"/>
                <a:gd name="connsiteX16" fmla="*/ 265845 w 602715"/>
                <a:gd name="connsiteY16" fmla="*/ 669866 h 669866"/>
                <a:gd name="connsiteX17" fmla="*/ 242874 w 602715"/>
                <a:gd name="connsiteY17" fmla="*/ 669866 h 669866"/>
                <a:gd name="connsiteX18" fmla="*/ 192374 w 602715"/>
                <a:gd name="connsiteY18" fmla="*/ 669866 h 669866"/>
                <a:gd name="connsiteX19" fmla="*/ 164102 w 602715"/>
                <a:gd name="connsiteY19" fmla="*/ 669866 h 669866"/>
                <a:gd name="connsiteX20" fmla="*/ 152243 w 602715"/>
                <a:gd name="connsiteY20" fmla="*/ 669866 h 669866"/>
                <a:gd name="connsiteX21" fmla="*/ 90631 w 602715"/>
                <a:gd name="connsiteY21" fmla="*/ 669866 h 669866"/>
                <a:gd name="connsiteX22" fmla="*/ 73471 w 602715"/>
                <a:gd name="connsiteY22" fmla="*/ 669866 h 669866"/>
                <a:gd name="connsiteX23" fmla="*/ 0 w 602715"/>
                <a:gd name="connsiteY23" fmla="*/ 669866 h 669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2715" h="669866">
                  <a:moveTo>
                    <a:pt x="167467" y="0"/>
                  </a:moveTo>
                  <a:lnTo>
                    <a:pt x="240938" y="0"/>
                  </a:lnTo>
                  <a:lnTo>
                    <a:pt x="258098" y="0"/>
                  </a:lnTo>
                  <a:lnTo>
                    <a:pt x="319710" y="0"/>
                  </a:lnTo>
                  <a:lnTo>
                    <a:pt x="331569" y="0"/>
                  </a:lnTo>
                  <a:lnTo>
                    <a:pt x="359841" y="0"/>
                  </a:lnTo>
                  <a:lnTo>
                    <a:pt x="410341" y="0"/>
                  </a:lnTo>
                  <a:lnTo>
                    <a:pt x="433312" y="0"/>
                  </a:lnTo>
                  <a:lnTo>
                    <a:pt x="450472" y="0"/>
                  </a:lnTo>
                  <a:lnTo>
                    <a:pt x="512084" y="0"/>
                  </a:lnTo>
                  <a:lnTo>
                    <a:pt x="523943" y="0"/>
                  </a:lnTo>
                  <a:lnTo>
                    <a:pt x="602715" y="0"/>
                  </a:lnTo>
                  <a:lnTo>
                    <a:pt x="435248" y="669866"/>
                  </a:lnTo>
                  <a:lnTo>
                    <a:pt x="356476" y="669866"/>
                  </a:lnTo>
                  <a:lnTo>
                    <a:pt x="344617" y="669866"/>
                  </a:lnTo>
                  <a:lnTo>
                    <a:pt x="283005" y="669866"/>
                  </a:lnTo>
                  <a:lnTo>
                    <a:pt x="265845" y="669866"/>
                  </a:lnTo>
                  <a:lnTo>
                    <a:pt x="242874" y="669866"/>
                  </a:lnTo>
                  <a:lnTo>
                    <a:pt x="192374" y="669866"/>
                  </a:lnTo>
                  <a:lnTo>
                    <a:pt x="164102" y="669866"/>
                  </a:lnTo>
                  <a:lnTo>
                    <a:pt x="152243" y="669866"/>
                  </a:lnTo>
                  <a:lnTo>
                    <a:pt x="90631" y="669866"/>
                  </a:lnTo>
                  <a:lnTo>
                    <a:pt x="73471" y="669866"/>
                  </a:lnTo>
                  <a:lnTo>
                    <a:pt x="0" y="66986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cxnSp>
        <p:nvCxnSpPr>
          <p:cNvPr id="71" name="直接连接符 70"/>
          <p:cNvCxnSpPr/>
          <p:nvPr/>
        </p:nvCxnSpPr>
        <p:spPr>
          <a:xfrm>
            <a:off x="1026579" y="549329"/>
            <a:ext cx="11165421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矩形 39"/>
          <p:cNvSpPr/>
          <p:nvPr/>
        </p:nvSpPr>
        <p:spPr>
          <a:xfrm>
            <a:off x="2773839" y="1730964"/>
            <a:ext cx="936104" cy="42438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8" name="矩形 77"/>
          <p:cNvSpPr/>
          <p:nvPr/>
        </p:nvSpPr>
        <p:spPr>
          <a:xfrm>
            <a:off x="2773839" y="4395259"/>
            <a:ext cx="936104" cy="1588841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79" name="直接箭头连接符 10"/>
          <p:cNvCxnSpPr/>
          <p:nvPr/>
        </p:nvCxnSpPr>
        <p:spPr>
          <a:xfrm>
            <a:off x="649603" y="5979435"/>
            <a:ext cx="3924436" cy="4665"/>
          </a:xfrm>
          <a:prstGeom prst="straightConnector1">
            <a:avLst/>
          </a:prstGeom>
          <a:ln>
            <a:solidFill>
              <a:srgbClr val="53575A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文本框 20"/>
          <p:cNvSpPr txBox="1"/>
          <p:nvPr/>
        </p:nvSpPr>
        <p:spPr>
          <a:xfrm>
            <a:off x="5330123" y="1730963"/>
            <a:ext cx="59766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>
                <a:solidFill>
                  <a:srgbClr val="131313"/>
                </a:solidFill>
                <a:latin typeface="+mn-ea"/>
                <a:cs typeface="Arial" panose="020B0604020202020204" pitchFamily="34" charset="0"/>
              </a:rPr>
              <a:t>近</a:t>
            </a:r>
            <a:r>
              <a:rPr lang="en-US" altLang="zh-TW" sz="2400" dirty="0">
                <a:solidFill>
                  <a:srgbClr val="131313"/>
                </a:solidFill>
                <a:latin typeface="+mn-ea"/>
                <a:cs typeface="Arial" panose="020B0604020202020204" pitchFamily="34" charset="0"/>
              </a:rPr>
              <a:t>16</a:t>
            </a:r>
            <a:r>
              <a:rPr lang="zh-CN" altLang="en-US" sz="2400" dirty="0">
                <a:solidFill>
                  <a:srgbClr val="131313"/>
                </a:solidFill>
                <a:latin typeface="+mn-ea"/>
                <a:cs typeface="Arial" panose="020B0604020202020204" pitchFamily="34" charset="0"/>
              </a:rPr>
              <a:t>万</a:t>
            </a:r>
            <a:r>
              <a:rPr lang="zh-TW" altLang="en-US" sz="2400" dirty="0">
                <a:solidFill>
                  <a:srgbClr val="131313"/>
                </a:solidFill>
                <a:latin typeface="+mn-ea"/>
                <a:cs typeface="Arial" panose="020B0604020202020204" pitchFamily="34" charset="0"/>
              </a:rPr>
              <a:t>篇</a:t>
            </a:r>
            <a:r>
              <a:rPr lang="zh-CN" altLang="en-US" sz="2400" dirty="0">
                <a:solidFill>
                  <a:srgbClr val="131313"/>
                </a:solidFill>
                <a:latin typeface="+mn-ea"/>
                <a:cs typeface="Arial" panose="020B0604020202020204" pitchFamily="34" charset="0"/>
              </a:rPr>
              <a:t>学位论文中</a:t>
            </a:r>
            <a:endParaRPr lang="en-US" altLang="zh-TW" sz="2400" dirty="0">
              <a:solidFill>
                <a:srgbClr val="131313"/>
              </a:solidFill>
              <a:latin typeface="+mn-ea"/>
              <a:cs typeface="Arial" panose="020B0604020202020204" pitchFamily="34" charset="0"/>
            </a:endParaRPr>
          </a:p>
          <a:p>
            <a:endParaRPr lang="en-US" altLang="zh-TW" sz="2400" dirty="0">
              <a:solidFill>
                <a:srgbClr val="131313"/>
              </a:solidFill>
              <a:latin typeface="+mn-ea"/>
              <a:cs typeface="Arial" panose="020B0604020202020204" pitchFamily="34" charset="0"/>
            </a:endParaRPr>
          </a:p>
          <a:p>
            <a:r>
              <a:rPr lang="en-US" altLang="zh-TW" sz="3600" dirty="0">
                <a:solidFill>
                  <a:srgbClr val="131313"/>
                </a:solidFill>
                <a:latin typeface="+mn-ea"/>
                <a:cs typeface="Arial" panose="020B0604020202020204" pitchFamily="34" charset="0"/>
              </a:rPr>
              <a:t>28.7%</a:t>
            </a:r>
            <a:r>
              <a:rPr lang="zh-TW" altLang="en-US" sz="3600" dirty="0">
                <a:solidFill>
                  <a:srgbClr val="131313"/>
                </a:solidFill>
                <a:latin typeface="+mn-ea"/>
                <a:cs typeface="Arial" panose="020B0604020202020204" pitchFamily="34" charset="0"/>
              </a:rPr>
              <a:t> </a:t>
            </a:r>
            <a:r>
              <a:rPr lang="zh-CN" altLang="en-US" sz="2400" dirty="0">
                <a:solidFill>
                  <a:srgbClr val="131313"/>
                </a:solidFill>
                <a:latin typeface="+mn-ea"/>
                <a:cs typeface="Arial" panose="020B0604020202020204" pitchFamily="34" charset="0"/>
              </a:rPr>
              <a:t>来自台湾顶尖高校 </a:t>
            </a:r>
            <a:r>
              <a:rPr lang="zh-TW" altLang="en-US" sz="4800" dirty="0">
                <a:solidFill>
                  <a:srgbClr val="131313"/>
                </a:solidFill>
                <a:latin typeface="+mn-ea"/>
                <a:cs typeface="Arial" panose="020B0604020202020204" pitchFamily="34" charset="0"/>
              </a:rPr>
              <a:t>台大</a:t>
            </a:r>
            <a:endParaRPr lang="en-US" altLang="zh-CN" sz="4800" dirty="0">
              <a:solidFill>
                <a:srgbClr val="131313"/>
              </a:solidFill>
              <a:latin typeface="+mn-ea"/>
              <a:cs typeface="Arial" panose="020B0604020202020204" pitchFamily="34" charset="0"/>
            </a:endParaRPr>
          </a:p>
        </p:txBody>
      </p:sp>
      <p:sp>
        <p:nvSpPr>
          <p:cNvPr id="81" name="矩形 80"/>
          <p:cNvSpPr/>
          <p:nvPr/>
        </p:nvSpPr>
        <p:spPr>
          <a:xfrm>
            <a:off x="937635" y="3960885"/>
            <a:ext cx="121058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000">
                <a:latin typeface="+mn-ea"/>
              </a:rPr>
              <a:t>台湾大学</a:t>
            </a:r>
            <a:endParaRPr lang="zh-CN" altLang="en-US" sz="2000" dirty="0">
              <a:latin typeface="+mn-ea"/>
            </a:endParaRPr>
          </a:p>
        </p:txBody>
      </p:sp>
      <p:sp>
        <p:nvSpPr>
          <p:cNvPr id="82" name="矩形 81"/>
          <p:cNvSpPr/>
          <p:nvPr/>
        </p:nvSpPr>
        <p:spPr>
          <a:xfrm>
            <a:off x="937635" y="3171123"/>
            <a:ext cx="121058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000" dirty="0">
                <a:latin typeface="+mn-ea"/>
              </a:rPr>
              <a:t>其他高校</a:t>
            </a:r>
            <a:endParaRPr lang="zh-CN" altLang="en-US" sz="2000" dirty="0">
              <a:latin typeface="+mn-ea"/>
            </a:endParaRPr>
          </a:p>
        </p:txBody>
      </p:sp>
      <p:sp>
        <p:nvSpPr>
          <p:cNvPr id="83" name="矩形 82"/>
          <p:cNvSpPr/>
          <p:nvPr/>
        </p:nvSpPr>
        <p:spPr>
          <a:xfrm>
            <a:off x="2808919" y="2895851"/>
            <a:ext cx="86594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000" dirty="0">
                <a:solidFill>
                  <a:srgbClr val="131313"/>
                </a:solidFill>
                <a:latin typeface="Arial" panose="020B0604020202020204" pitchFamily="34" charset="0"/>
                <a:ea typeface="等线" panose="02010600030101010101" charset="-122"/>
                <a:cs typeface="Arial" panose="020B0604020202020204" pitchFamily="34" charset="0"/>
              </a:rPr>
              <a:t>71.3</a:t>
            </a:r>
            <a:r>
              <a:rPr lang="en-US" altLang="zh-CN" sz="1600" dirty="0">
                <a:solidFill>
                  <a:srgbClr val="131313"/>
                </a:solidFill>
                <a:latin typeface="Arial" panose="020B0604020202020204" pitchFamily="34" charset="0"/>
                <a:ea typeface="等线" panose="02010600030101010101" charset="-122"/>
                <a:cs typeface="Arial" panose="020B0604020202020204" pitchFamily="34" charset="0"/>
              </a:rPr>
              <a:t>%</a:t>
            </a:r>
            <a:endParaRPr lang="zh-CN" altLang="en-US" sz="1400" dirty="0"/>
          </a:p>
        </p:txBody>
      </p:sp>
      <p:sp>
        <p:nvSpPr>
          <p:cNvPr id="84" name="矩形 83"/>
          <p:cNvSpPr/>
          <p:nvPr/>
        </p:nvSpPr>
        <p:spPr>
          <a:xfrm>
            <a:off x="2696714" y="4839491"/>
            <a:ext cx="111280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等线" panose="02010600030101010101" charset="-122"/>
                <a:cs typeface="Arial" panose="020B0604020202020204" pitchFamily="34" charset="0"/>
              </a:rPr>
              <a:t>28</a:t>
            </a:r>
            <a:r>
              <a:rPr lang="en-US" altLang="zh-TW" sz="28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等线" panose="02010600030101010101" charset="-122"/>
                <a:cs typeface="Arial" panose="020B0604020202020204" pitchFamily="34" charset="0"/>
              </a:rPr>
              <a:t>.7</a:t>
            </a:r>
            <a:r>
              <a:rPr lang="en-US" altLang="zh-CN" sz="2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等线" panose="02010600030101010101" charset="-122"/>
                <a:cs typeface="Arial" panose="020B0604020202020204" pitchFamily="34" charset="0"/>
              </a:rPr>
              <a:t>%</a:t>
            </a:r>
            <a:endParaRPr lang="zh-CN" altLang="en-US" sz="20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85" name="矩形 84"/>
          <p:cNvSpPr/>
          <p:nvPr/>
        </p:nvSpPr>
        <p:spPr>
          <a:xfrm>
            <a:off x="721611" y="3286662"/>
            <a:ext cx="216024" cy="2160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6" name="矩形 85"/>
          <p:cNvSpPr/>
          <p:nvPr/>
        </p:nvSpPr>
        <p:spPr>
          <a:xfrm>
            <a:off x="726242" y="4006742"/>
            <a:ext cx="216024" cy="216024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7" name="文本框 20"/>
          <p:cNvSpPr txBox="1"/>
          <p:nvPr/>
        </p:nvSpPr>
        <p:spPr>
          <a:xfrm>
            <a:off x="5330123" y="3492254"/>
            <a:ext cx="655500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>
                <a:solidFill>
                  <a:srgbClr val="131313"/>
                </a:solidFill>
                <a:latin typeface="+mn-ea"/>
                <a:cs typeface="Arial" panose="020B0604020202020204" pitchFamily="34" charset="0"/>
              </a:rPr>
              <a:t>国际指标： 收录内容中，</a:t>
            </a:r>
            <a:r>
              <a:rPr lang="en-US" altLang="zh-TW" sz="2400" dirty="0">
                <a:solidFill>
                  <a:srgbClr val="131313"/>
                </a:solidFill>
                <a:latin typeface="+mn-ea"/>
                <a:cs typeface="Arial" panose="020B0604020202020204" pitchFamily="34" charset="0"/>
              </a:rPr>
              <a:t>20</a:t>
            </a:r>
            <a:r>
              <a:rPr lang="zh-TW" altLang="en-US" sz="2400" dirty="0">
                <a:solidFill>
                  <a:srgbClr val="131313"/>
                </a:solidFill>
                <a:latin typeface="+mn-ea"/>
                <a:cs typeface="Arial" panose="020B0604020202020204" pitchFamily="34" charset="0"/>
              </a:rPr>
              <a:t>校进入</a:t>
            </a:r>
            <a:r>
              <a:rPr lang="en-US" altLang="zh-TW" sz="2400" dirty="0">
                <a:solidFill>
                  <a:srgbClr val="131313"/>
                </a:solidFill>
                <a:latin typeface="+mn-ea"/>
                <a:cs typeface="Arial" panose="020B0604020202020204" pitchFamily="34" charset="0"/>
              </a:rPr>
              <a:t>ESI</a:t>
            </a:r>
            <a:r>
              <a:rPr lang="zh-TW" altLang="en-US" sz="2400" dirty="0">
                <a:solidFill>
                  <a:srgbClr val="131313"/>
                </a:solidFill>
                <a:latin typeface="+mn-ea"/>
                <a:cs typeface="Arial" panose="020B0604020202020204" pitchFamily="34" charset="0"/>
              </a:rPr>
              <a:t>指标高校</a:t>
            </a:r>
            <a:endParaRPr lang="en-US" altLang="zh-TW" sz="2400" dirty="0">
              <a:solidFill>
                <a:srgbClr val="131313"/>
              </a:solidFill>
              <a:latin typeface="+mn-ea"/>
              <a:cs typeface="Arial" panose="020B0604020202020204" pitchFamily="34" charset="0"/>
            </a:endParaRPr>
          </a:p>
          <a:p>
            <a:endParaRPr lang="en-US" altLang="zh-TW" sz="2400" dirty="0">
              <a:solidFill>
                <a:srgbClr val="131313"/>
              </a:solidFill>
              <a:latin typeface="+mn-ea"/>
              <a:cs typeface="Arial" panose="020B0604020202020204" pitchFamily="34" charset="0"/>
            </a:endParaRPr>
          </a:p>
          <a:p>
            <a:r>
              <a:rPr lang="zh-CN" altLang="en-US" sz="2400" dirty="0">
                <a:solidFill>
                  <a:srgbClr val="131313"/>
                </a:solidFill>
                <a:latin typeface="+mn-ea"/>
                <a:cs typeface="Arial" panose="020B0604020202020204" pitchFamily="34" charset="0"/>
              </a:rPr>
              <a:t>特色学科：兼顾教育、艺术特色学校</a:t>
            </a:r>
            <a:endParaRPr lang="en-US" altLang="zh-TW" sz="2400" dirty="0">
              <a:solidFill>
                <a:srgbClr val="131313"/>
              </a:solidFill>
              <a:latin typeface="+mn-ea"/>
              <a:cs typeface="Arial" panose="020B0604020202020204" pitchFamily="34" charset="0"/>
            </a:endParaRPr>
          </a:p>
        </p:txBody>
      </p:sp>
      <p:grpSp>
        <p:nvGrpSpPr>
          <p:cNvPr id="88" name="群組 50"/>
          <p:cNvGrpSpPr/>
          <p:nvPr/>
        </p:nvGrpSpPr>
        <p:grpSpPr>
          <a:xfrm>
            <a:off x="5402131" y="5331363"/>
            <a:ext cx="5732979" cy="792088"/>
            <a:chOff x="5287639" y="5085184"/>
            <a:chExt cx="5732979" cy="792088"/>
          </a:xfrm>
        </p:grpSpPr>
        <p:sp>
          <p:nvSpPr>
            <p:cNvPr id="89" name="文本框 20"/>
            <p:cNvSpPr txBox="1"/>
            <p:nvPr/>
          </p:nvSpPr>
          <p:spPr>
            <a:xfrm>
              <a:off x="6168008" y="5210036"/>
              <a:ext cx="485261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800" u="sng" dirty="0">
                  <a:solidFill>
                    <a:srgbClr val="131313"/>
                  </a:solidFill>
                  <a:latin typeface="+mn-ea"/>
                  <a:cs typeface="Arial" panose="020B0604020202020204" pitchFamily="34" charset="0"/>
                </a:rPr>
                <a:t>顶尖高校、特色人文学科兼具</a:t>
              </a:r>
              <a:endParaRPr lang="en-US" altLang="zh-TW" sz="2800" u="sng" dirty="0">
                <a:solidFill>
                  <a:srgbClr val="131313"/>
                </a:solidFill>
                <a:latin typeface="+mn-ea"/>
                <a:cs typeface="Arial" panose="020B0604020202020204" pitchFamily="34" charset="0"/>
              </a:endParaRPr>
            </a:p>
          </p:txBody>
        </p:sp>
        <p:sp>
          <p:nvSpPr>
            <p:cNvPr id="90" name="KSO_Shape"/>
            <p:cNvSpPr/>
            <p:nvPr/>
          </p:nvSpPr>
          <p:spPr bwMode="auto">
            <a:xfrm>
              <a:off x="5287639" y="5085184"/>
              <a:ext cx="736353" cy="792088"/>
            </a:xfrm>
            <a:custGeom>
              <a:avLst/>
              <a:gdLst>
                <a:gd name="T0" fmla="*/ 1735389 w 3295"/>
                <a:gd name="T1" fmla="*/ 901016 h 3303"/>
                <a:gd name="T2" fmla="*/ 828737 w 3295"/>
                <a:gd name="T3" fmla="*/ 0 h 3303"/>
                <a:gd name="T4" fmla="*/ 2179 w 3295"/>
                <a:gd name="T5" fmla="*/ 0 h 3303"/>
                <a:gd name="T6" fmla="*/ 0 w 3295"/>
                <a:gd name="T7" fmla="*/ 825795 h 3303"/>
                <a:gd name="T8" fmla="*/ 896300 w 3295"/>
                <a:gd name="T9" fmla="*/ 1740438 h 3303"/>
                <a:gd name="T10" fmla="*/ 1107707 w 3295"/>
                <a:gd name="T11" fmla="*/ 1742074 h 3303"/>
                <a:gd name="T12" fmla="*/ 1737024 w 3295"/>
                <a:gd name="T13" fmla="*/ 1112507 h 3303"/>
                <a:gd name="T14" fmla="*/ 1735389 w 3295"/>
                <a:gd name="T15" fmla="*/ 901016 h 3303"/>
                <a:gd name="T16" fmla="*/ 221214 w 3295"/>
                <a:gd name="T17" fmla="*/ 373379 h 3303"/>
                <a:gd name="T18" fmla="*/ 369962 w 3295"/>
                <a:gd name="T19" fmla="*/ 225118 h 3303"/>
                <a:gd name="T20" fmla="*/ 518165 w 3295"/>
                <a:gd name="T21" fmla="*/ 373379 h 3303"/>
                <a:gd name="T22" fmla="*/ 369962 w 3295"/>
                <a:gd name="T23" fmla="*/ 521641 h 3303"/>
                <a:gd name="T24" fmla="*/ 221214 w 3295"/>
                <a:gd name="T25" fmla="*/ 373379 h 3303"/>
                <a:gd name="T26" fmla="*/ 1028702 w 3295"/>
                <a:gd name="T27" fmla="*/ 1408485 h 3303"/>
                <a:gd name="T28" fmla="*/ 451147 w 3295"/>
                <a:gd name="T29" fmla="*/ 831246 h 3303"/>
                <a:gd name="T30" fmla="*/ 503998 w 3295"/>
                <a:gd name="T31" fmla="*/ 778918 h 3303"/>
                <a:gd name="T32" fmla="*/ 1081008 w 3295"/>
                <a:gd name="T33" fmla="*/ 1355612 h 3303"/>
                <a:gd name="T34" fmla="*/ 1028702 w 3295"/>
                <a:gd name="T35" fmla="*/ 1408485 h 3303"/>
                <a:gd name="T36" fmla="*/ 1185622 w 3295"/>
                <a:gd name="T37" fmla="*/ 1250957 h 3303"/>
                <a:gd name="T38" fmla="*/ 608612 w 3295"/>
                <a:gd name="T39" fmla="*/ 673718 h 3303"/>
                <a:gd name="T40" fmla="*/ 661464 w 3295"/>
                <a:gd name="T41" fmla="*/ 621390 h 3303"/>
                <a:gd name="T42" fmla="*/ 1238474 w 3295"/>
                <a:gd name="T43" fmla="*/ 1198629 h 3303"/>
                <a:gd name="T44" fmla="*/ 1185622 w 3295"/>
                <a:gd name="T45" fmla="*/ 1250957 h 3303"/>
                <a:gd name="T46" fmla="*/ 1343088 w 3295"/>
                <a:gd name="T47" fmla="*/ 1093429 h 3303"/>
                <a:gd name="T48" fmla="*/ 766078 w 3295"/>
                <a:gd name="T49" fmla="*/ 516190 h 3303"/>
                <a:gd name="T50" fmla="*/ 818929 w 3295"/>
                <a:gd name="T51" fmla="*/ 463863 h 3303"/>
                <a:gd name="T52" fmla="*/ 1395939 w 3295"/>
                <a:gd name="T53" fmla="*/ 1041102 h 3303"/>
                <a:gd name="T54" fmla="*/ 1343088 w 3295"/>
                <a:gd name="T55" fmla="*/ 1093429 h 3303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3295" h="3303">
                  <a:moveTo>
                    <a:pt x="3185" y="1653"/>
                  </a:moveTo>
                  <a:cubicBezTo>
                    <a:pt x="1521" y="0"/>
                    <a:pt x="1521" y="0"/>
                    <a:pt x="1521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0" y="1515"/>
                    <a:pt x="0" y="1515"/>
                    <a:pt x="0" y="1515"/>
                  </a:cubicBezTo>
                  <a:cubicBezTo>
                    <a:pt x="1645" y="3193"/>
                    <a:pt x="1645" y="3193"/>
                    <a:pt x="1645" y="3193"/>
                  </a:cubicBezTo>
                  <a:cubicBezTo>
                    <a:pt x="1753" y="3301"/>
                    <a:pt x="1927" y="3303"/>
                    <a:pt x="2033" y="3196"/>
                  </a:cubicBezTo>
                  <a:cubicBezTo>
                    <a:pt x="3188" y="2041"/>
                    <a:pt x="3188" y="2041"/>
                    <a:pt x="3188" y="2041"/>
                  </a:cubicBezTo>
                  <a:cubicBezTo>
                    <a:pt x="3295" y="1934"/>
                    <a:pt x="3294" y="1761"/>
                    <a:pt x="3185" y="1653"/>
                  </a:cubicBezTo>
                  <a:close/>
                  <a:moveTo>
                    <a:pt x="406" y="685"/>
                  </a:moveTo>
                  <a:cubicBezTo>
                    <a:pt x="406" y="535"/>
                    <a:pt x="528" y="413"/>
                    <a:pt x="679" y="413"/>
                  </a:cubicBezTo>
                  <a:cubicBezTo>
                    <a:pt x="829" y="413"/>
                    <a:pt x="951" y="535"/>
                    <a:pt x="951" y="685"/>
                  </a:cubicBezTo>
                  <a:cubicBezTo>
                    <a:pt x="951" y="835"/>
                    <a:pt x="829" y="957"/>
                    <a:pt x="679" y="957"/>
                  </a:cubicBezTo>
                  <a:cubicBezTo>
                    <a:pt x="528" y="957"/>
                    <a:pt x="406" y="835"/>
                    <a:pt x="406" y="685"/>
                  </a:cubicBezTo>
                  <a:close/>
                  <a:moveTo>
                    <a:pt x="1888" y="2584"/>
                  </a:moveTo>
                  <a:cubicBezTo>
                    <a:pt x="828" y="1525"/>
                    <a:pt x="828" y="1525"/>
                    <a:pt x="828" y="1525"/>
                  </a:cubicBezTo>
                  <a:cubicBezTo>
                    <a:pt x="925" y="1429"/>
                    <a:pt x="925" y="1429"/>
                    <a:pt x="925" y="1429"/>
                  </a:cubicBezTo>
                  <a:cubicBezTo>
                    <a:pt x="1984" y="2487"/>
                    <a:pt x="1984" y="2487"/>
                    <a:pt x="1984" y="2487"/>
                  </a:cubicBezTo>
                  <a:lnTo>
                    <a:pt x="1888" y="2584"/>
                  </a:lnTo>
                  <a:close/>
                  <a:moveTo>
                    <a:pt x="2176" y="2295"/>
                  </a:moveTo>
                  <a:cubicBezTo>
                    <a:pt x="1117" y="1236"/>
                    <a:pt x="1117" y="1236"/>
                    <a:pt x="1117" y="1236"/>
                  </a:cubicBezTo>
                  <a:cubicBezTo>
                    <a:pt x="1214" y="1140"/>
                    <a:pt x="1214" y="1140"/>
                    <a:pt x="1214" y="1140"/>
                  </a:cubicBezTo>
                  <a:cubicBezTo>
                    <a:pt x="2273" y="2199"/>
                    <a:pt x="2273" y="2199"/>
                    <a:pt x="2273" y="2199"/>
                  </a:cubicBezTo>
                  <a:lnTo>
                    <a:pt x="2176" y="2295"/>
                  </a:lnTo>
                  <a:close/>
                  <a:moveTo>
                    <a:pt x="2465" y="2006"/>
                  </a:moveTo>
                  <a:cubicBezTo>
                    <a:pt x="1406" y="947"/>
                    <a:pt x="1406" y="947"/>
                    <a:pt x="1406" y="947"/>
                  </a:cubicBezTo>
                  <a:cubicBezTo>
                    <a:pt x="1503" y="851"/>
                    <a:pt x="1503" y="851"/>
                    <a:pt x="1503" y="851"/>
                  </a:cubicBezTo>
                  <a:cubicBezTo>
                    <a:pt x="2562" y="1910"/>
                    <a:pt x="2562" y="1910"/>
                    <a:pt x="2562" y="1910"/>
                  </a:cubicBezTo>
                  <a:lnTo>
                    <a:pt x="2465" y="2006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anchor="ctr" anchorCtr="1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endParaRPr lang="zh-CN" altLang="en-US">
                <a:latin typeface="Adobe 黑体 Std R" pitchFamily="34" charset="-128"/>
                <a:ea typeface="Adobe 黑体 Std R" pitchFamily="34" charset="-128"/>
              </a:endParaRPr>
            </a:p>
          </p:txBody>
        </p:sp>
      </p:grpSp>
      <p:sp>
        <p:nvSpPr>
          <p:cNvPr id="91" name="文本框 96"/>
          <p:cNvSpPr txBox="1"/>
          <p:nvPr/>
        </p:nvSpPr>
        <p:spPr>
          <a:xfrm>
            <a:off x="1052167" y="663551"/>
            <a:ext cx="3877985" cy="5847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zh-CN" altLang="en-US" sz="3200" b="1" dirty="0">
                <a:solidFill>
                  <a:schemeClr val="tx2"/>
                </a:solidFill>
                <a:latin typeface="Century Gothic" panose="020B0502020202020204" pitchFamily="34" charset="0"/>
                <a:ea typeface="+mj-ea"/>
              </a:rPr>
              <a:t>产品内容概览－总库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82"/>
          <p:cNvGrpSpPr>
            <a:grpSpLocks noChangeAspect="1"/>
          </p:cNvGrpSpPr>
          <p:nvPr/>
        </p:nvGrpSpPr>
        <p:grpSpPr>
          <a:xfrm>
            <a:off x="1285769" y="2070459"/>
            <a:ext cx="2502624" cy="2517596"/>
            <a:chOff x="2077903" y="1666875"/>
            <a:chExt cx="2862421" cy="2879546"/>
          </a:xfrm>
        </p:grpSpPr>
        <p:grpSp>
          <p:nvGrpSpPr>
            <p:cNvPr id="3" name="iṣľïḓe"/>
            <p:cNvGrpSpPr/>
            <p:nvPr/>
          </p:nvGrpSpPr>
          <p:grpSpPr>
            <a:xfrm>
              <a:off x="2323479" y="1926172"/>
              <a:ext cx="2395286" cy="2393983"/>
              <a:chOff x="1833521" y="2498961"/>
              <a:chExt cx="2848032" cy="2846478"/>
            </a:xfrm>
          </p:grpSpPr>
          <p:sp>
            <p:nvSpPr>
              <p:cNvPr id="60" name="ïŝľïḑê"/>
              <p:cNvSpPr/>
              <p:nvPr/>
            </p:nvSpPr>
            <p:spPr bwMode="auto">
              <a:xfrm>
                <a:off x="3755477" y="3110139"/>
                <a:ext cx="846963" cy="598769"/>
              </a:xfrm>
              <a:custGeom>
                <a:avLst/>
                <a:gdLst>
                  <a:gd name="T0" fmla="*/ 73 w 1093"/>
                  <a:gd name="T1" fmla="*/ 771 h 771"/>
                  <a:gd name="T2" fmla="*/ 1093 w 1093"/>
                  <a:gd name="T3" fmla="*/ 441 h 771"/>
                  <a:gd name="T4" fmla="*/ 1093 w 1093"/>
                  <a:gd name="T5" fmla="*/ 441 h 771"/>
                  <a:gd name="T6" fmla="*/ 1071 w 1093"/>
                  <a:gd name="T7" fmla="*/ 381 h 771"/>
                  <a:gd name="T8" fmla="*/ 1047 w 1093"/>
                  <a:gd name="T9" fmla="*/ 324 h 771"/>
                  <a:gd name="T10" fmla="*/ 1022 w 1093"/>
                  <a:gd name="T11" fmla="*/ 267 h 771"/>
                  <a:gd name="T12" fmla="*/ 995 w 1093"/>
                  <a:gd name="T13" fmla="*/ 211 h 771"/>
                  <a:gd name="T14" fmla="*/ 965 w 1093"/>
                  <a:gd name="T15" fmla="*/ 157 h 771"/>
                  <a:gd name="T16" fmla="*/ 934 w 1093"/>
                  <a:gd name="T17" fmla="*/ 103 h 771"/>
                  <a:gd name="T18" fmla="*/ 902 w 1093"/>
                  <a:gd name="T19" fmla="*/ 51 h 771"/>
                  <a:gd name="T20" fmla="*/ 868 w 1093"/>
                  <a:gd name="T21" fmla="*/ 0 h 771"/>
                  <a:gd name="T22" fmla="*/ 0 w 1093"/>
                  <a:gd name="T23" fmla="*/ 630 h 771"/>
                  <a:gd name="T24" fmla="*/ 0 w 1093"/>
                  <a:gd name="T25" fmla="*/ 630 h 771"/>
                  <a:gd name="T26" fmla="*/ 20 w 1093"/>
                  <a:gd name="T27" fmla="*/ 664 h 771"/>
                  <a:gd name="T28" fmla="*/ 39 w 1093"/>
                  <a:gd name="T29" fmla="*/ 699 h 771"/>
                  <a:gd name="T30" fmla="*/ 57 w 1093"/>
                  <a:gd name="T31" fmla="*/ 735 h 771"/>
                  <a:gd name="T32" fmla="*/ 73 w 1093"/>
                  <a:gd name="T33" fmla="*/ 771 h 771"/>
                  <a:gd name="T34" fmla="*/ 73 w 1093"/>
                  <a:gd name="T35" fmla="*/ 771 h 7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093" h="771">
                    <a:moveTo>
                      <a:pt x="73" y="771"/>
                    </a:moveTo>
                    <a:lnTo>
                      <a:pt x="1093" y="441"/>
                    </a:lnTo>
                    <a:lnTo>
                      <a:pt x="1093" y="441"/>
                    </a:lnTo>
                    <a:lnTo>
                      <a:pt x="1071" y="381"/>
                    </a:lnTo>
                    <a:lnTo>
                      <a:pt x="1047" y="324"/>
                    </a:lnTo>
                    <a:lnTo>
                      <a:pt x="1022" y="267"/>
                    </a:lnTo>
                    <a:lnTo>
                      <a:pt x="995" y="211"/>
                    </a:lnTo>
                    <a:lnTo>
                      <a:pt x="965" y="157"/>
                    </a:lnTo>
                    <a:lnTo>
                      <a:pt x="934" y="103"/>
                    </a:lnTo>
                    <a:lnTo>
                      <a:pt x="902" y="51"/>
                    </a:lnTo>
                    <a:lnTo>
                      <a:pt x="868" y="0"/>
                    </a:lnTo>
                    <a:lnTo>
                      <a:pt x="0" y="630"/>
                    </a:lnTo>
                    <a:lnTo>
                      <a:pt x="0" y="630"/>
                    </a:lnTo>
                    <a:lnTo>
                      <a:pt x="20" y="664"/>
                    </a:lnTo>
                    <a:lnTo>
                      <a:pt x="39" y="699"/>
                    </a:lnTo>
                    <a:lnTo>
                      <a:pt x="57" y="735"/>
                    </a:lnTo>
                    <a:lnTo>
                      <a:pt x="73" y="771"/>
                    </a:lnTo>
                    <a:lnTo>
                      <a:pt x="73" y="77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61" name="íślíḓe"/>
              <p:cNvSpPr/>
              <p:nvPr/>
            </p:nvSpPr>
            <p:spPr bwMode="auto">
              <a:xfrm>
                <a:off x="3288561" y="2498961"/>
                <a:ext cx="380048" cy="850066"/>
              </a:xfrm>
              <a:custGeom>
                <a:avLst/>
                <a:gdLst>
                  <a:gd name="T0" fmla="*/ 158 w 490"/>
                  <a:gd name="T1" fmla="*/ 1097 h 1097"/>
                  <a:gd name="T2" fmla="*/ 490 w 490"/>
                  <a:gd name="T3" fmla="*/ 77 h 1097"/>
                  <a:gd name="T4" fmla="*/ 490 w 490"/>
                  <a:gd name="T5" fmla="*/ 77 h 1097"/>
                  <a:gd name="T6" fmla="*/ 430 w 490"/>
                  <a:gd name="T7" fmla="*/ 60 h 1097"/>
                  <a:gd name="T8" fmla="*/ 371 w 490"/>
                  <a:gd name="T9" fmla="*/ 46 h 1097"/>
                  <a:gd name="T10" fmla="*/ 311 w 490"/>
                  <a:gd name="T11" fmla="*/ 32 h 1097"/>
                  <a:gd name="T12" fmla="*/ 250 w 490"/>
                  <a:gd name="T13" fmla="*/ 22 h 1097"/>
                  <a:gd name="T14" fmla="*/ 188 w 490"/>
                  <a:gd name="T15" fmla="*/ 13 h 1097"/>
                  <a:gd name="T16" fmla="*/ 127 w 490"/>
                  <a:gd name="T17" fmla="*/ 7 h 1097"/>
                  <a:gd name="T18" fmla="*/ 63 w 490"/>
                  <a:gd name="T19" fmla="*/ 3 h 1097"/>
                  <a:gd name="T20" fmla="*/ 0 w 490"/>
                  <a:gd name="T21" fmla="*/ 0 h 1097"/>
                  <a:gd name="T22" fmla="*/ 0 w 490"/>
                  <a:gd name="T23" fmla="*/ 1072 h 1097"/>
                  <a:gd name="T24" fmla="*/ 0 w 490"/>
                  <a:gd name="T25" fmla="*/ 1072 h 1097"/>
                  <a:gd name="T26" fmla="*/ 41 w 490"/>
                  <a:gd name="T27" fmla="*/ 1075 h 1097"/>
                  <a:gd name="T28" fmla="*/ 80 w 490"/>
                  <a:gd name="T29" fmla="*/ 1080 h 1097"/>
                  <a:gd name="T30" fmla="*/ 119 w 490"/>
                  <a:gd name="T31" fmla="*/ 1087 h 1097"/>
                  <a:gd name="T32" fmla="*/ 158 w 490"/>
                  <a:gd name="T33" fmla="*/ 1097 h 1097"/>
                  <a:gd name="T34" fmla="*/ 158 w 490"/>
                  <a:gd name="T35" fmla="*/ 1097 h 10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90" h="1097">
                    <a:moveTo>
                      <a:pt x="158" y="1097"/>
                    </a:moveTo>
                    <a:lnTo>
                      <a:pt x="490" y="77"/>
                    </a:lnTo>
                    <a:lnTo>
                      <a:pt x="490" y="77"/>
                    </a:lnTo>
                    <a:lnTo>
                      <a:pt x="430" y="60"/>
                    </a:lnTo>
                    <a:lnTo>
                      <a:pt x="371" y="46"/>
                    </a:lnTo>
                    <a:lnTo>
                      <a:pt x="311" y="32"/>
                    </a:lnTo>
                    <a:lnTo>
                      <a:pt x="250" y="22"/>
                    </a:lnTo>
                    <a:lnTo>
                      <a:pt x="188" y="13"/>
                    </a:lnTo>
                    <a:lnTo>
                      <a:pt x="127" y="7"/>
                    </a:lnTo>
                    <a:lnTo>
                      <a:pt x="63" y="3"/>
                    </a:lnTo>
                    <a:lnTo>
                      <a:pt x="0" y="0"/>
                    </a:lnTo>
                    <a:lnTo>
                      <a:pt x="0" y="1072"/>
                    </a:lnTo>
                    <a:lnTo>
                      <a:pt x="0" y="1072"/>
                    </a:lnTo>
                    <a:lnTo>
                      <a:pt x="41" y="1075"/>
                    </a:lnTo>
                    <a:lnTo>
                      <a:pt x="80" y="1080"/>
                    </a:lnTo>
                    <a:lnTo>
                      <a:pt x="119" y="1087"/>
                    </a:lnTo>
                    <a:lnTo>
                      <a:pt x="158" y="1097"/>
                    </a:lnTo>
                    <a:lnTo>
                      <a:pt x="158" y="1097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62" name="ï$ḷíďê"/>
              <p:cNvSpPr/>
              <p:nvPr/>
            </p:nvSpPr>
            <p:spPr bwMode="auto">
              <a:xfrm>
                <a:off x="3631380" y="2789038"/>
                <a:ext cx="760095" cy="760095"/>
              </a:xfrm>
              <a:custGeom>
                <a:avLst/>
                <a:gdLst>
                  <a:gd name="T0" fmla="*/ 113 w 980"/>
                  <a:gd name="T1" fmla="*/ 981 h 981"/>
                  <a:gd name="T2" fmla="*/ 980 w 980"/>
                  <a:gd name="T3" fmla="*/ 349 h 981"/>
                  <a:gd name="T4" fmla="*/ 980 w 980"/>
                  <a:gd name="T5" fmla="*/ 349 h 981"/>
                  <a:gd name="T6" fmla="*/ 942 w 980"/>
                  <a:gd name="T7" fmla="*/ 301 h 981"/>
                  <a:gd name="T8" fmla="*/ 902 w 980"/>
                  <a:gd name="T9" fmla="*/ 254 h 981"/>
                  <a:gd name="T10" fmla="*/ 860 w 980"/>
                  <a:gd name="T11" fmla="*/ 208 h 981"/>
                  <a:gd name="T12" fmla="*/ 817 w 980"/>
                  <a:gd name="T13" fmla="*/ 162 h 981"/>
                  <a:gd name="T14" fmla="*/ 773 w 980"/>
                  <a:gd name="T15" fmla="*/ 119 h 981"/>
                  <a:gd name="T16" fmla="*/ 727 w 980"/>
                  <a:gd name="T17" fmla="*/ 78 h 981"/>
                  <a:gd name="T18" fmla="*/ 679 w 980"/>
                  <a:gd name="T19" fmla="*/ 39 h 981"/>
                  <a:gd name="T20" fmla="*/ 631 w 980"/>
                  <a:gd name="T21" fmla="*/ 0 h 981"/>
                  <a:gd name="T22" fmla="*/ 0 w 980"/>
                  <a:gd name="T23" fmla="*/ 868 h 981"/>
                  <a:gd name="T24" fmla="*/ 0 w 980"/>
                  <a:gd name="T25" fmla="*/ 868 h 981"/>
                  <a:gd name="T26" fmla="*/ 30 w 980"/>
                  <a:gd name="T27" fmla="*/ 893 h 981"/>
                  <a:gd name="T28" fmla="*/ 59 w 980"/>
                  <a:gd name="T29" fmla="*/ 921 h 981"/>
                  <a:gd name="T30" fmla="*/ 86 w 980"/>
                  <a:gd name="T31" fmla="*/ 950 h 981"/>
                  <a:gd name="T32" fmla="*/ 113 w 980"/>
                  <a:gd name="T33" fmla="*/ 981 h 981"/>
                  <a:gd name="T34" fmla="*/ 113 w 980"/>
                  <a:gd name="T35" fmla="*/ 981 h 9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980" h="981">
                    <a:moveTo>
                      <a:pt x="113" y="981"/>
                    </a:moveTo>
                    <a:lnTo>
                      <a:pt x="980" y="349"/>
                    </a:lnTo>
                    <a:lnTo>
                      <a:pt x="980" y="349"/>
                    </a:lnTo>
                    <a:lnTo>
                      <a:pt x="942" y="301"/>
                    </a:lnTo>
                    <a:lnTo>
                      <a:pt x="902" y="254"/>
                    </a:lnTo>
                    <a:lnTo>
                      <a:pt x="860" y="208"/>
                    </a:lnTo>
                    <a:lnTo>
                      <a:pt x="817" y="162"/>
                    </a:lnTo>
                    <a:lnTo>
                      <a:pt x="773" y="119"/>
                    </a:lnTo>
                    <a:lnTo>
                      <a:pt x="727" y="78"/>
                    </a:lnTo>
                    <a:lnTo>
                      <a:pt x="679" y="39"/>
                    </a:lnTo>
                    <a:lnTo>
                      <a:pt x="631" y="0"/>
                    </a:lnTo>
                    <a:lnTo>
                      <a:pt x="0" y="868"/>
                    </a:lnTo>
                    <a:lnTo>
                      <a:pt x="0" y="868"/>
                    </a:lnTo>
                    <a:lnTo>
                      <a:pt x="30" y="893"/>
                    </a:lnTo>
                    <a:lnTo>
                      <a:pt x="59" y="921"/>
                    </a:lnTo>
                    <a:lnTo>
                      <a:pt x="86" y="950"/>
                    </a:lnTo>
                    <a:lnTo>
                      <a:pt x="113" y="981"/>
                    </a:lnTo>
                    <a:lnTo>
                      <a:pt x="113" y="98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63" name="ïşlïḋé"/>
              <p:cNvSpPr/>
              <p:nvPr/>
            </p:nvSpPr>
            <p:spPr bwMode="auto">
              <a:xfrm>
                <a:off x="3829935" y="3511904"/>
                <a:ext cx="851618" cy="378496"/>
              </a:xfrm>
              <a:custGeom>
                <a:avLst/>
                <a:gdLst>
                  <a:gd name="T0" fmla="*/ 25 w 1098"/>
                  <a:gd name="T1" fmla="*/ 488 h 488"/>
                  <a:gd name="T2" fmla="*/ 1098 w 1098"/>
                  <a:gd name="T3" fmla="*/ 488 h 488"/>
                  <a:gd name="T4" fmla="*/ 1098 w 1098"/>
                  <a:gd name="T5" fmla="*/ 488 h 488"/>
                  <a:gd name="T6" fmla="*/ 1095 w 1098"/>
                  <a:gd name="T7" fmla="*/ 425 h 488"/>
                  <a:gd name="T8" fmla="*/ 1090 w 1098"/>
                  <a:gd name="T9" fmla="*/ 363 h 488"/>
                  <a:gd name="T10" fmla="*/ 1085 w 1098"/>
                  <a:gd name="T11" fmla="*/ 300 h 488"/>
                  <a:gd name="T12" fmla="*/ 1075 w 1098"/>
                  <a:gd name="T13" fmla="*/ 239 h 488"/>
                  <a:gd name="T14" fmla="*/ 1064 w 1098"/>
                  <a:gd name="T15" fmla="*/ 178 h 488"/>
                  <a:gd name="T16" fmla="*/ 1052 w 1098"/>
                  <a:gd name="T17" fmla="*/ 118 h 488"/>
                  <a:gd name="T18" fmla="*/ 1038 w 1098"/>
                  <a:gd name="T19" fmla="*/ 58 h 488"/>
                  <a:gd name="T20" fmla="*/ 1020 w 1098"/>
                  <a:gd name="T21" fmla="*/ 0 h 488"/>
                  <a:gd name="T22" fmla="*/ 0 w 1098"/>
                  <a:gd name="T23" fmla="*/ 331 h 488"/>
                  <a:gd name="T24" fmla="*/ 0 w 1098"/>
                  <a:gd name="T25" fmla="*/ 331 h 488"/>
                  <a:gd name="T26" fmla="*/ 9 w 1098"/>
                  <a:gd name="T27" fmla="*/ 370 h 488"/>
                  <a:gd name="T28" fmla="*/ 16 w 1098"/>
                  <a:gd name="T29" fmla="*/ 409 h 488"/>
                  <a:gd name="T30" fmla="*/ 21 w 1098"/>
                  <a:gd name="T31" fmla="*/ 448 h 488"/>
                  <a:gd name="T32" fmla="*/ 25 w 1098"/>
                  <a:gd name="T33" fmla="*/ 488 h 488"/>
                  <a:gd name="T34" fmla="*/ 25 w 1098"/>
                  <a:gd name="T35" fmla="*/ 488 h 4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098" h="488">
                    <a:moveTo>
                      <a:pt x="25" y="488"/>
                    </a:moveTo>
                    <a:lnTo>
                      <a:pt x="1098" y="488"/>
                    </a:lnTo>
                    <a:lnTo>
                      <a:pt x="1098" y="488"/>
                    </a:lnTo>
                    <a:lnTo>
                      <a:pt x="1095" y="425"/>
                    </a:lnTo>
                    <a:lnTo>
                      <a:pt x="1090" y="363"/>
                    </a:lnTo>
                    <a:lnTo>
                      <a:pt x="1085" y="300"/>
                    </a:lnTo>
                    <a:lnTo>
                      <a:pt x="1075" y="239"/>
                    </a:lnTo>
                    <a:lnTo>
                      <a:pt x="1064" y="178"/>
                    </a:lnTo>
                    <a:lnTo>
                      <a:pt x="1052" y="118"/>
                    </a:lnTo>
                    <a:lnTo>
                      <a:pt x="1038" y="58"/>
                    </a:lnTo>
                    <a:lnTo>
                      <a:pt x="1020" y="0"/>
                    </a:lnTo>
                    <a:lnTo>
                      <a:pt x="0" y="331"/>
                    </a:lnTo>
                    <a:lnTo>
                      <a:pt x="0" y="331"/>
                    </a:lnTo>
                    <a:lnTo>
                      <a:pt x="9" y="370"/>
                    </a:lnTo>
                    <a:lnTo>
                      <a:pt x="16" y="409"/>
                    </a:lnTo>
                    <a:lnTo>
                      <a:pt x="21" y="448"/>
                    </a:lnTo>
                    <a:lnTo>
                      <a:pt x="25" y="488"/>
                    </a:lnTo>
                    <a:lnTo>
                      <a:pt x="25" y="488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64" name="iṡḷiďê"/>
              <p:cNvSpPr/>
              <p:nvPr/>
            </p:nvSpPr>
            <p:spPr bwMode="auto">
              <a:xfrm>
                <a:off x="2846465" y="4495373"/>
                <a:ext cx="380048" cy="850066"/>
              </a:xfrm>
              <a:custGeom>
                <a:avLst/>
                <a:gdLst>
                  <a:gd name="T0" fmla="*/ 332 w 490"/>
                  <a:gd name="T1" fmla="*/ 0 h 1097"/>
                  <a:gd name="T2" fmla="*/ 0 w 490"/>
                  <a:gd name="T3" fmla="*/ 1020 h 1097"/>
                  <a:gd name="T4" fmla="*/ 0 w 490"/>
                  <a:gd name="T5" fmla="*/ 1020 h 1097"/>
                  <a:gd name="T6" fmla="*/ 60 w 490"/>
                  <a:gd name="T7" fmla="*/ 1037 h 1097"/>
                  <a:gd name="T8" fmla="*/ 119 w 490"/>
                  <a:gd name="T9" fmla="*/ 1051 h 1097"/>
                  <a:gd name="T10" fmla="*/ 179 w 490"/>
                  <a:gd name="T11" fmla="*/ 1063 h 1097"/>
                  <a:gd name="T12" fmla="*/ 240 w 490"/>
                  <a:gd name="T13" fmla="*/ 1074 h 1097"/>
                  <a:gd name="T14" fmla="*/ 302 w 490"/>
                  <a:gd name="T15" fmla="*/ 1084 h 1097"/>
                  <a:gd name="T16" fmla="*/ 363 w 490"/>
                  <a:gd name="T17" fmla="*/ 1090 h 1097"/>
                  <a:gd name="T18" fmla="*/ 427 w 490"/>
                  <a:gd name="T19" fmla="*/ 1094 h 1097"/>
                  <a:gd name="T20" fmla="*/ 490 w 490"/>
                  <a:gd name="T21" fmla="*/ 1097 h 1097"/>
                  <a:gd name="T22" fmla="*/ 490 w 490"/>
                  <a:gd name="T23" fmla="*/ 25 h 1097"/>
                  <a:gd name="T24" fmla="*/ 490 w 490"/>
                  <a:gd name="T25" fmla="*/ 25 h 1097"/>
                  <a:gd name="T26" fmla="*/ 449 w 490"/>
                  <a:gd name="T27" fmla="*/ 22 h 1097"/>
                  <a:gd name="T28" fmla="*/ 410 w 490"/>
                  <a:gd name="T29" fmla="*/ 17 h 1097"/>
                  <a:gd name="T30" fmla="*/ 371 w 490"/>
                  <a:gd name="T31" fmla="*/ 8 h 1097"/>
                  <a:gd name="T32" fmla="*/ 332 w 490"/>
                  <a:gd name="T33" fmla="*/ 0 h 1097"/>
                  <a:gd name="T34" fmla="*/ 332 w 490"/>
                  <a:gd name="T35" fmla="*/ 0 h 10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90" h="1097">
                    <a:moveTo>
                      <a:pt x="332" y="0"/>
                    </a:moveTo>
                    <a:lnTo>
                      <a:pt x="0" y="1020"/>
                    </a:lnTo>
                    <a:lnTo>
                      <a:pt x="0" y="1020"/>
                    </a:lnTo>
                    <a:lnTo>
                      <a:pt x="60" y="1037"/>
                    </a:lnTo>
                    <a:lnTo>
                      <a:pt x="119" y="1051"/>
                    </a:lnTo>
                    <a:lnTo>
                      <a:pt x="179" y="1063"/>
                    </a:lnTo>
                    <a:lnTo>
                      <a:pt x="240" y="1074"/>
                    </a:lnTo>
                    <a:lnTo>
                      <a:pt x="302" y="1084"/>
                    </a:lnTo>
                    <a:lnTo>
                      <a:pt x="363" y="1090"/>
                    </a:lnTo>
                    <a:lnTo>
                      <a:pt x="427" y="1094"/>
                    </a:lnTo>
                    <a:lnTo>
                      <a:pt x="490" y="1097"/>
                    </a:lnTo>
                    <a:lnTo>
                      <a:pt x="490" y="25"/>
                    </a:lnTo>
                    <a:lnTo>
                      <a:pt x="490" y="25"/>
                    </a:lnTo>
                    <a:lnTo>
                      <a:pt x="449" y="22"/>
                    </a:lnTo>
                    <a:lnTo>
                      <a:pt x="410" y="17"/>
                    </a:lnTo>
                    <a:lnTo>
                      <a:pt x="371" y="8"/>
                    </a:lnTo>
                    <a:lnTo>
                      <a:pt x="332" y="0"/>
                    </a:lnTo>
                    <a:lnTo>
                      <a:pt x="332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65" name="ïslïďê"/>
              <p:cNvSpPr/>
              <p:nvPr/>
            </p:nvSpPr>
            <p:spPr bwMode="auto">
              <a:xfrm>
                <a:off x="3470053" y="2576522"/>
                <a:ext cx="600321" cy="848514"/>
              </a:xfrm>
              <a:custGeom>
                <a:avLst/>
                <a:gdLst>
                  <a:gd name="T0" fmla="*/ 141 w 773"/>
                  <a:gd name="T1" fmla="*/ 1094 h 1094"/>
                  <a:gd name="T2" fmla="*/ 773 w 773"/>
                  <a:gd name="T3" fmla="*/ 226 h 1094"/>
                  <a:gd name="T4" fmla="*/ 773 w 773"/>
                  <a:gd name="T5" fmla="*/ 226 h 1094"/>
                  <a:gd name="T6" fmla="*/ 721 w 773"/>
                  <a:gd name="T7" fmla="*/ 191 h 1094"/>
                  <a:gd name="T8" fmla="*/ 668 w 773"/>
                  <a:gd name="T9" fmla="*/ 158 h 1094"/>
                  <a:gd name="T10" fmla="*/ 616 w 773"/>
                  <a:gd name="T11" fmla="*/ 127 h 1094"/>
                  <a:gd name="T12" fmla="*/ 561 w 773"/>
                  <a:gd name="T13" fmla="*/ 98 h 1094"/>
                  <a:gd name="T14" fmla="*/ 506 w 773"/>
                  <a:gd name="T15" fmla="*/ 71 h 1094"/>
                  <a:gd name="T16" fmla="*/ 448 w 773"/>
                  <a:gd name="T17" fmla="*/ 45 h 1094"/>
                  <a:gd name="T18" fmla="*/ 390 w 773"/>
                  <a:gd name="T19" fmla="*/ 23 h 1094"/>
                  <a:gd name="T20" fmla="*/ 332 w 773"/>
                  <a:gd name="T21" fmla="*/ 0 h 1094"/>
                  <a:gd name="T22" fmla="*/ 0 w 773"/>
                  <a:gd name="T23" fmla="*/ 1021 h 1094"/>
                  <a:gd name="T24" fmla="*/ 0 w 773"/>
                  <a:gd name="T25" fmla="*/ 1021 h 1094"/>
                  <a:gd name="T26" fmla="*/ 36 w 773"/>
                  <a:gd name="T27" fmla="*/ 1036 h 1094"/>
                  <a:gd name="T28" fmla="*/ 73 w 773"/>
                  <a:gd name="T29" fmla="*/ 1053 h 1094"/>
                  <a:gd name="T30" fmla="*/ 108 w 773"/>
                  <a:gd name="T31" fmla="*/ 1072 h 1094"/>
                  <a:gd name="T32" fmla="*/ 141 w 773"/>
                  <a:gd name="T33" fmla="*/ 1094 h 1094"/>
                  <a:gd name="T34" fmla="*/ 141 w 773"/>
                  <a:gd name="T35" fmla="*/ 1094 h 10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773" h="1094">
                    <a:moveTo>
                      <a:pt x="141" y="1094"/>
                    </a:moveTo>
                    <a:lnTo>
                      <a:pt x="773" y="226"/>
                    </a:lnTo>
                    <a:lnTo>
                      <a:pt x="773" y="226"/>
                    </a:lnTo>
                    <a:lnTo>
                      <a:pt x="721" y="191"/>
                    </a:lnTo>
                    <a:lnTo>
                      <a:pt x="668" y="158"/>
                    </a:lnTo>
                    <a:lnTo>
                      <a:pt x="616" y="127"/>
                    </a:lnTo>
                    <a:lnTo>
                      <a:pt x="561" y="98"/>
                    </a:lnTo>
                    <a:lnTo>
                      <a:pt x="506" y="71"/>
                    </a:lnTo>
                    <a:lnTo>
                      <a:pt x="448" y="45"/>
                    </a:lnTo>
                    <a:lnTo>
                      <a:pt x="390" y="23"/>
                    </a:lnTo>
                    <a:lnTo>
                      <a:pt x="332" y="0"/>
                    </a:lnTo>
                    <a:lnTo>
                      <a:pt x="0" y="1021"/>
                    </a:lnTo>
                    <a:lnTo>
                      <a:pt x="0" y="1021"/>
                    </a:lnTo>
                    <a:lnTo>
                      <a:pt x="36" y="1036"/>
                    </a:lnTo>
                    <a:lnTo>
                      <a:pt x="73" y="1053"/>
                    </a:lnTo>
                    <a:lnTo>
                      <a:pt x="108" y="1072"/>
                    </a:lnTo>
                    <a:lnTo>
                      <a:pt x="141" y="1094"/>
                    </a:lnTo>
                    <a:lnTo>
                      <a:pt x="141" y="109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66" name="ïṡḻíḋe"/>
              <p:cNvSpPr/>
              <p:nvPr/>
            </p:nvSpPr>
            <p:spPr bwMode="auto">
              <a:xfrm>
                <a:off x="3288561" y="4495373"/>
                <a:ext cx="380048" cy="850066"/>
              </a:xfrm>
              <a:custGeom>
                <a:avLst/>
                <a:gdLst>
                  <a:gd name="T0" fmla="*/ 0 w 490"/>
                  <a:gd name="T1" fmla="*/ 25 h 1097"/>
                  <a:gd name="T2" fmla="*/ 0 w 490"/>
                  <a:gd name="T3" fmla="*/ 1097 h 1097"/>
                  <a:gd name="T4" fmla="*/ 0 w 490"/>
                  <a:gd name="T5" fmla="*/ 1097 h 1097"/>
                  <a:gd name="T6" fmla="*/ 63 w 490"/>
                  <a:gd name="T7" fmla="*/ 1094 h 1097"/>
                  <a:gd name="T8" fmla="*/ 127 w 490"/>
                  <a:gd name="T9" fmla="*/ 1090 h 1097"/>
                  <a:gd name="T10" fmla="*/ 188 w 490"/>
                  <a:gd name="T11" fmla="*/ 1084 h 1097"/>
                  <a:gd name="T12" fmla="*/ 250 w 490"/>
                  <a:gd name="T13" fmla="*/ 1074 h 1097"/>
                  <a:gd name="T14" fmla="*/ 311 w 490"/>
                  <a:gd name="T15" fmla="*/ 1063 h 1097"/>
                  <a:gd name="T16" fmla="*/ 371 w 490"/>
                  <a:gd name="T17" fmla="*/ 1051 h 1097"/>
                  <a:gd name="T18" fmla="*/ 430 w 490"/>
                  <a:gd name="T19" fmla="*/ 1037 h 1097"/>
                  <a:gd name="T20" fmla="*/ 490 w 490"/>
                  <a:gd name="T21" fmla="*/ 1020 h 1097"/>
                  <a:gd name="T22" fmla="*/ 158 w 490"/>
                  <a:gd name="T23" fmla="*/ 0 h 1097"/>
                  <a:gd name="T24" fmla="*/ 158 w 490"/>
                  <a:gd name="T25" fmla="*/ 0 h 1097"/>
                  <a:gd name="T26" fmla="*/ 119 w 490"/>
                  <a:gd name="T27" fmla="*/ 8 h 1097"/>
                  <a:gd name="T28" fmla="*/ 80 w 490"/>
                  <a:gd name="T29" fmla="*/ 17 h 1097"/>
                  <a:gd name="T30" fmla="*/ 41 w 490"/>
                  <a:gd name="T31" fmla="*/ 22 h 1097"/>
                  <a:gd name="T32" fmla="*/ 0 w 490"/>
                  <a:gd name="T33" fmla="*/ 25 h 1097"/>
                  <a:gd name="T34" fmla="*/ 0 w 490"/>
                  <a:gd name="T35" fmla="*/ 25 h 10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90" h="1097">
                    <a:moveTo>
                      <a:pt x="0" y="25"/>
                    </a:moveTo>
                    <a:lnTo>
                      <a:pt x="0" y="1097"/>
                    </a:lnTo>
                    <a:lnTo>
                      <a:pt x="0" y="1097"/>
                    </a:lnTo>
                    <a:lnTo>
                      <a:pt x="63" y="1094"/>
                    </a:lnTo>
                    <a:lnTo>
                      <a:pt x="127" y="1090"/>
                    </a:lnTo>
                    <a:lnTo>
                      <a:pt x="188" y="1084"/>
                    </a:lnTo>
                    <a:lnTo>
                      <a:pt x="250" y="1074"/>
                    </a:lnTo>
                    <a:lnTo>
                      <a:pt x="311" y="1063"/>
                    </a:lnTo>
                    <a:lnTo>
                      <a:pt x="371" y="1051"/>
                    </a:lnTo>
                    <a:lnTo>
                      <a:pt x="430" y="1037"/>
                    </a:lnTo>
                    <a:lnTo>
                      <a:pt x="490" y="1020"/>
                    </a:lnTo>
                    <a:lnTo>
                      <a:pt x="158" y="0"/>
                    </a:lnTo>
                    <a:lnTo>
                      <a:pt x="158" y="0"/>
                    </a:lnTo>
                    <a:lnTo>
                      <a:pt x="119" y="8"/>
                    </a:lnTo>
                    <a:lnTo>
                      <a:pt x="80" y="17"/>
                    </a:lnTo>
                    <a:lnTo>
                      <a:pt x="41" y="22"/>
                    </a:lnTo>
                    <a:lnTo>
                      <a:pt x="0" y="25"/>
                    </a:lnTo>
                    <a:lnTo>
                      <a:pt x="0" y="25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67" name="iṣḷîďê"/>
              <p:cNvSpPr/>
              <p:nvPr/>
            </p:nvSpPr>
            <p:spPr bwMode="auto">
              <a:xfrm>
                <a:off x="3829935" y="3952448"/>
                <a:ext cx="851618" cy="380047"/>
              </a:xfrm>
              <a:custGeom>
                <a:avLst/>
                <a:gdLst>
                  <a:gd name="T0" fmla="*/ 25 w 1098"/>
                  <a:gd name="T1" fmla="*/ 0 h 489"/>
                  <a:gd name="T2" fmla="*/ 25 w 1098"/>
                  <a:gd name="T3" fmla="*/ 0 h 489"/>
                  <a:gd name="T4" fmla="*/ 21 w 1098"/>
                  <a:gd name="T5" fmla="*/ 40 h 489"/>
                  <a:gd name="T6" fmla="*/ 16 w 1098"/>
                  <a:gd name="T7" fmla="*/ 80 h 489"/>
                  <a:gd name="T8" fmla="*/ 9 w 1098"/>
                  <a:gd name="T9" fmla="*/ 119 h 489"/>
                  <a:gd name="T10" fmla="*/ 0 w 1098"/>
                  <a:gd name="T11" fmla="*/ 157 h 489"/>
                  <a:gd name="T12" fmla="*/ 1020 w 1098"/>
                  <a:gd name="T13" fmla="*/ 489 h 489"/>
                  <a:gd name="T14" fmla="*/ 1020 w 1098"/>
                  <a:gd name="T15" fmla="*/ 489 h 489"/>
                  <a:gd name="T16" fmla="*/ 1038 w 1098"/>
                  <a:gd name="T17" fmla="*/ 430 h 489"/>
                  <a:gd name="T18" fmla="*/ 1052 w 1098"/>
                  <a:gd name="T19" fmla="*/ 371 h 489"/>
                  <a:gd name="T20" fmla="*/ 1064 w 1098"/>
                  <a:gd name="T21" fmla="*/ 310 h 489"/>
                  <a:gd name="T22" fmla="*/ 1075 w 1098"/>
                  <a:gd name="T23" fmla="*/ 250 h 489"/>
                  <a:gd name="T24" fmla="*/ 1085 w 1098"/>
                  <a:gd name="T25" fmla="*/ 188 h 489"/>
                  <a:gd name="T26" fmla="*/ 1090 w 1098"/>
                  <a:gd name="T27" fmla="*/ 126 h 489"/>
                  <a:gd name="T28" fmla="*/ 1095 w 1098"/>
                  <a:gd name="T29" fmla="*/ 63 h 489"/>
                  <a:gd name="T30" fmla="*/ 1098 w 1098"/>
                  <a:gd name="T31" fmla="*/ 0 h 489"/>
                  <a:gd name="T32" fmla="*/ 25 w 1098"/>
                  <a:gd name="T33" fmla="*/ 0 h 4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098" h="489">
                    <a:moveTo>
                      <a:pt x="25" y="0"/>
                    </a:moveTo>
                    <a:lnTo>
                      <a:pt x="25" y="0"/>
                    </a:lnTo>
                    <a:lnTo>
                      <a:pt x="21" y="40"/>
                    </a:lnTo>
                    <a:lnTo>
                      <a:pt x="16" y="80"/>
                    </a:lnTo>
                    <a:lnTo>
                      <a:pt x="9" y="119"/>
                    </a:lnTo>
                    <a:lnTo>
                      <a:pt x="0" y="157"/>
                    </a:lnTo>
                    <a:lnTo>
                      <a:pt x="1020" y="489"/>
                    </a:lnTo>
                    <a:lnTo>
                      <a:pt x="1020" y="489"/>
                    </a:lnTo>
                    <a:lnTo>
                      <a:pt x="1038" y="430"/>
                    </a:lnTo>
                    <a:lnTo>
                      <a:pt x="1052" y="371"/>
                    </a:lnTo>
                    <a:lnTo>
                      <a:pt x="1064" y="310"/>
                    </a:lnTo>
                    <a:lnTo>
                      <a:pt x="1075" y="250"/>
                    </a:lnTo>
                    <a:lnTo>
                      <a:pt x="1085" y="188"/>
                    </a:lnTo>
                    <a:lnTo>
                      <a:pt x="1090" y="126"/>
                    </a:lnTo>
                    <a:lnTo>
                      <a:pt x="1095" y="63"/>
                    </a:lnTo>
                    <a:lnTo>
                      <a:pt x="1098" y="0"/>
                    </a:lnTo>
                    <a:lnTo>
                      <a:pt x="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68" name="íS1íḋe"/>
              <p:cNvSpPr/>
              <p:nvPr/>
            </p:nvSpPr>
            <p:spPr bwMode="auto">
              <a:xfrm>
                <a:off x="3755477" y="4133941"/>
                <a:ext cx="846963" cy="600319"/>
              </a:xfrm>
              <a:custGeom>
                <a:avLst/>
                <a:gdLst>
                  <a:gd name="T0" fmla="*/ 0 w 1093"/>
                  <a:gd name="T1" fmla="*/ 143 h 773"/>
                  <a:gd name="T2" fmla="*/ 868 w 1093"/>
                  <a:gd name="T3" fmla="*/ 773 h 773"/>
                  <a:gd name="T4" fmla="*/ 868 w 1093"/>
                  <a:gd name="T5" fmla="*/ 773 h 773"/>
                  <a:gd name="T6" fmla="*/ 902 w 1093"/>
                  <a:gd name="T7" fmla="*/ 722 h 773"/>
                  <a:gd name="T8" fmla="*/ 934 w 1093"/>
                  <a:gd name="T9" fmla="*/ 670 h 773"/>
                  <a:gd name="T10" fmla="*/ 965 w 1093"/>
                  <a:gd name="T11" fmla="*/ 616 h 773"/>
                  <a:gd name="T12" fmla="*/ 995 w 1093"/>
                  <a:gd name="T13" fmla="*/ 561 h 773"/>
                  <a:gd name="T14" fmla="*/ 1022 w 1093"/>
                  <a:gd name="T15" fmla="*/ 506 h 773"/>
                  <a:gd name="T16" fmla="*/ 1047 w 1093"/>
                  <a:gd name="T17" fmla="*/ 449 h 773"/>
                  <a:gd name="T18" fmla="*/ 1071 w 1093"/>
                  <a:gd name="T19" fmla="*/ 392 h 773"/>
                  <a:gd name="T20" fmla="*/ 1093 w 1093"/>
                  <a:gd name="T21" fmla="*/ 332 h 773"/>
                  <a:gd name="T22" fmla="*/ 73 w 1093"/>
                  <a:gd name="T23" fmla="*/ 0 h 773"/>
                  <a:gd name="T24" fmla="*/ 73 w 1093"/>
                  <a:gd name="T25" fmla="*/ 0 h 773"/>
                  <a:gd name="T26" fmla="*/ 57 w 1093"/>
                  <a:gd name="T27" fmla="*/ 38 h 773"/>
                  <a:gd name="T28" fmla="*/ 39 w 1093"/>
                  <a:gd name="T29" fmla="*/ 74 h 773"/>
                  <a:gd name="T30" fmla="*/ 20 w 1093"/>
                  <a:gd name="T31" fmla="*/ 109 h 773"/>
                  <a:gd name="T32" fmla="*/ 0 w 1093"/>
                  <a:gd name="T33" fmla="*/ 143 h 773"/>
                  <a:gd name="T34" fmla="*/ 0 w 1093"/>
                  <a:gd name="T35" fmla="*/ 143 h 7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093" h="773">
                    <a:moveTo>
                      <a:pt x="0" y="143"/>
                    </a:moveTo>
                    <a:lnTo>
                      <a:pt x="868" y="773"/>
                    </a:lnTo>
                    <a:lnTo>
                      <a:pt x="868" y="773"/>
                    </a:lnTo>
                    <a:lnTo>
                      <a:pt x="902" y="722"/>
                    </a:lnTo>
                    <a:lnTo>
                      <a:pt x="934" y="670"/>
                    </a:lnTo>
                    <a:lnTo>
                      <a:pt x="965" y="616"/>
                    </a:lnTo>
                    <a:lnTo>
                      <a:pt x="995" y="561"/>
                    </a:lnTo>
                    <a:lnTo>
                      <a:pt x="1022" y="506"/>
                    </a:lnTo>
                    <a:lnTo>
                      <a:pt x="1047" y="449"/>
                    </a:lnTo>
                    <a:lnTo>
                      <a:pt x="1071" y="392"/>
                    </a:lnTo>
                    <a:lnTo>
                      <a:pt x="1093" y="332"/>
                    </a:lnTo>
                    <a:lnTo>
                      <a:pt x="73" y="0"/>
                    </a:lnTo>
                    <a:lnTo>
                      <a:pt x="73" y="0"/>
                    </a:lnTo>
                    <a:lnTo>
                      <a:pt x="57" y="38"/>
                    </a:lnTo>
                    <a:lnTo>
                      <a:pt x="39" y="74"/>
                    </a:lnTo>
                    <a:lnTo>
                      <a:pt x="20" y="109"/>
                    </a:lnTo>
                    <a:lnTo>
                      <a:pt x="0" y="143"/>
                    </a:lnTo>
                    <a:lnTo>
                      <a:pt x="0" y="14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69" name="ïšľïḓe"/>
              <p:cNvSpPr/>
              <p:nvPr/>
            </p:nvSpPr>
            <p:spPr bwMode="auto">
              <a:xfrm>
                <a:off x="1912633" y="4133941"/>
                <a:ext cx="846963" cy="600319"/>
              </a:xfrm>
              <a:custGeom>
                <a:avLst/>
                <a:gdLst>
                  <a:gd name="T0" fmla="*/ 1020 w 1093"/>
                  <a:gd name="T1" fmla="*/ 0 h 773"/>
                  <a:gd name="T2" fmla="*/ 0 w 1093"/>
                  <a:gd name="T3" fmla="*/ 332 h 773"/>
                  <a:gd name="T4" fmla="*/ 0 w 1093"/>
                  <a:gd name="T5" fmla="*/ 332 h 773"/>
                  <a:gd name="T6" fmla="*/ 22 w 1093"/>
                  <a:gd name="T7" fmla="*/ 392 h 773"/>
                  <a:gd name="T8" fmla="*/ 46 w 1093"/>
                  <a:gd name="T9" fmla="*/ 449 h 773"/>
                  <a:gd name="T10" fmla="*/ 71 w 1093"/>
                  <a:gd name="T11" fmla="*/ 506 h 773"/>
                  <a:gd name="T12" fmla="*/ 98 w 1093"/>
                  <a:gd name="T13" fmla="*/ 561 h 773"/>
                  <a:gd name="T14" fmla="*/ 128 w 1093"/>
                  <a:gd name="T15" fmla="*/ 616 h 773"/>
                  <a:gd name="T16" fmla="*/ 159 w 1093"/>
                  <a:gd name="T17" fmla="*/ 670 h 773"/>
                  <a:gd name="T18" fmla="*/ 191 w 1093"/>
                  <a:gd name="T19" fmla="*/ 722 h 773"/>
                  <a:gd name="T20" fmla="*/ 225 w 1093"/>
                  <a:gd name="T21" fmla="*/ 773 h 773"/>
                  <a:gd name="T22" fmla="*/ 1093 w 1093"/>
                  <a:gd name="T23" fmla="*/ 143 h 773"/>
                  <a:gd name="T24" fmla="*/ 1093 w 1093"/>
                  <a:gd name="T25" fmla="*/ 143 h 773"/>
                  <a:gd name="T26" fmla="*/ 1073 w 1093"/>
                  <a:gd name="T27" fmla="*/ 109 h 773"/>
                  <a:gd name="T28" fmla="*/ 1054 w 1093"/>
                  <a:gd name="T29" fmla="*/ 74 h 773"/>
                  <a:gd name="T30" fmla="*/ 1036 w 1093"/>
                  <a:gd name="T31" fmla="*/ 38 h 773"/>
                  <a:gd name="T32" fmla="*/ 1020 w 1093"/>
                  <a:gd name="T33" fmla="*/ 0 h 773"/>
                  <a:gd name="T34" fmla="*/ 1020 w 1093"/>
                  <a:gd name="T35" fmla="*/ 0 h 7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093" h="773">
                    <a:moveTo>
                      <a:pt x="1020" y="0"/>
                    </a:moveTo>
                    <a:lnTo>
                      <a:pt x="0" y="332"/>
                    </a:lnTo>
                    <a:lnTo>
                      <a:pt x="0" y="332"/>
                    </a:lnTo>
                    <a:lnTo>
                      <a:pt x="22" y="392"/>
                    </a:lnTo>
                    <a:lnTo>
                      <a:pt x="46" y="449"/>
                    </a:lnTo>
                    <a:lnTo>
                      <a:pt x="71" y="506"/>
                    </a:lnTo>
                    <a:lnTo>
                      <a:pt x="98" y="561"/>
                    </a:lnTo>
                    <a:lnTo>
                      <a:pt x="128" y="616"/>
                    </a:lnTo>
                    <a:lnTo>
                      <a:pt x="159" y="670"/>
                    </a:lnTo>
                    <a:lnTo>
                      <a:pt x="191" y="722"/>
                    </a:lnTo>
                    <a:lnTo>
                      <a:pt x="225" y="773"/>
                    </a:lnTo>
                    <a:lnTo>
                      <a:pt x="1093" y="143"/>
                    </a:lnTo>
                    <a:lnTo>
                      <a:pt x="1093" y="143"/>
                    </a:lnTo>
                    <a:lnTo>
                      <a:pt x="1073" y="109"/>
                    </a:lnTo>
                    <a:lnTo>
                      <a:pt x="1054" y="74"/>
                    </a:lnTo>
                    <a:lnTo>
                      <a:pt x="1036" y="38"/>
                    </a:lnTo>
                    <a:lnTo>
                      <a:pt x="1020" y="0"/>
                    </a:lnTo>
                    <a:lnTo>
                      <a:pt x="102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70" name="ïśľíḍé"/>
              <p:cNvSpPr/>
              <p:nvPr/>
            </p:nvSpPr>
            <p:spPr bwMode="auto">
              <a:xfrm>
                <a:off x="3631380" y="4295267"/>
                <a:ext cx="760095" cy="760095"/>
              </a:xfrm>
              <a:custGeom>
                <a:avLst/>
                <a:gdLst>
                  <a:gd name="T0" fmla="*/ 0 w 980"/>
                  <a:gd name="T1" fmla="*/ 113 h 981"/>
                  <a:gd name="T2" fmla="*/ 631 w 980"/>
                  <a:gd name="T3" fmla="*/ 981 h 981"/>
                  <a:gd name="T4" fmla="*/ 631 w 980"/>
                  <a:gd name="T5" fmla="*/ 981 h 981"/>
                  <a:gd name="T6" fmla="*/ 679 w 980"/>
                  <a:gd name="T7" fmla="*/ 942 h 981"/>
                  <a:gd name="T8" fmla="*/ 727 w 980"/>
                  <a:gd name="T9" fmla="*/ 902 h 981"/>
                  <a:gd name="T10" fmla="*/ 773 w 980"/>
                  <a:gd name="T11" fmla="*/ 860 h 981"/>
                  <a:gd name="T12" fmla="*/ 817 w 980"/>
                  <a:gd name="T13" fmla="*/ 817 h 981"/>
                  <a:gd name="T14" fmla="*/ 860 w 980"/>
                  <a:gd name="T15" fmla="*/ 773 h 981"/>
                  <a:gd name="T16" fmla="*/ 902 w 980"/>
                  <a:gd name="T17" fmla="*/ 727 h 981"/>
                  <a:gd name="T18" fmla="*/ 942 w 980"/>
                  <a:gd name="T19" fmla="*/ 680 h 981"/>
                  <a:gd name="T20" fmla="*/ 980 w 980"/>
                  <a:gd name="T21" fmla="*/ 631 h 981"/>
                  <a:gd name="T22" fmla="*/ 113 w 980"/>
                  <a:gd name="T23" fmla="*/ 0 h 981"/>
                  <a:gd name="T24" fmla="*/ 113 w 980"/>
                  <a:gd name="T25" fmla="*/ 0 h 981"/>
                  <a:gd name="T26" fmla="*/ 86 w 980"/>
                  <a:gd name="T27" fmla="*/ 31 h 981"/>
                  <a:gd name="T28" fmla="*/ 59 w 980"/>
                  <a:gd name="T29" fmla="*/ 60 h 981"/>
                  <a:gd name="T30" fmla="*/ 30 w 980"/>
                  <a:gd name="T31" fmla="*/ 88 h 981"/>
                  <a:gd name="T32" fmla="*/ 0 w 980"/>
                  <a:gd name="T33" fmla="*/ 113 h 981"/>
                  <a:gd name="T34" fmla="*/ 0 w 980"/>
                  <a:gd name="T35" fmla="*/ 113 h 9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980" h="981">
                    <a:moveTo>
                      <a:pt x="0" y="113"/>
                    </a:moveTo>
                    <a:lnTo>
                      <a:pt x="631" y="981"/>
                    </a:lnTo>
                    <a:lnTo>
                      <a:pt x="631" y="981"/>
                    </a:lnTo>
                    <a:lnTo>
                      <a:pt x="679" y="942"/>
                    </a:lnTo>
                    <a:lnTo>
                      <a:pt x="727" y="902"/>
                    </a:lnTo>
                    <a:lnTo>
                      <a:pt x="773" y="860"/>
                    </a:lnTo>
                    <a:lnTo>
                      <a:pt x="817" y="817"/>
                    </a:lnTo>
                    <a:lnTo>
                      <a:pt x="860" y="773"/>
                    </a:lnTo>
                    <a:lnTo>
                      <a:pt x="902" y="727"/>
                    </a:lnTo>
                    <a:lnTo>
                      <a:pt x="942" y="680"/>
                    </a:lnTo>
                    <a:lnTo>
                      <a:pt x="980" y="631"/>
                    </a:lnTo>
                    <a:lnTo>
                      <a:pt x="113" y="0"/>
                    </a:lnTo>
                    <a:lnTo>
                      <a:pt x="113" y="0"/>
                    </a:lnTo>
                    <a:lnTo>
                      <a:pt x="86" y="31"/>
                    </a:lnTo>
                    <a:lnTo>
                      <a:pt x="59" y="60"/>
                    </a:lnTo>
                    <a:lnTo>
                      <a:pt x="30" y="88"/>
                    </a:lnTo>
                    <a:lnTo>
                      <a:pt x="0" y="113"/>
                    </a:lnTo>
                    <a:lnTo>
                      <a:pt x="0" y="11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71" name="ïSlïḍé"/>
              <p:cNvSpPr/>
              <p:nvPr/>
            </p:nvSpPr>
            <p:spPr bwMode="auto">
              <a:xfrm>
                <a:off x="3470053" y="4419364"/>
                <a:ext cx="600321" cy="846963"/>
              </a:xfrm>
              <a:custGeom>
                <a:avLst/>
                <a:gdLst>
                  <a:gd name="T0" fmla="*/ 0 w 773"/>
                  <a:gd name="T1" fmla="*/ 73 h 1093"/>
                  <a:gd name="T2" fmla="*/ 332 w 773"/>
                  <a:gd name="T3" fmla="*/ 1093 h 1093"/>
                  <a:gd name="T4" fmla="*/ 332 w 773"/>
                  <a:gd name="T5" fmla="*/ 1093 h 1093"/>
                  <a:gd name="T6" fmla="*/ 390 w 773"/>
                  <a:gd name="T7" fmla="*/ 1071 h 1093"/>
                  <a:gd name="T8" fmla="*/ 448 w 773"/>
                  <a:gd name="T9" fmla="*/ 1049 h 1093"/>
                  <a:gd name="T10" fmla="*/ 506 w 773"/>
                  <a:gd name="T11" fmla="*/ 1023 h 1093"/>
                  <a:gd name="T12" fmla="*/ 561 w 773"/>
                  <a:gd name="T13" fmla="*/ 995 h 1093"/>
                  <a:gd name="T14" fmla="*/ 616 w 773"/>
                  <a:gd name="T15" fmla="*/ 967 h 1093"/>
                  <a:gd name="T16" fmla="*/ 668 w 773"/>
                  <a:gd name="T17" fmla="*/ 936 h 1093"/>
                  <a:gd name="T18" fmla="*/ 721 w 773"/>
                  <a:gd name="T19" fmla="*/ 902 h 1093"/>
                  <a:gd name="T20" fmla="*/ 773 w 773"/>
                  <a:gd name="T21" fmla="*/ 868 h 1093"/>
                  <a:gd name="T22" fmla="*/ 141 w 773"/>
                  <a:gd name="T23" fmla="*/ 0 h 1093"/>
                  <a:gd name="T24" fmla="*/ 141 w 773"/>
                  <a:gd name="T25" fmla="*/ 0 h 1093"/>
                  <a:gd name="T26" fmla="*/ 108 w 773"/>
                  <a:gd name="T27" fmla="*/ 22 h 1093"/>
                  <a:gd name="T28" fmla="*/ 73 w 773"/>
                  <a:gd name="T29" fmla="*/ 41 h 1093"/>
                  <a:gd name="T30" fmla="*/ 36 w 773"/>
                  <a:gd name="T31" fmla="*/ 58 h 1093"/>
                  <a:gd name="T32" fmla="*/ 0 w 773"/>
                  <a:gd name="T33" fmla="*/ 73 h 1093"/>
                  <a:gd name="T34" fmla="*/ 0 w 773"/>
                  <a:gd name="T35" fmla="*/ 73 h 10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773" h="1093">
                    <a:moveTo>
                      <a:pt x="0" y="73"/>
                    </a:moveTo>
                    <a:lnTo>
                      <a:pt x="332" y="1093"/>
                    </a:lnTo>
                    <a:lnTo>
                      <a:pt x="332" y="1093"/>
                    </a:lnTo>
                    <a:lnTo>
                      <a:pt x="390" y="1071"/>
                    </a:lnTo>
                    <a:lnTo>
                      <a:pt x="448" y="1049"/>
                    </a:lnTo>
                    <a:lnTo>
                      <a:pt x="506" y="1023"/>
                    </a:lnTo>
                    <a:lnTo>
                      <a:pt x="561" y="995"/>
                    </a:lnTo>
                    <a:lnTo>
                      <a:pt x="616" y="967"/>
                    </a:lnTo>
                    <a:lnTo>
                      <a:pt x="668" y="936"/>
                    </a:lnTo>
                    <a:lnTo>
                      <a:pt x="721" y="902"/>
                    </a:lnTo>
                    <a:lnTo>
                      <a:pt x="773" y="868"/>
                    </a:lnTo>
                    <a:lnTo>
                      <a:pt x="141" y="0"/>
                    </a:lnTo>
                    <a:lnTo>
                      <a:pt x="141" y="0"/>
                    </a:lnTo>
                    <a:lnTo>
                      <a:pt x="108" y="22"/>
                    </a:lnTo>
                    <a:lnTo>
                      <a:pt x="73" y="41"/>
                    </a:lnTo>
                    <a:lnTo>
                      <a:pt x="36" y="58"/>
                    </a:lnTo>
                    <a:lnTo>
                      <a:pt x="0" y="73"/>
                    </a:lnTo>
                    <a:lnTo>
                      <a:pt x="0" y="73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72" name="iṩḷiḓé"/>
              <p:cNvSpPr/>
              <p:nvPr/>
            </p:nvSpPr>
            <p:spPr bwMode="auto">
              <a:xfrm>
                <a:off x="1833521" y="3952448"/>
                <a:ext cx="851618" cy="380047"/>
              </a:xfrm>
              <a:custGeom>
                <a:avLst/>
                <a:gdLst>
                  <a:gd name="T0" fmla="*/ 1073 w 1098"/>
                  <a:gd name="T1" fmla="*/ 0 h 489"/>
                  <a:gd name="T2" fmla="*/ 0 w 1098"/>
                  <a:gd name="T3" fmla="*/ 0 h 489"/>
                  <a:gd name="T4" fmla="*/ 0 w 1098"/>
                  <a:gd name="T5" fmla="*/ 0 h 489"/>
                  <a:gd name="T6" fmla="*/ 3 w 1098"/>
                  <a:gd name="T7" fmla="*/ 63 h 489"/>
                  <a:gd name="T8" fmla="*/ 8 w 1098"/>
                  <a:gd name="T9" fmla="*/ 126 h 489"/>
                  <a:gd name="T10" fmla="*/ 13 w 1098"/>
                  <a:gd name="T11" fmla="*/ 188 h 489"/>
                  <a:gd name="T12" fmla="*/ 23 w 1098"/>
                  <a:gd name="T13" fmla="*/ 250 h 489"/>
                  <a:gd name="T14" fmla="*/ 34 w 1098"/>
                  <a:gd name="T15" fmla="*/ 310 h 489"/>
                  <a:gd name="T16" fmla="*/ 46 w 1098"/>
                  <a:gd name="T17" fmla="*/ 371 h 489"/>
                  <a:gd name="T18" fmla="*/ 60 w 1098"/>
                  <a:gd name="T19" fmla="*/ 430 h 489"/>
                  <a:gd name="T20" fmla="*/ 78 w 1098"/>
                  <a:gd name="T21" fmla="*/ 489 h 489"/>
                  <a:gd name="T22" fmla="*/ 1098 w 1098"/>
                  <a:gd name="T23" fmla="*/ 157 h 489"/>
                  <a:gd name="T24" fmla="*/ 1098 w 1098"/>
                  <a:gd name="T25" fmla="*/ 157 h 489"/>
                  <a:gd name="T26" fmla="*/ 1089 w 1098"/>
                  <a:gd name="T27" fmla="*/ 119 h 489"/>
                  <a:gd name="T28" fmla="*/ 1082 w 1098"/>
                  <a:gd name="T29" fmla="*/ 80 h 489"/>
                  <a:gd name="T30" fmla="*/ 1077 w 1098"/>
                  <a:gd name="T31" fmla="*/ 40 h 489"/>
                  <a:gd name="T32" fmla="*/ 1073 w 1098"/>
                  <a:gd name="T33" fmla="*/ 0 h 489"/>
                  <a:gd name="T34" fmla="*/ 1073 w 1098"/>
                  <a:gd name="T35" fmla="*/ 0 h 4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098" h="489">
                    <a:moveTo>
                      <a:pt x="1073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3" y="63"/>
                    </a:lnTo>
                    <a:lnTo>
                      <a:pt x="8" y="126"/>
                    </a:lnTo>
                    <a:lnTo>
                      <a:pt x="13" y="188"/>
                    </a:lnTo>
                    <a:lnTo>
                      <a:pt x="23" y="250"/>
                    </a:lnTo>
                    <a:lnTo>
                      <a:pt x="34" y="310"/>
                    </a:lnTo>
                    <a:lnTo>
                      <a:pt x="46" y="371"/>
                    </a:lnTo>
                    <a:lnTo>
                      <a:pt x="60" y="430"/>
                    </a:lnTo>
                    <a:lnTo>
                      <a:pt x="78" y="489"/>
                    </a:lnTo>
                    <a:lnTo>
                      <a:pt x="1098" y="157"/>
                    </a:lnTo>
                    <a:lnTo>
                      <a:pt x="1098" y="157"/>
                    </a:lnTo>
                    <a:lnTo>
                      <a:pt x="1089" y="119"/>
                    </a:lnTo>
                    <a:lnTo>
                      <a:pt x="1082" y="80"/>
                    </a:lnTo>
                    <a:lnTo>
                      <a:pt x="1077" y="40"/>
                    </a:lnTo>
                    <a:lnTo>
                      <a:pt x="1073" y="0"/>
                    </a:lnTo>
                    <a:lnTo>
                      <a:pt x="1073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73" name="ïṩľiḓê"/>
              <p:cNvSpPr/>
              <p:nvPr/>
            </p:nvSpPr>
            <p:spPr bwMode="auto">
              <a:xfrm>
                <a:off x="2446251" y="4419364"/>
                <a:ext cx="598769" cy="846963"/>
              </a:xfrm>
              <a:custGeom>
                <a:avLst/>
                <a:gdLst>
                  <a:gd name="T0" fmla="*/ 631 w 772"/>
                  <a:gd name="T1" fmla="*/ 0 h 1093"/>
                  <a:gd name="T2" fmla="*/ 0 w 772"/>
                  <a:gd name="T3" fmla="*/ 868 h 1093"/>
                  <a:gd name="T4" fmla="*/ 0 w 772"/>
                  <a:gd name="T5" fmla="*/ 868 h 1093"/>
                  <a:gd name="T6" fmla="*/ 51 w 772"/>
                  <a:gd name="T7" fmla="*/ 902 h 1093"/>
                  <a:gd name="T8" fmla="*/ 104 w 772"/>
                  <a:gd name="T9" fmla="*/ 936 h 1093"/>
                  <a:gd name="T10" fmla="*/ 156 w 772"/>
                  <a:gd name="T11" fmla="*/ 967 h 1093"/>
                  <a:gd name="T12" fmla="*/ 211 w 772"/>
                  <a:gd name="T13" fmla="*/ 995 h 1093"/>
                  <a:gd name="T14" fmla="*/ 266 w 772"/>
                  <a:gd name="T15" fmla="*/ 1023 h 1093"/>
                  <a:gd name="T16" fmla="*/ 324 w 772"/>
                  <a:gd name="T17" fmla="*/ 1049 h 1093"/>
                  <a:gd name="T18" fmla="*/ 382 w 772"/>
                  <a:gd name="T19" fmla="*/ 1071 h 1093"/>
                  <a:gd name="T20" fmla="*/ 440 w 772"/>
                  <a:gd name="T21" fmla="*/ 1093 h 1093"/>
                  <a:gd name="T22" fmla="*/ 772 w 772"/>
                  <a:gd name="T23" fmla="*/ 73 h 1093"/>
                  <a:gd name="T24" fmla="*/ 772 w 772"/>
                  <a:gd name="T25" fmla="*/ 73 h 1093"/>
                  <a:gd name="T26" fmla="*/ 736 w 772"/>
                  <a:gd name="T27" fmla="*/ 58 h 1093"/>
                  <a:gd name="T28" fmla="*/ 699 w 772"/>
                  <a:gd name="T29" fmla="*/ 41 h 1093"/>
                  <a:gd name="T30" fmla="*/ 664 w 772"/>
                  <a:gd name="T31" fmla="*/ 22 h 1093"/>
                  <a:gd name="T32" fmla="*/ 631 w 772"/>
                  <a:gd name="T33" fmla="*/ 0 h 1093"/>
                  <a:gd name="T34" fmla="*/ 631 w 772"/>
                  <a:gd name="T35" fmla="*/ 0 h 10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772" h="1093">
                    <a:moveTo>
                      <a:pt x="631" y="0"/>
                    </a:moveTo>
                    <a:lnTo>
                      <a:pt x="0" y="868"/>
                    </a:lnTo>
                    <a:lnTo>
                      <a:pt x="0" y="868"/>
                    </a:lnTo>
                    <a:lnTo>
                      <a:pt x="51" y="902"/>
                    </a:lnTo>
                    <a:lnTo>
                      <a:pt x="104" y="936"/>
                    </a:lnTo>
                    <a:lnTo>
                      <a:pt x="156" y="967"/>
                    </a:lnTo>
                    <a:lnTo>
                      <a:pt x="211" y="995"/>
                    </a:lnTo>
                    <a:lnTo>
                      <a:pt x="266" y="1023"/>
                    </a:lnTo>
                    <a:lnTo>
                      <a:pt x="324" y="1049"/>
                    </a:lnTo>
                    <a:lnTo>
                      <a:pt x="382" y="1071"/>
                    </a:lnTo>
                    <a:lnTo>
                      <a:pt x="440" y="1093"/>
                    </a:lnTo>
                    <a:lnTo>
                      <a:pt x="772" y="73"/>
                    </a:lnTo>
                    <a:lnTo>
                      <a:pt x="772" y="73"/>
                    </a:lnTo>
                    <a:lnTo>
                      <a:pt x="736" y="58"/>
                    </a:lnTo>
                    <a:lnTo>
                      <a:pt x="699" y="41"/>
                    </a:lnTo>
                    <a:lnTo>
                      <a:pt x="664" y="22"/>
                    </a:lnTo>
                    <a:lnTo>
                      <a:pt x="631" y="0"/>
                    </a:lnTo>
                    <a:lnTo>
                      <a:pt x="631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74" name="ïṣḻïde"/>
              <p:cNvSpPr/>
              <p:nvPr/>
            </p:nvSpPr>
            <p:spPr bwMode="auto">
              <a:xfrm>
                <a:off x="1833521" y="3511904"/>
                <a:ext cx="851618" cy="378496"/>
              </a:xfrm>
              <a:custGeom>
                <a:avLst/>
                <a:gdLst>
                  <a:gd name="T0" fmla="*/ 1098 w 1098"/>
                  <a:gd name="T1" fmla="*/ 331 h 488"/>
                  <a:gd name="T2" fmla="*/ 78 w 1098"/>
                  <a:gd name="T3" fmla="*/ 0 h 488"/>
                  <a:gd name="T4" fmla="*/ 78 w 1098"/>
                  <a:gd name="T5" fmla="*/ 0 h 488"/>
                  <a:gd name="T6" fmla="*/ 60 w 1098"/>
                  <a:gd name="T7" fmla="*/ 58 h 488"/>
                  <a:gd name="T8" fmla="*/ 46 w 1098"/>
                  <a:gd name="T9" fmla="*/ 118 h 488"/>
                  <a:gd name="T10" fmla="*/ 34 w 1098"/>
                  <a:gd name="T11" fmla="*/ 178 h 488"/>
                  <a:gd name="T12" fmla="*/ 23 w 1098"/>
                  <a:gd name="T13" fmla="*/ 239 h 488"/>
                  <a:gd name="T14" fmla="*/ 13 w 1098"/>
                  <a:gd name="T15" fmla="*/ 300 h 488"/>
                  <a:gd name="T16" fmla="*/ 8 w 1098"/>
                  <a:gd name="T17" fmla="*/ 363 h 488"/>
                  <a:gd name="T18" fmla="*/ 3 w 1098"/>
                  <a:gd name="T19" fmla="*/ 425 h 488"/>
                  <a:gd name="T20" fmla="*/ 0 w 1098"/>
                  <a:gd name="T21" fmla="*/ 488 h 488"/>
                  <a:gd name="T22" fmla="*/ 1073 w 1098"/>
                  <a:gd name="T23" fmla="*/ 488 h 488"/>
                  <a:gd name="T24" fmla="*/ 1073 w 1098"/>
                  <a:gd name="T25" fmla="*/ 488 h 488"/>
                  <a:gd name="T26" fmla="*/ 1077 w 1098"/>
                  <a:gd name="T27" fmla="*/ 448 h 488"/>
                  <a:gd name="T28" fmla="*/ 1082 w 1098"/>
                  <a:gd name="T29" fmla="*/ 409 h 488"/>
                  <a:gd name="T30" fmla="*/ 1089 w 1098"/>
                  <a:gd name="T31" fmla="*/ 370 h 488"/>
                  <a:gd name="T32" fmla="*/ 1098 w 1098"/>
                  <a:gd name="T33" fmla="*/ 331 h 488"/>
                  <a:gd name="T34" fmla="*/ 1098 w 1098"/>
                  <a:gd name="T35" fmla="*/ 331 h 4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098" h="488">
                    <a:moveTo>
                      <a:pt x="1098" y="331"/>
                    </a:moveTo>
                    <a:lnTo>
                      <a:pt x="78" y="0"/>
                    </a:lnTo>
                    <a:lnTo>
                      <a:pt x="78" y="0"/>
                    </a:lnTo>
                    <a:lnTo>
                      <a:pt x="60" y="58"/>
                    </a:lnTo>
                    <a:lnTo>
                      <a:pt x="46" y="118"/>
                    </a:lnTo>
                    <a:lnTo>
                      <a:pt x="34" y="178"/>
                    </a:lnTo>
                    <a:lnTo>
                      <a:pt x="23" y="239"/>
                    </a:lnTo>
                    <a:lnTo>
                      <a:pt x="13" y="300"/>
                    </a:lnTo>
                    <a:lnTo>
                      <a:pt x="8" y="363"/>
                    </a:lnTo>
                    <a:lnTo>
                      <a:pt x="3" y="425"/>
                    </a:lnTo>
                    <a:lnTo>
                      <a:pt x="0" y="488"/>
                    </a:lnTo>
                    <a:lnTo>
                      <a:pt x="1073" y="488"/>
                    </a:lnTo>
                    <a:lnTo>
                      <a:pt x="1073" y="488"/>
                    </a:lnTo>
                    <a:lnTo>
                      <a:pt x="1077" y="448"/>
                    </a:lnTo>
                    <a:lnTo>
                      <a:pt x="1082" y="409"/>
                    </a:lnTo>
                    <a:lnTo>
                      <a:pt x="1089" y="370"/>
                    </a:lnTo>
                    <a:lnTo>
                      <a:pt x="1098" y="331"/>
                    </a:lnTo>
                    <a:lnTo>
                      <a:pt x="1098" y="33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75" name="íşļîḍe"/>
              <p:cNvSpPr/>
              <p:nvPr/>
            </p:nvSpPr>
            <p:spPr bwMode="auto">
              <a:xfrm>
                <a:off x="2444700" y="2576522"/>
                <a:ext cx="600321" cy="848514"/>
              </a:xfrm>
              <a:custGeom>
                <a:avLst/>
                <a:gdLst>
                  <a:gd name="T0" fmla="*/ 773 w 773"/>
                  <a:gd name="T1" fmla="*/ 1021 h 1094"/>
                  <a:gd name="T2" fmla="*/ 441 w 773"/>
                  <a:gd name="T3" fmla="*/ 0 h 1094"/>
                  <a:gd name="T4" fmla="*/ 441 w 773"/>
                  <a:gd name="T5" fmla="*/ 0 h 1094"/>
                  <a:gd name="T6" fmla="*/ 383 w 773"/>
                  <a:gd name="T7" fmla="*/ 23 h 1094"/>
                  <a:gd name="T8" fmla="*/ 325 w 773"/>
                  <a:gd name="T9" fmla="*/ 45 h 1094"/>
                  <a:gd name="T10" fmla="*/ 267 w 773"/>
                  <a:gd name="T11" fmla="*/ 71 h 1094"/>
                  <a:gd name="T12" fmla="*/ 212 w 773"/>
                  <a:gd name="T13" fmla="*/ 98 h 1094"/>
                  <a:gd name="T14" fmla="*/ 157 w 773"/>
                  <a:gd name="T15" fmla="*/ 127 h 1094"/>
                  <a:gd name="T16" fmla="*/ 105 w 773"/>
                  <a:gd name="T17" fmla="*/ 158 h 1094"/>
                  <a:gd name="T18" fmla="*/ 52 w 773"/>
                  <a:gd name="T19" fmla="*/ 191 h 1094"/>
                  <a:gd name="T20" fmla="*/ 0 w 773"/>
                  <a:gd name="T21" fmla="*/ 226 h 1094"/>
                  <a:gd name="T22" fmla="*/ 632 w 773"/>
                  <a:gd name="T23" fmla="*/ 1094 h 1094"/>
                  <a:gd name="T24" fmla="*/ 632 w 773"/>
                  <a:gd name="T25" fmla="*/ 1094 h 1094"/>
                  <a:gd name="T26" fmla="*/ 665 w 773"/>
                  <a:gd name="T27" fmla="*/ 1072 h 1094"/>
                  <a:gd name="T28" fmla="*/ 700 w 773"/>
                  <a:gd name="T29" fmla="*/ 1053 h 1094"/>
                  <a:gd name="T30" fmla="*/ 737 w 773"/>
                  <a:gd name="T31" fmla="*/ 1036 h 1094"/>
                  <a:gd name="T32" fmla="*/ 773 w 773"/>
                  <a:gd name="T33" fmla="*/ 1021 h 1094"/>
                  <a:gd name="T34" fmla="*/ 773 w 773"/>
                  <a:gd name="T35" fmla="*/ 1021 h 10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773" h="1094">
                    <a:moveTo>
                      <a:pt x="773" y="1021"/>
                    </a:moveTo>
                    <a:lnTo>
                      <a:pt x="441" y="0"/>
                    </a:lnTo>
                    <a:lnTo>
                      <a:pt x="441" y="0"/>
                    </a:lnTo>
                    <a:lnTo>
                      <a:pt x="383" y="23"/>
                    </a:lnTo>
                    <a:lnTo>
                      <a:pt x="325" y="45"/>
                    </a:lnTo>
                    <a:lnTo>
                      <a:pt x="267" y="71"/>
                    </a:lnTo>
                    <a:lnTo>
                      <a:pt x="212" y="98"/>
                    </a:lnTo>
                    <a:lnTo>
                      <a:pt x="157" y="127"/>
                    </a:lnTo>
                    <a:lnTo>
                      <a:pt x="105" y="158"/>
                    </a:lnTo>
                    <a:lnTo>
                      <a:pt x="52" y="191"/>
                    </a:lnTo>
                    <a:lnTo>
                      <a:pt x="0" y="226"/>
                    </a:lnTo>
                    <a:lnTo>
                      <a:pt x="632" y="1094"/>
                    </a:lnTo>
                    <a:lnTo>
                      <a:pt x="632" y="1094"/>
                    </a:lnTo>
                    <a:lnTo>
                      <a:pt x="665" y="1072"/>
                    </a:lnTo>
                    <a:lnTo>
                      <a:pt x="700" y="1053"/>
                    </a:lnTo>
                    <a:lnTo>
                      <a:pt x="737" y="1036"/>
                    </a:lnTo>
                    <a:lnTo>
                      <a:pt x="773" y="1021"/>
                    </a:lnTo>
                    <a:lnTo>
                      <a:pt x="773" y="102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76" name="îšliḓê"/>
              <p:cNvSpPr/>
              <p:nvPr/>
            </p:nvSpPr>
            <p:spPr bwMode="auto">
              <a:xfrm>
                <a:off x="1912633" y="3110139"/>
                <a:ext cx="846963" cy="598769"/>
              </a:xfrm>
              <a:custGeom>
                <a:avLst/>
                <a:gdLst>
                  <a:gd name="T0" fmla="*/ 1093 w 1093"/>
                  <a:gd name="T1" fmla="*/ 630 h 771"/>
                  <a:gd name="T2" fmla="*/ 225 w 1093"/>
                  <a:gd name="T3" fmla="*/ 0 h 771"/>
                  <a:gd name="T4" fmla="*/ 225 w 1093"/>
                  <a:gd name="T5" fmla="*/ 0 h 771"/>
                  <a:gd name="T6" fmla="*/ 191 w 1093"/>
                  <a:gd name="T7" fmla="*/ 51 h 771"/>
                  <a:gd name="T8" fmla="*/ 159 w 1093"/>
                  <a:gd name="T9" fmla="*/ 103 h 771"/>
                  <a:gd name="T10" fmla="*/ 128 w 1093"/>
                  <a:gd name="T11" fmla="*/ 157 h 771"/>
                  <a:gd name="T12" fmla="*/ 98 w 1093"/>
                  <a:gd name="T13" fmla="*/ 211 h 771"/>
                  <a:gd name="T14" fmla="*/ 71 w 1093"/>
                  <a:gd name="T15" fmla="*/ 267 h 771"/>
                  <a:gd name="T16" fmla="*/ 46 w 1093"/>
                  <a:gd name="T17" fmla="*/ 324 h 771"/>
                  <a:gd name="T18" fmla="*/ 22 w 1093"/>
                  <a:gd name="T19" fmla="*/ 381 h 771"/>
                  <a:gd name="T20" fmla="*/ 0 w 1093"/>
                  <a:gd name="T21" fmla="*/ 441 h 771"/>
                  <a:gd name="T22" fmla="*/ 1020 w 1093"/>
                  <a:gd name="T23" fmla="*/ 771 h 771"/>
                  <a:gd name="T24" fmla="*/ 1020 w 1093"/>
                  <a:gd name="T25" fmla="*/ 771 h 771"/>
                  <a:gd name="T26" fmla="*/ 1036 w 1093"/>
                  <a:gd name="T27" fmla="*/ 735 h 771"/>
                  <a:gd name="T28" fmla="*/ 1054 w 1093"/>
                  <a:gd name="T29" fmla="*/ 699 h 771"/>
                  <a:gd name="T30" fmla="*/ 1073 w 1093"/>
                  <a:gd name="T31" fmla="*/ 664 h 771"/>
                  <a:gd name="T32" fmla="*/ 1093 w 1093"/>
                  <a:gd name="T33" fmla="*/ 630 h 771"/>
                  <a:gd name="T34" fmla="*/ 1093 w 1093"/>
                  <a:gd name="T35" fmla="*/ 630 h 7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093" h="771">
                    <a:moveTo>
                      <a:pt x="1093" y="630"/>
                    </a:moveTo>
                    <a:lnTo>
                      <a:pt x="225" y="0"/>
                    </a:lnTo>
                    <a:lnTo>
                      <a:pt x="225" y="0"/>
                    </a:lnTo>
                    <a:lnTo>
                      <a:pt x="191" y="51"/>
                    </a:lnTo>
                    <a:lnTo>
                      <a:pt x="159" y="103"/>
                    </a:lnTo>
                    <a:lnTo>
                      <a:pt x="128" y="157"/>
                    </a:lnTo>
                    <a:lnTo>
                      <a:pt x="98" y="211"/>
                    </a:lnTo>
                    <a:lnTo>
                      <a:pt x="71" y="267"/>
                    </a:lnTo>
                    <a:lnTo>
                      <a:pt x="46" y="324"/>
                    </a:lnTo>
                    <a:lnTo>
                      <a:pt x="22" y="381"/>
                    </a:lnTo>
                    <a:lnTo>
                      <a:pt x="0" y="441"/>
                    </a:lnTo>
                    <a:lnTo>
                      <a:pt x="1020" y="771"/>
                    </a:lnTo>
                    <a:lnTo>
                      <a:pt x="1020" y="771"/>
                    </a:lnTo>
                    <a:lnTo>
                      <a:pt x="1036" y="735"/>
                    </a:lnTo>
                    <a:lnTo>
                      <a:pt x="1054" y="699"/>
                    </a:lnTo>
                    <a:lnTo>
                      <a:pt x="1073" y="664"/>
                    </a:lnTo>
                    <a:lnTo>
                      <a:pt x="1093" y="630"/>
                    </a:lnTo>
                    <a:lnTo>
                      <a:pt x="1093" y="63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77" name="îśļíḋê"/>
              <p:cNvSpPr/>
              <p:nvPr/>
            </p:nvSpPr>
            <p:spPr bwMode="auto">
              <a:xfrm>
                <a:off x="2123599" y="2789038"/>
                <a:ext cx="760095" cy="760095"/>
              </a:xfrm>
              <a:custGeom>
                <a:avLst/>
                <a:gdLst>
                  <a:gd name="T0" fmla="*/ 980 w 980"/>
                  <a:gd name="T1" fmla="*/ 868 h 981"/>
                  <a:gd name="T2" fmla="*/ 349 w 980"/>
                  <a:gd name="T3" fmla="*/ 0 h 981"/>
                  <a:gd name="T4" fmla="*/ 349 w 980"/>
                  <a:gd name="T5" fmla="*/ 0 h 981"/>
                  <a:gd name="T6" fmla="*/ 301 w 980"/>
                  <a:gd name="T7" fmla="*/ 39 h 981"/>
                  <a:gd name="T8" fmla="*/ 253 w 980"/>
                  <a:gd name="T9" fmla="*/ 78 h 981"/>
                  <a:gd name="T10" fmla="*/ 207 w 980"/>
                  <a:gd name="T11" fmla="*/ 119 h 981"/>
                  <a:gd name="T12" fmla="*/ 163 w 980"/>
                  <a:gd name="T13" fmla="*/ 162 h 981"/>
                  <a:gd name="T14" fmla="*/ 120 w 980"/>
                  <a:gd name="T15" fmla="*/ 208 h 981"/>
                  <a:gd name="T16" fmla="*/ 78 w 980"/>
                  <a:gd name="T17" fmla="*/ 254 h 981"/>
                  <a:gd name="T18" fmla="*/ 38 w 980"/>
                  <a:gd name="T19" fmla="*/ 301 h 981"/>
                  <a:gd name="T20" fmla="*/ 0 w 980"/>
                  <a:gd name="T21" fmla="*/ 349 h 981"/>
                  <a:gd name="T22" fmla="*/ 867 w 980"/>
                  <a:gd name="T23" fmla="*/ 981 h 981"/>
                  <a:gd name="T24" fmla="*/ 867 w 980"/>
                  <a:gd name="T25" fmla="*/ 981 h 981"/>
                  <a:gd name="T26" fmla="*/ 894 w 980"/>
                  <a:gd name="T27" fmla="*/ 950 h 981"/>
                  <a:gd name="T28" fmla="*/ 921 w 980"/>
                  <a:gd name="T29" fmla="*/ 921 h 981"/>
                  <a:gd name="T30" fmla="*/ 950 w 980"/>
                  <a:gd name="T31" fmla="*/ 893 h 981"/>
                  <a:gd name="T32" fmla="*/ 980 w 980"/>
                  <a:gd name="T33" fmla="*/ 868 h 981"/>
                  <a:gd name="T34" fmla="*/ 980 w 980"/>
                  <a:gd name="T35" fmla="*/ 868 h 9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980" h="981">
                    <a:moveTo>
                      <a:pt x="980" y="868"/>
                    </a:moveTo>
                    <a:lnTo>
                      <a:pt x="349" y="0"/>
                    </a:lnTo>
                    <a:lnTo>
                      <a:pt x="349" y="0"/>
                    </a:lnTo>
                    <a:lnTo>
                      <a:pt x="301" y="39"/>
                    </a:lnTo>
                    <a:lnTo>
                      <a:pt x="253" y="78"/>
                    </a:lnTo>
                    <a:lnTo>
                      <a:pt x="207" y="119"/>
                    </a:lnTo>
                    <a:lnTo>
                      <a:pt x="163" y="162"/>
                    </a:lnTo>
                    <a:lnTo>
                      <a:pt x="120" y="208"/>
                    </a:lnTo>
                    <a:lnTo>
                      <a:pt x="78" y="254"/>
                    </a:lnTo>
                    <a:lnTo>
                      <a:pt x="38" y="301"/>
                    </a:lnTo>
                    <a:lnTo>
                      <a:pt x="0" y="349"/>
                    </a:lnTo>
                    <a:lnTo>
                      <a:pt x="867" y="981"/>
                    </a:lnTo>
                    <a:lnTo>
                      <a:pt x="867" y="981"/>
                    </a:lnTo>
                    <a:lnTo>
                      <a:pt x="894" y="950"/>
                    </a:lnTo>
                    <a:lnTo>
                      <a:pt x="921" y="921"/>
                    </a:lnTo>
                    <a:lnTo>
                      <a:pt x="950" y="893"/>
                    </a:lnTo>
                    <a:lnTo>
                      <a:pt x="980" y="868"/>
                    </a:lnTo>
                    <a:lnTo>
                      <a:pt x="980" y="868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78" name="îṥ1ïdè"/>
              <p:cNvSpPr/>
              <p:nvPr/>
            </p:nvSpPr>
            <p:spPr bwMode="auto">
              <a:xfrm>
                <a:off x="2846465" y="2498961"/>
                <a:ext cx="380048" cy="850066"/>
              </a:xfrm>
              <a:custGeom>
                <a:avLst/>
                <a:gdLst>
                  <a:gd name="T0" fmla="*/ 490 w 490"/>
                  <a:gd name="T1" fmla="*/ 1072 h 1097"/>
                  <a:gd name="T2" fmla="*/ 490 w 490"/>
                  <a:gd name="T3" fmla="*/ 0 h 1097"/>
                  <a:gd name="T4" fmla="*/ 490 w 490"/>
                  <a:gd name="T5" fmla="*/ 0 h 1097"/>
                  <a:gd name="T6" fmla="*/ 427 w 490"/>
                  <a:gd name="T7" fmla="*/ 3 h 1097"/>
                  <a:gd name="T8" fmla="*/ 363 w 490"/>
                  <a:gd name="T9" fmla="*/ 7 h 1097"/>
                  <a:gd name="T10" fmla="*/ 302 w 490"/>
                  <a:gd name="T11" fmla="*/ 13 h 1097"/>
                  <a:gd name="T12" fmla="*/ 240 w 490"/>
                  <a:gd name="T13" fmla="*/ 22 h 1097"/>
                  <a:gd name="T14" fmla="*/ 179 w 490"/>
                  <a:gd name="T15" fmla="*/ 32 h 1097"/>
                  <a:gd name="T16" fmla="*/ 119 w 490"/>
                  <a:gd name="T17" fmla="*/ 46 h 1097"/>
                  <a:gd name="T18" fmla="*/ 60 w 490"/>
                  <a:gd name="T19" fmla="*/ 60 h 1097"/>
                  <a:gd name="T20" fmla="*/ 0 w 490"/>
                  <a:gd name="T21" fmla="*/ 77 h 1097"/>
                  <a:gd name="T22" fmla="*/ 332 w 490"/>
                  <a:gd name="T23" fmla="*/ 1097 h 1097"/>
                  <a:gd name="T24" fmla="*/ 332 w 490"/>
                  <a:gd name="T25" fmla="*/ 1097 h 1097"/>
                  <a:gd name="T26" fmla="*/ 371 w 490"/>
                  <a:gd name="T27" fmla="*/ 1087 h 1097"/>
                  <a:gd name="T28" fmla="*/ 410 w 490"/>
                  <a:gd name="T29" fmla="*/ 1080 h 1097"/>
                  <a:gd name="T30" fmla="*/ 449 w 490"/>
                  <a:gd name="T31" fmla="*/ 1075 h 1097"/>
                  <a:gd name="T32" fmla="*/ 490 w 490"/>
                  <a:gd name="T33" fmla="*/ 1072 h 1097"/>
                  <a:gd name="T34" fmla="*/ 490 w 490"/>
                  <a:gd name="T35" fmla="*/ 1072 h 10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90" h="1097">
                    <a:moveTo>
                      <a:pt x="490" y="1072"/>
                    </a:moveTo>
                    <a:lnTo>
                      <a:pt x="490" y="0"/>
                    </a:lnTo>
                    <a:lnTo>
                      <a:pt x="490" y="0"/>
                    </a:lnTo>
                    <a:lnTo>
                      <a:pt x="427" y="3"/>
                    </a:lnTo>
                    <a:lnTo>
                      <a:pt x="363" y="7"/>
                    </a:lnTo>
                    <a:lnTo>
                      <a:pt x="302" y="13"/>
                    </a:lnTo>
                    <a:lnTo>
                      <a:pt x="240" y="22"/>
                    </a:lnTo>
                    <a:lnTo>
                      <a:pt x="179" y="32"/>
                    </a:lnTo>
                    <a:lnTo>
                      <a:pt x="119" y="46"/>
                    </a:lnTo>
                    <a:lnTo>
                      <a:pt x="60" y="60"/>
                    </a:lnTo>
                    <a:lnTo>
                      <a:pt x="0" y="77"/>
                    </a:lnTo>
                    <a:lnTo>
                      <a:pt x="332" y="1097"/>
                    </a:lnTo>
                    <a:lnTo>
                      <a:pt x="332" y="1097"/>
                    </a:lnTo>
                    <a:lnTo>
                      <a:pt x="371" y="1087"/>
                    </a:lnTo>
                    <a:lnTo>
                      <a:pt x="410" y="1080"/>
                    </a:lnTo>
                    <a:lnTo>
                      <a:pt x="449" y="1075"/>
                    </a:lnTo>
                    <a:lnTo>
                      <a:pt x="490" y="1072"/>
                    </a:lnTo>
                    <a:lnTo>
                      <a:pt x="490" y="1072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79" name="îşļíḍê"/>
              <p:cNvSpPr/>
              <p:nvPr/>
            </p:nvSpPr>
            <p:spPr bwMode="auto">
              <a:xfrm>
                <a:off x="2123599" y="4295267"/>
                <a:ext cx="760095" cy="760095"/>
              </a:xfrm>
              <a:custGeom>
                <a:avLst/>
                <a:gdLst>
                  <a:gd name="T0" fmla="*/ 867 w 980"/>
                  <a:gd name="T1" fmla="*/ 0 h 981"/>
                  <a:gd name="T2" fmla="*/ 0 w 980"/>
                  <a:gd name="T3" fmla="*/ 631 h 981"/>
                  <a:gd name="T4" fmla="*/ 0 w 980"/>
                  <a:gd name="T5" fmla="*/ 631 h 981"/>
                  <a:gd name="T6" fmla="*/ 38 w 980"/>
                  <a:gd name="T7" fmla="*/ 680 h 981"/>
                  <a:gd name="T8" fmla="*/ 78 w 980"/>
                  <a:gd name="T9" fmla="*/ 727 h 981"/>
                  <a:gd name="T10" fmla="*/ 120 w 980"/>
                  <a:gd name="T11" fmla="*/ 773 h 981"/>
                  <a:gd name="T12" fmla="*/ 163 w 980"/>
                  <a:gd name="T13" fmla="*/ 817 h 981"/>
                  <a:gd name="T14" fmla="*/ 207 w 980"/>
                  <a:gd name="T15" fmla="*/ 860 h 981"/>
                  <a:gd name="T16" fmla="*/ 253 w 980"/>
                  <a:gd name="T17" fmla="*/ 902 h 981"/>
                  <a:gd name="T18" fmla="*/ 301 w 980"/>
                  <a:gd name="T19" fmla="*/ 942 h 981"/>
                  <a:gd name="T20" fmla="*/ 349 w 980"/>
                  <a:gd name="T21" fmla="*/ 981 h 981"/>
                  <a:gd name="T22" fmla="*/ 980 w 980"/>
                  <a:gd name="T23" fmla="*/ 113 h 981"/>
                  <a:gd name="T24" fmla="*/ 980 w 980"/>
                  <a:gd name="T25" fmla="*/ 113 h 981"/>
                  <a:gd name="T26" fmla="*/ 950 w 980"/>
                  <a:gd name="T27" fmla="*/ 88 h 981"/>
                  <a:gd name="T28" fmla="*/ 921 w 980"/>
                  <a:gd name="T29" fmla="*/ 60 h 981"/>
                  <a:gd name="T30" fmla="*/ 894 w 980"/>
                  <a:gd name="T31" fmla="*/ 31 h 981"/>
                  <a:gd name="T32" fmla="*/ 867 w 980"/>
                  <a:gd name="T33" fmla="*/ 0 h 981"/>
                  <a:gd name="T34" fmla="*/ 867 w 980"/>
                  <a:gd name="T35" fmla="*/ 0 h 9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980" h="981">
                    <a:moveTo>
                      <a:pt x="867" y="0"/>
                    </a:moveTo>
                    <a:lnTo>
                      <a:pt x="0" y="631"/>
                    </a:lnTo>
                    <a:lnTo>
                      <a:pt x="0" y="631"/>
                    </a:lnTo>
                    <a:lnTo>
                      <a:pt x="38" y="680"/>
                    </a:lnTo>
                    <a:lnTo>
                      <a:pt x="78" y="727"/>
                    </a:lnTo>
                    <a:lnTo>
                      <a:pt x="120" y="773"/>
                    </a:lnTo>
                    <a:lnTo>
                      <a:pt x="163" y="817"/>
                    </a:lnTo>
                    <a:lnTo>
                      <a:pt x="207" y="860"/>
                    </a:lnTo>
                    <a:lnTo>
                      <a:pt x="253" y="902"/>
                    </a:lnTo>
                    <a:lnTo>
                      <a:pt x="301" y="942"/>
                    </a:lnTo>
                    <a:lnTo>
                      <a:pt x="349" y="981"/>
                    </a:lnTo>
                    <a:lnTo>
                      <a:pt x="980" y="113"/>
                    </a:lnTo>
                    <a:lnTo>
                      <a:pt x="980" y="113"/>
                    </a:lnTo>
                    <a:lnTo>
                      <a:pt x="950" y="88"/>
                    </a:lnTo>
                    <a:lnTo>
                      <a:pt x="921" y="60"/>
                    </a:lnTo>
                    <a:lnTo>
                      <a:pt x="894" y="31"/>
                    </a:lnTo>
                    <a:lnTo>
                      <a:pt x="867" y="0"/>
                    </a:lnTo>
                    <a:lnTo>
                      <a:pt x="867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  <p:grpSp>
          <p:nvGrpSpPr>
            <p:cNvPr id="4" name="ïslïďé"/>
            <p:cNvGrpSpPr/>
            <p:nvPr/>
          </p:nvGrpSpPr>
          <p:grpSpPr>
            <a:xfrm>
              <a:off x="2077903" y="1666875"/>
              <a:ext cx="2862421" cy="2879546"/>
              <a:chOff x="907879" y="2281904"/>
              <a:chExt cx="3158296" cy="3287240"/>
            </a:xfrm>
          </p:grpSpPr>
          <p:cxnSp>
            <p:nvCxnSpPr>
              <p:cNvPr id="50" name="Straight Connector 24"/>
              <p:cNvCxnSpPr/>
              <p:nvPr/>
            </p:nvCxnSpPr>
            <p:spPr>
              <a:xfrm flipV="1">
                <a:off x="2482623" y="2281904"/>
                <a:ext cx="0" cy="72000"/>
              </a:xfrm>
              <a:prstGeom prst="line">
                <a:avLst/>
              </a:prstGeom>
              <a:ln w="28575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25"/>
              <p:cNvCxnSpPr/>
              <p:nvPr/>
            </p:nvCxnSpPr>
            <p:spPr>
              <a:xfrm flipV="1">
                <a:off x="2482623" y="5497144"/>
                <a:ext cx="0" cy="72000"/>
              </a:xfrm>
              <a:prstGeom prst="line">
                <a:avLst/>
              </a:prstGeom>
              <a:ln w="28575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26"/>
              <p:cNvCxnSpPr/>
              <p:nvPr/>
            </p:nvCxnSpPr>
            <p:spPr>
              <a:xfrm rot="2160000" flipV="1">
                <a:off x="3431504" y="2586790"/>
                <a:ext cx="0" cy="72000"/>
              </a:xfrm>
              <a:prstGeom prst="line">
                <a:avLst/>
              </a:prstGeom>
              <a:ln w="28575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27"/>
              <p:cNvCxnSpPr/>
              <p:nvPr/>
            </p:nvCxnSpPr>
            <p:spPr>
              <a:xfrm rot="2160000" flipV="1">
                <a:off x="1537009" y="5185843"/>
                <a:ext cx="0" cy="72000"/>
              </a:xfrm>
              <a:prstGeom prst="line">
                <a:avLst/>
              </a:prstGeom>
              <a:ln w="28575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28"/>
              <p:cNvCxnSpPr/>
              <p:nvPr/>
            </p:nvCxnSpPr>
            <p:spPr>
              <a:xfrm rot="4320000" flipV="1">
                <a:off x="4018698" y="3395911"/>
                <a:ext cx="0" cy="72000"/>
              </a:xfrm>
              <a:prstGeom prst="line">
                <a:avLst/>
              </a:prstGeom>
              <a:ln w="28575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29"/>
              <p:cNvCxnSpPr/>
              <p:nvPr/>
            </p:nvCxnSpPr>
            <p:spPr>
              <a:xfrm rot="4320000" flipV="1">
                <a:off x="943879" y="4384963"/>
                <a:ext cx="0" cy="72000"/>
              </a:xfrm>
              <a:prstGeom prst="line">
                <a:avLst/>
              </a:prstGeom>
              <a:ln w="28575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30"/>
              <p:cNvCxnSpPr/>
              <p:nvPr/>
            </p:nvCxnSpPr>
            <p:spPr>
              <a:xfrm rot="19440000">
                <a:off x="3426004" y="5195394"/>
                <a:ext cx="0" cy="72000"/>
              </a:xfrm>
              <a:prstGeom prst="line">
                <a:avLst/>
              </a:prstGeom>
              <a:ln w="28575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31"/>
              <p:cNvCxnSpPr/>
              <p:nvPr/>
            </p:nvCxnSpPr>
            <p:spPr>
              <a:xfrm rot="19440000">
                <a:off x="1539142" y="2584578"/>
                <a:ext cx="0" cy="72000"/>
              </a:xfrm>
              <a:prstGeom prst="line">
                <a:avLst/>
              </a:prstGeom>
              <a:ln w="28575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32"/>
              <p:cNvCxnSpPr/>
              <p:nvPr/>
            </p:nvCxnSpPr>
            <p:spPr>
              <a:xfrm rot="17280000">
                <a:off x="4030175" y="4369891"/>
                <a:ext cx="0" cy="72000"/>
              </a:xfrm>
              <a:prstGeom prst="line">
                <a:avLst/>
              </a:prstGeom>
              <a:ln w="28575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33"/>
              <p:cNvCxnSpPr/>
              <p:nvPr/>
            </p:nvCxnSpPr>
            <p:spPr>
              <a:xfrm rot="17280000">
                <a:off x="956790" y="3393699"/>
                <a:ext cx="0" cy="72000"/>
              </a:xfrm>
              <a:prstGeom prst="line">
                <a:avLst/>
              </a:prstGeom>
              <a:ln w="28575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" name="ïṡ1îḑê"/>
            <p:cNvSpPr/>
            <p:nvPr/>
          </p:nvSpPr>
          <p:spPr>
            <a:xfrm>
              <a:off x="2596233" y="2198416"/>
              <a:ext cx="1849779" cy="184977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9" name="íšḷîḍè"/>
            <p:cNvSpPr txBox="1"/>
            <p:nvPr/>
          </p:nvSpPr>
          <p:spPr>
            <a:xfrm>
              <a:off x="2973330" y="3239340"/>
              <a:ext cx="1095586" cy="406324"/>
            </a:xfrm>
            <a:prstGeom prst="rect">
              <a:avLst/>
            </a:prstGeom>
          </p:spPr>
          <p:txBody>
            <a:bodyPr wrap="none" lIns="0" tIns="0" rIns="0" bIns="0">
              <a:noAutofit/>
              <a:scene3d>
                <a:camera prst="orthographicFront"/>
                <a:lightRig rig="threePt" dir="t"/>
              </a:scene3d>
              <a:sp3d contourW="12700">
                <a:bevelT w="0" h="0"/>
              </a:sp3d>
            </a:bodyPr>
            <a:lstStyle/>
            <a:p>
              <a:pPr algn="ctr">
                <a:spcBef>
                  <a:spcPct val="0"/>
                </a:spcBef>
                <a:tabLst>
                  <a:tab pos="180975" algn="l"/>
                </a:tabLst>
              </a:pPr>
              <a:r>
                <a:rPr lang="zh-TW" altLang="en-US" sz="2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</a:rPr>
                <a:t>种</a:t>
              </a:r>
              <a:endParaRPr lang="en-US" altLang="ko-KR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5" name="组合 83"/>
          <p:cNvGrpSpPr>
            <a:grpSpLocks noChangeAspect="1"/>
          </p:cNvGrpSpPr>
          <p:nvPr/>
        </p:nvGrpSpPr>
        <p:grpSpPr>
          <a:xfrm>
            <a:off x="4842172" y="2070459"/>
            <a:ext cx="2502624" cy="2517596"/>
            <a:chOff x="6907302" y="1666875"/>
            <a:chExt cx="2862421" cy="2879546"/>
          </a:xfrm>
        </p:grpSpPr>
        <p:grpSp>
          <p:nvGrpSpPr>
            <p:cNvPr id="6" name="iṩļiďê"/>
            <p:cNvGrpSpPr/>
            <p:nvPr/>
          </p:nvGrpSpPr>
          <p:grpSpPr>
            <a:xfrm>
              <a:off x="7152873" y="1926172"/>
              <a:ext cx="2395286" cy="2393983"/>
              <a:chOff x="6211860" y="2498961"/>
              <a:chExt cx="2848032" cy="2846478"/>
            </a:xfrm>
          </p:grpSpPr>
          <p:sp>
            <p:nvSpPr>
              <p:cNvPr id="30" name="ïṡļiḑê"/>
              <p:cNvSpPr/>
              <p:nvPr/>
            </p:nvSpPr>
            <p:spPr bwMode="auto">
              <a:xfrm>
                <a:off x="8133816" y="3110139"/>
                <a:ext cx="846963" cy="598769"/>
              </a:xfrm>
              <a:custGeom>
                <a:avLst/>
                <a:gdLst>
                  <a:gd name="T0" fmla="*/ 73 w 1093"/>
                  <a:gd name="T1" fmla="*/ 771 h 771"/>
                  <a:gd name="T2" fmla="*/ 1093 w 1093"/>
                  <a:gd name="T3" fmla="*/ 441 h 771"/>
                  <a:gd name="T4" fmla="*/ 1093 w 1093"/>
                  <a:gd name="T5" fmla="*/ 441 h 771"/>
                  <a:gd name="T6" fmla="*/ 1071 w 1093"/>
                  <a:gd name="T7" fmla="*/ 381 h 771"/>
                  <a:gd name="T8" fmla="*/ 1047 w 1093"/>
                  <a:gd name="T9" fmla="*/ 324 h 771"/>
                  <a:gd name="T10" fmla="*/ 1022 w 1093"/>
                  <a:gd name="T11" fmla="*/ 267 h 771"/>
                  <a:gd name="T12" fmla="*/ 995 w 1093"/>
                  <a:gd name="T13" fmla="*/ 211 h 771"/>
                  <a:gd name="T14" fmla="*/ 965 w 1093"/>
                  <a:gd name="T15" fmla="*/ 157 h 771"/>
                  <a:gd name="T16" fmla="*/ 934 w 1093"/>
                  <a:gd name="T17" fmla="*/ 103 h 771"/>
                  <a:gd name="T18" fmla="*/ 902 w 1093"/>
                  <a:gd name="T19" fmla="*/ 51 h 771"/>
                  <a:gd name="T20" fmla="*/ 868 w 1093"/>
                  <a:gd name="T21" fmla="*/ 0 h 771"/>
                  <a:gd name="T22" fmla="*/ 0 w 1093"/>
                  <a:gd name="T23" fmla="*/ 630 h 771"/>
                  <a:gd name="T24" fmla="*/ 0 w 1093"/>
                  <a:gd name="T25" fmla="*/ 630 h 771"/>
                  <a:gd name="T26" fmla="*/ 20 w 1093"/>
                  <a:gd name="T27" fmla="*/ 664 h 771"/>
                  <a:gd name="T28" fmla="*/ 39 w 1093"/>
                  <a:gd name="T29" fmla="*/ 699 h 771"/>
                  <a:gd name="T30" fmla="*/ 57 w 1093"/>
                  <a:gd name="T31" fmla="*/ 735 h 771"/>
                  <a:gd name="T32" fmla="*/ 73 w 1093"/>
                  <a:gd name="T33" fmla="*/ 771 h 771"/>
                  <a:gd name="T34" fmla="*/ 73 w 1093"/>
                  <a:gd name="T35" fmla="*/ 771 h 7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093" h="771">
                    <a:moveTo>
                      <a:pt x="73" y="771"/>
                    </a:moveTo>
                    <a:lnTo>
                      <a:pt x="1093" y="441"/>
                    </a:lnTo>
                    <a:lnTo>
                      <a:pt x="1093" y="441"/>
                    </a:lnTo>
                    <a:lnTo>
                      <a:pt x="1071" y="381"/>
                    </a:lnTo>
                    <a:lnTo>
                      <a:pt x="1047" y="324"/>
                    </a:lnTo>
                    <a:lnTo>
                      <a:pt x="1022" y="267"/>
                    </a:lnTo>
                    <a:lnTo>
                      <a:pt x="995" y="211"/>
                    </a:lnTo>
                    <a:lnTo>
                      <a:pt x="965" y="157"/>
                    </a:lnTo>
                    <a:lnTo>
                      <a:pt x="934" y="103"/>
                    </a:lnTo>
                    <a:lnTo>
                      <a:pt x="902" y="51"/>
                    </a:lnTo>
                    <a:lnTo>
                      <a:pt x="868" y="0"/>
                    </a:lnTo>
                    <a:lnTo>
                      <a:pt x="0" y="630"/>
                    </a:lnTo>
                    <a:lnTo>
                      <a:pt x="0" y="630"/>
                    </a:lnTo>
                    <a:lnTo>
                      <a:pt x="20" y="664"/>
                    </a:lnTo>
                    <a:lnTo>
                      <a:pt x="39" y="699"/>
                    </a:lnTo>
                    <a:lnTo>
                      <a:pt x="57" y="735"/>
                    </a:lnTo>
                    <a:lnTo>
                      <a:pt x="73" y="771"/>
                    </a:lnTo>
                    <a:lnTo>
                      <a:pt x="73" y="771"/>
                    </a:lnTo>
                    <a:close/>
                  </a:path>
                </a:pathLst>
              </a:cu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1" name="îš1iḍe"/>
              <p:cNvSpPr/>
              <p:nvPr/>
            </p:nvSpPr>
            <p:spPr bwMode="auto">
              <a:xfrm>
                <a:off x="7666900" y="2498961"/>
                <a:ext cx="380048" cy="850066"/>
              </a:xfrm>
              <a:custGeom>
                <a:avLst/>
                <a:gdLst>
                  <a:gd name="T0" fmla="*/ 158 w 490"/>
                  <a:gd name="T1" fmla="*/ 1097 h 1097"/>
                  <a:gd name="T2" fmla="*/ 490 w 490"/>
                  <a:gd name="T3" fmla="*/ 77 h 1097"/>
                  <a:gd name="T4" fmla="*/ 490 w 490"/>
                  <a:gd name="T5" fmla="*/ 77 h 1097"/>
                  <a:gd name="T6" fmla="*/ 430 w 490"/>
                  <a:gd name="T7" fmla="*/ 60 h 1097"/>
                  <a:gd name="T8" fmla="*/ 371 w 490"/>
                  <a:gd name="T9" fmla="*/ 46 h 1097"/>
                  <a:gd name="T10" fmla="*/ 311 w 490"/>
                  <a:gd name="T11" fmla="*/ 32 h 1097"/>
                  <a:gd name="T12" fmla="*/ 250 w 490"/>
                  <a:gd name="T13" fmla="*/ 22 h 1097"/>
                  <a:gd name="T14" fmla="*/ 188 w 490"/>
                  <a:gd name="T15" fmla="*/ 13 h 1097"/>
                  <a:gd name="T16" fmla="*/ 127 w 490"/>
                  <a:gd name="T17" fmla="*/ 7 h 1097"/>
                  <a:gd name="T18" fmla="*/ 63 w 490"/>
                  <a:gd name="T19" fmla="*/ 3 h 1097"/>
                  <a:gd name="T20" fmla="*/ 0 w 490"/>
                  <a:gd name="T21" fmla="*/ 0 h 1097"/>
                  <a:gd name="T22" fmla="*/ 0 w 490"/>
                  <a:gd name="T23" fmla="*/ 1072 h 1097"/>
                  <a:gd name="T24" fmla="*/ 0 w 490"/>
                  <a:gd name="T25" fmla="*/ 1072 h 1097"/>
                  <a:gd name="T26" fmla="*/ 41 w 490"/>
                  <a:gd name="T27" fmla="*/ 1075 h 1097"/>
                  <a:gd name="T28" fmla="*/ 80 w 490"/>
                  <a:gd name="T29" fmla="*/ 1080 h 1097"/>
                  <a:gd name="T30" fmla="*/ 119 w 490"/>
                  <a:gd name="T31" fmla="*/ 1087 h 1097"/>
                  <a:gd name="T32" fmla="*/ 158 w 490"/>
                  <a:gd name="T33" fmla="*/ 1097 h 1097"/>
                  <a:gd name="T34" fmla="*/ 158 w 490"/>
                  <a:gd name="T35" fmla="*/ 1097 h 10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90" h="1097">
                    <a:moveTo>
                      <a:pt x="158" y="1097"/>
                    </a:moveTo>
                    <a:lnTo>
                      <a:pt x="490" y="77"/>
                    </a:lnTo>
                    <a:lnTo>
                      <a:pt x="490" y="77"/>
                    </a:lnTo>
                    <a:lnTo>
                      <a:pt x="430" y="60"/>
                    </a:lnTo>
                    <a:lnTo>
                      <a:pt x="371" y="46"/>
                    </a:lnTo>
                    <a:lnTo>
                      <a:pt x="311" y="32"/>
                    </a:lnTo>
                    <a:lnTo>
                      <a:pt x="250" y="22"/>
                    </a:lnTo>
                    <a:lnTo>
                      <a:pt x="188" y="13"/>
                    </a:lnTo>
                    <a:lnTo>
                      <a:pt x="127" y="7"/>
                    </a:lnTo>
                    <a:lnTo>
                      <a:pt x="63" y="3"/>
                    </a:lnTo>
                    <a:lnTo>
                      <a:pt x="0" y="0"/>
                    </a:lnTo>
                    <a:lnTo>
                      <a:pt x="0" y="1072"/>
                    </a:lnTo>
                    <a:lnTo>
                      <a:pt x="0" y="1072"/>
                    </a:lnTo>
                    <a:lnTo>
                      <a:pt x="41" y="1075"/>
                    </a:lnTo>
                    <a:lnTo>
                      <a:pt x="80" y="1080"/>
                    </a:lnTo>
                    <a:lnTo>
                      <a:pt x="119" y="1087"/>
                    </a:lnTo>
                    <a:lnTo>
                      <a:pt x="158" y="1097"/>
                    </a:lnTo>
                    <a:lnTo>
                      <a:pt x="158" y="1097"/>
                    </a:lnTo>
                    <a:close/>
                  </a:path>
                </a:pathLst>
              </a:cu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2" name="îSľide"/>
              <p:cNvSpPr/>
              <p:nvPr/>
            </p:nvSpPr>
            <p:spPr bwMode="auto">
              <a:xfrm>
                <a:off x="8009719" y="2789038"/>
                <a:ext cx="760095" cy="760095"/>
              </a:xfrm>
              <a:custGeom>
                <a:avLst/>
                <a:gdLst>
                  <a:gd name="T0" fmla="*/ 113 w 980"/>
                  <a:gd name="T1" fmla="*/ 981 h 981"/>
                  <a:gd name="T2" fmla="*/ 980 w 980"/>
                  <a:gd name="T3" fmla="*/ 349 h 981"/>
                  <a:gd name="T4" fmla="*/ 980 w 980"/>
                  <a:gd name="T5" fmla="*/ 349 h 981"/>
                  <a:gd name="T6" fmla="*/ 942 w 980"/>
                  <a:gd name="T7" fmla="*/ 301 h 981"/>
                  <a:gd name="T8" fmla="*/ 902 w 980"/>
                  <a:gd name="T9" fmla="*/ 254 h 981"/>
                  <a:gd name="T10" fmla="*/ 860 w 980"/>
                  <a:gd name="T11" fmla="*/ 208 h 981"/>
                  <a:gd name="T12" fmla="*/ 817 w 980"/>
                  <a:gd name="T13" fmla="*/ 162 h 981"/>
                  <a:gd name="T14" fmla="*/ 773 w 980"/>
                  <a:gd name="T15" fmla="*/ 119 h 981"/>
                  <a:gd name="T16" fmla="*/ 727 w 980"/>
                  <a:gd name="T17" fmla="*/ 78 h 981"/>
                  <a:gd name="T18" fmla="*/ 679 w 980"/>
                  <a:gd name="T19" fmla="*/ 39 h 981"/>
                  <a:gd name="T20" fmla="*/ 631 w 980"/>
                  <a:gd name="T21" fmla="*/ 0 h 981"/>
                  <a:gd name="T22" fmla="*/ 0 w 980"/>
                  <a:gd name="T23" fmla="*/ 868 h 981"/>
                  <a:gd name="T24" fmla="*/ 0 w 980"/>
                  <a:gd name="T25" fmla="*/ 868 h 981"/>
                  <a:gd name="T26" fmla="*/ 30 w 980"/>
                  <a:gd name="T27" fmla="*/ 893 h 981"/>
                  <a:gd name="T28" fmla="*/ 59 w 980"/>
                  <a:gd name="T29" fmla="*/ 921 h 981"/>
                  <a:gd name="T30" fmla="*/ 86 w 980"/>
                  <a:gd name="T31" fmla="*/ 950 h 981"/>
                  <a:gd name="T32" fmla="*/ 113 w 980"/>
                  <a:gd name="T33" fmla="*/ 981 h 981"/>
                  <a:gd name="T34" fmla="*/ 113 w 980"/>
                  <a:gd name="T35" fmla="*/ 981 h 9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980" h="981">
                    <a:moveTo>
                      <a:pt x="113" y="981"/>
                    </a:moveTo>
                    <a:lnTo>
                      <a:pt x="980" y="349"/>
                    </a:lnTo>
                    <a:lnTo>
                      <a:pt x="980" y="349"/>
                    </a:lnTo>
                    <a:lnTo>
                      <a:pt x="942" y="301"/>
                    </a:lnTo>
                    <a:lnTo>
                      <a:pt x="902" y="254"/>
                    </a:lnTo>
                    <a:lnTo>
                      <a:pt x="860" y="208"/>
                    </a:lnTo>
                    <a:lnTo>
                      <a:pt x="817" y="162"/>
                    </a:lnTo>
                    <a:lnTo>
                      <a:pt x="773" y="119"/>
                    </a:lnTo>
                    <a:lnTo>
                      <a:pt x="727" y="78"/>
                    </a:lnTo>
                    <a:lnTo>
                      <a:pt x="679" y="39"/>
                    </a:lnTo>
                    <a:lnTo>
                      <a:pt x="631" y="0"/>
                    </a:lnTo>
                    <a:lnTo>
                      <a:pt x="0" y="868"/>
                    </a:lnTo>
                    <a:lnTo>
                      <a:pt x="0" y="868"/>
                    </a:lnTo>
                    <a:lnTo>
                      <a:pt x="30" y="893"/>
                    </a:lnTo>
                    <a:lnTo>
                      <a:pt x="59" y="921"/>
                    </a:lnTo>
                    <a:lnTo>
                      <a:pt x="86" y="950"/>
                    </a:lnTo>
                    <a:lnTo>
                      <a:pt x="113" y="981"/>
                    </a:lnTo>
                    <a:lnTo>
                      <a:pt x="113" y="981"/>
                    </a:lnTo>
                    <a:close/>
                  </a:path>
                </a:pathLst>
              </a:cu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3" name="íŝľíde"/>
              <p:cNvSpPr/>
              <p:nvPr/>
            </p:nvSpPr>
            <p:spPr bwMode="auto">
              <a:xfrm>
                <a:off x="8208274" y="3511904"/>
                <a:ext cx="851618" cy="378496"/>
              </a:xfrm>
              <a:custGeom>
                <a:avLst/>
                <a:gdLst>
                  <a:gd name="T0" fmla="*/ 25 w 1098"/>
                  <a:gd name="T1" fmla="*/ 488 h 488"/>
                  <a:gd name="T2" fmla="*/ 1098 w 1098"/>
                  <a:gd name="T3" fmla="*/ 488 h 488"/>
                  <a:gd name="T4" fmla="*/ 1098 w 1098"/>
                  <a:gd name="T5" fmla="*/ 488 h 488"/>
                  <a:gd name="T6" fmla="*/ 1095 w 1098"/>
                  <a:gd name="T7" fmla="*/ 425 h 488"/>
                  <a:gd name="T8" fmla="*/ 1090 w 1098"/>
                  <a:gd name="T9" fmla="*/ 363 h 488"/>
                  <a:gd name="T10" fmla="*/ 1085 w 1098"/>
                  <a:gd name="T11" fmla="*/ 300 h 488"/>
                  <a:gd name="T12" fmla="*/ 1075 w 1098"/>
                  <a:gd name="T13" fmla="*/ 239 h 488"/>
                  <a:gd name="T14" fmla="*/ 1064 w 1098"/>
                  <a:gd name="T15" fmla="*/ 178 h 488"/>
                  <a:gd name="T16" fmla="*/ 1052 w 1098"/>
                  <a:gd name="T17" fmla="*/ 118 h 488"/>
                  <a:gd name="T18" fmla="*/ 1038 w 1098"/>
                  <a:gd name="T19" fmla="*/ 58 h 488"/>
                  <a:gd name="T20" fmla="*/ 1020 w 1098"/>
                  <a:gd name="T21" fmla="*/ 0 h 488"/>
                  <a:gd name="T22" fmla="*/ 0 w 1098"/>
                  <a:gd name="T23" fmla="*/ 331 h 488"/>
                  <a:gd name="T24" fmla="*/ 0 w 1098"/>
                  <a:gd name="T25" fmla="*/ 331 h 488"/>
                  <a:gd name="T26" fmla="*/ 9 w 1098"/>
                  <a:gd name="T27" fmla="*/ 370 h 488"/>
                  <a:gd name="T28" fmla="*/ 16 w 1098"/>
                  <a:gd name="T29" fmla="*/ 409 h 488"/>
                  <a:gd name="T30" fmla="*/ 21 w 1098"/>
                  <a:gd name="T31" fmla="*/ 448 h 488"/>
                  <a:gd name="T32" fmla="*/ 25 w 1098"/>
                  <a:gd name="T33" fmla="*/ 488 h 488"/>
                  <a:gd name="T34" fmla="*/ 25 w 1098"/>
                  <a:gd name="T35" fmla="*/ 488 h 4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098" h="488">
                    <a:moveTo>
                      <a:pt x="25" y="488"/>
                    </a:moveTo>
                    <a:lnTo>
                      <a:pt x="1098" y="488"/>
                    </a:lnTo>
                    <a:lnTo>
                      <a:pt x="1098" y="488"/>
                    </a:lnTo>
                    <a:lnTo>
                      <a:pt x="1095" y="425"/>
                    </a:lnTo>
                    <a:lnTo>
                      <a:pt x="1090" y="363"/>
                    </a:lnTo>
                    <a:lnTo>
                      <a:pt x="1085" y="300"/>
                    </a:lnTo>
                    <a:lnTo>
                      <a:pt x="1075" y="239"/>
                    </a:lnTo>
                    <a:lnTo>
                      <a:pt x="1064" y="178"/>
                    </a:lnTo>
                    <a:lnTo>
                      <a:pt x="1052" y="118"/>
                    </a:lnTo>
                    <a:lnTo>
                      <a:pt x="1038" y="58"/>
                    </a:lnTo>
                    <a:lnTo>
                      <a:pt x="1020" y="0"/>
                    </a:lnTo>
                    <a:lnTo>
                      <a:pt x="0" y="331"/>
                    </a:lnTo>
                    <a:lnTo>
                      <a:pt x="0" y="331"/>
                    </a:lnTo>
                    <a:lnTo>
                      <a:pt x="9" y="370"/>
                    </a:lnTo>
                    <a:lnTo>
                      <a:pt x="16" y="409"/>
                    </a:lnTo>
                    <a:lnTo>
                      <a:pt x="21" y="448"/>
                    </a:lnTo>
                    <a:lnTo>
                      <a:pt x="25" y="488"/>
                    </a:lnTo>
                    <a:lnTo>
                      <a:pt x="25" y="488"/>
                    </a:lnTo>
                    <a:close/>
                  </a:path>
                </a:pathLst>
              </a:cu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4" name="îṥľîdè"/>
              <p:cNvSpPr/>
              <p:nvPr/>
            </p:nvSpPr>
            <p:spPr bwMode="auto">
              <a:xfrm>
                <a:off x="7224804" y="4495373"/>
                <a:ext cx="380048" cy="850066"/>
              </a:xfrm>
              <a:custGeom>
                <a:avLst/>
                <a:gdLst>
                  <a:gd name="T0" fmla="*/ 332 w 490"/>
                  <a:gd name="T1" fmla="*/ 0 h 1097"/>
                  <a:gd name="T2" fmla="*/ 0 w 490"/>
                  <a:gd name="T3" fmla="*/ 1020 h 1097"/>
                  <a:gd name="T4" fmla="*/ 0 w 490"/>
                  <a:gd name="T5" fmla="*/ 1020 h 1097"/>
                  <a:gd name="T6" fmla="*/ 60 w 490"/>
                  <a:gd name="T7" fmla="*/ 1037 h 1097"/>
                  <a:gd name="T8" fmla="*/ 119 w 490"/>
                  <a:gd name="T9" fmla="*/ 1051 h 1097"/>
                  <a:gd name="T10" fmla="*/ 179 w 490"/>
                  <a:gd name="T11" fmla="*/ 1063 h 1097"/>
                  <a:gd name="T12" fmla="*/ 240 w 490"/>
                  <a:gd name="T13" fmla="*/ 1074 h 1097"/>
                  <a:gd name="T14" fmla="*/ 302 w 490"/>
                  <a:gd name="T15" fmla="*/ 1084 h 1097"/>
                  <a:gd name="T16" fmla="*/ 363 w 490"/>
                  <a:gd name="T17" fmla="*/ 1090 h 1097"/>
                  <a:gd name="T18" fmla="*/ 427 w 490"/>
                  <a:gd name="T19" fmla="*/ 1094 h 1097"/>
                  <a:gd name="T20" fmla="*/ 490 w 490"/>
                  <a:gd name="T21" fmla="*/ 1097 h 1097"/>
                  <a:gd name="T22" fmla="*/ 490 w 490"/>
                  <a:gd name="T23" fmla="*/ 25 h 1097"/>
                  <a:gd name="T24" fmla="*/ 490 w 490"/>
                  <a:gd name="T25" fmla="*/ 25 h 1097"/>
                  <a:gd name="T26" fmla="*/ 449 w 490"/>
                  <a:gd name="T27" fmla="*/ 22 h 1097"/>
                  <a:gd name="T28" fmla="*/ 410 w 490"/>
                  <a:gd name="T29" fmla="*/ 17 h 1097"/>
                  <a:gd name="T30" fmla="*/ 371 w 490"/>
                  <a:gd name="T31" fmla="*/ 8 h 1097"/>
                  <a:gd name="T32" fmla="*/ 332 w 490"/>
                  <a:gd name="T33" fmla="*/ 0 h 1097"/>
                  <a:gd name="T34" fmla="*/ 332 w 490"/>
                  <a:gd name="T35" fmla="*/ 0 h 10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90" h="1097">
                    <a:moveTo>
                      <a:pt x="332" y="0"/>
                    </a:moveTo>
                    <a:lnTo>
                      <a:pt x="0" y="1020"/>
                    </a:lnTo>
                    <a:lnTo>
                      <a:pt x="0" y="1020"/>
                    </a:lnTo>
                    <a:lnTo>
                      <a:pt x="60" y="1037"/>
                    </a:lnTo>
                    <a:lnTo>
                      <a:pt x="119" y="1051"/>
                    </a:lnTo>
                    <a:lnTo>
                      <a:pt x="179" y="1063"/>
                    </a:lnTo>
                    <a:lnTo>
                      <a:pt x="240" y="1074"/>
                    </a:lnTo>
                    <a:lnTo>
                      <a:pt x="302" y="1084"/>
                    </a:lnTo>
                    <a:lnTo>
                      <a:pt x="363" y="1090"/>
                    </a:lnTo>
                    <a:lnTo>
                      <a:pt x="427" y="1094"/>
                    </a:lnTo>
                    <a:lnTo>
                      <a:pt x="490" y="1097"/>
                    </a:lnTo>
                    <a:lnTo>
                      <a:pt x="490" y="25"/>
                    </a:lnTo>
                    <a:lnTo>
                      <a:pt x="490" y="25"/>
                    </a:lnTo>
                    <a:lnTo>
                      <a:pt x="449" y="22"/>
                    </a:lnTo>
                    <a:lnTo>
                      <a:pt x="410" y="17"/>
                    </a:lnTo>
                    <a:lnTo>
                      <a:pt x="371" y="8"/>
                    </a:lnTo>
                    <a:lnTo>
                      <a:pt x="332" y="0"/>
                    </a:lnTo>
                    <a:lnTo>
                      <a:pt x="332" y="0"/>
                    </a:lnTo>
                    <a:close/>
                  </a:path>
                </a:pathLst>
              </a:cu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5" name="îsḷïḑe"/>
              <p:cNvSpPr/>
              <p:nvPr/>
            </p:nvSpPr>
            <p:spPr bwMode="auto">
              <a:xfrm>
                <a:off x="7848392" y="2576522"/>
                <a:ext cx="600321" cy="848514"/>
              </a:xfrm>
              <a:custGeom>
                <a:avLst/>
                <a:gdLst>
                  <a:gd name="T0" fmla="*/ 141 w 773"/>
                  <a:gd name="T1" fmla="*/ 1094 h 1094"/>
                  <a:gd name="T2" fmla="*/ 773 w 773"/>
                  <a:gd name="T3" fmla="*/ 226 h 1094"/>
                  <a:gd name="T4" fmla="*/ 773 w 773"/>
                  <a:gd name="T5" fmla="*/ 226 h 1094"/>
                  <a:gd name="T6" fmla="*/ 721 w 773"/>
                  <a:gd name="T7" fmla="*/ 191 h 1094"/>
                  <a:gd name="T8" fmla="*/ 668 w 773"/>
                  <a:gd name="T9" fmla="*/ 158 h 1094"/>
                  <a:gd name="T10" fmla="*/ 616 w 773"/>
                  <a:gd name="T11" fmla="*/ 127 h 1094"/>
                  <a:gd name="T12" fmla="*/ 561 w 773"/>
                  <a:gd name="T13" fmla="*/ 98 h 1094"/>
                  <a:gd name="T14" fmla="*/ 506 w 773"/>
                  <a:gd name="T15" fmla="*/ 71 h 1094"/>
                  <a:gd name="T16" fmla="*/ 448 w 773"/>
                  <a:gd name="T17" fmla="*/ 45 h 1094"/>
                  <a:gd name="T18" fmla="*/ 390 w 773"/>
                  <a:gd name="T19" fmla="*/ 23 h 1094"/>
                  <a:gd name="T20" fmla="*/ 332 w 773"/>
                  <a:gd name="T21" fmla="*/ 0 h 1094"/>
                  <a:gd name="T22" fmla="*/ 0 w 773"/>
                  <a:gd name="T23" fmla="*/ 1021 h 1094"/>
                  <a:gd name="T24" fmla="*/ 0 w 773"/>
                  <a:gd name="T25" fmla="*/ 1021 h 1094"/>
                  <a:gd name="T26" fmla="*/ 36 w 773"/>
                  <a:gd name="T27" fmla="*/ 1036 h 1094"/>
                  <a:gd name="T28" fmla="*/ 73 w 773"/>
                  <a:gd name="T29" fmla="*/ 1053 h 1094"/>
                  <a:gd name="T30" fmla="*/ 108 w 773"/>
                  <a:gd name="T31" fmla="*/ 1072 h 1094"/>
                  <a:gd name="T32" fmla="*/ 141 w 773"/>
                  <a:gd name="T33" fmla="*/ 1094 h 1094"/>
                  <a:gd name="T34" fmla="*/ 141 w 773"/>
                  <a:gd name="T35" fmla="*/ 1094 h 10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773" h="1094">
                    <a:moveTo>
                      <a:pt x="141" y="1094"/>
                    </a:moveTo>
                    <a:lnTo>
                      <a:pt x="773" y="226"/>
                    </a:lnTo>
                    <a:lnTo>
                      <a:pt x="773" y="226"/>
                    </a:lnTo>
                    <a:lnTo>
                      <a:pt x="721" y="191"/>
                    </a:lnTo>
                    <a:lnTo>
                      <a:pt x="668" y="158"/>
                    </a:lnTo>
                    <a:lnTo>
                      <a:pt x="616" y="127"/>
                    </a:lnTo>
                    <a:lnTo>
                      <a:pt x="561" y="98"/>
                    </a:lnTo>
                    <a:lnTo>
                      <a:pt x="506" y="71"/>
                    </a:lnTo>
                    <a:lnTo>
                      <a:pt x="448" y="45"/>
                    </a:lnTo>
                    <a:lnTo>
                      <a:pt x="390" y="23"/>
                    </a:lnTo>
                    <a:lnTo>
                      <a:pt x="332" y="0"/>
                    </a:lnTo>
                    <a:lnTo>
                      <a:pt x="0" y="1021"/>
                    </a:lnTo>
                    <a:lnTo>
                      <a:pt x="0" y="1021"/>
                    </a:lnTo>
                    <a:lnTo>
                      <a:pt x="36" y="1036"/>
                    </a:lnTo>
                    <a:lnTo>
                      <a:pt x="73" y="1053"/>
                    </a:lnTo>
                    <a:lnTo>
                      <a:pt x="108" y="1072"/>
                    </a:lnTo>
                    <a:lnTo>
                      <a:pt x="141" y="1094"/>
                    </a:lnTo>
                    <a:lnTo>
                      <a:pt x="141" y="1094"/>
                    </a:lnTo>
                    <a:close/>
                  </a:path>
                </a:pathLst>
              </a:cu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6" name="ï$ḷîḍé"/>
              <p:cNvSpPr/>
              <p:nvPr/>
            </p:nvSpPr>
            <p:spPr bwMode="auto">
              <a:xfrm>
                <a:off x="7666900" y="4495373"/>
                <a:ext cx="380048" cy="850066"/>
              </a:xfrm>
              <a:custGeom>
                <a:avLst/>
                <a:gdLst>
                  <a:gd name="T0" fmla="*/ 0 w 490"/>
                  <a:gd name="T1" fmla="*/ 25 h 1097"/>
                  <a:gd name="T2" fmla="*/ 0 w 490"/>
                  <a:gd name="T3" fmla="*/ 1097 h 1097"/>
                  <a:gd name="T4" fmla="*/ 0 w 490"/>
                  <a:gd name="T5" fmla="*/ 1097 h 1097"/>
                  <a:gd name="T6" fmla="*/ 63 w 490"/>
                  <a:gd name="T7" fmla="*/ 1094 h 1097"/>
                  <a:gd name="T8" fmla="*/ 127 w 490"/>
                  <a:gd name="T9" fmla="*/ 1090 h 1097"/>
                  <a:gd name="T10" fmla="*/ 188 w 490"/>
                  <a:gd name="T11" fmla="*/ 1084 h 1097"/>
                  <a:gd name="T12" fmla="*/ 250 w 490"/>
                  <a:gd name="T13" fmla="*/ 1074 h 1097"/>
                  <a:gd name="T14" fmla="*/ 311 w 490"/>
                  <a:gd name="T15" fmla="*/ 1063 h 1097"/>
                  <a:gd name="T16" fmla="*/ 371 w 490"/>
                  <a:gd name="T17" fmla="*/ 1051 h 1097"/>
                  <a:gd name="T18" fmla="*/ 430 w 490"/>
                  <a:gd name="T19" fmla="*/ 1037 h 1097"/>
                  <a:gd name="T20" fmla="*/ 490 w 490"/>
                  <a:gd name="T21" fmla="*/ 1020 h 1097"/>
                  <a:gd name="T22" fmla="*/ 158 w 490"/>
                  <a:gd name="T23" fmla="*/ 0 h 1097"/>
                  <a:gd name="T24" fmla="*/ 158 w 490"/>
                  <a:gd name="T25" fmla="*/ 0 h 1097"/>
                  <a:gd name="T26" fmla="*/ 119 w 490"/>
                  <a:gd name="T27" fmla="*/ 8 h 1097"/>
                  <a:gd name="T28" fmla="*/ 80 w 490"/>
                  <a:gd name="T29" fmla="*/ 17 h 1097"/>
                  <a:gd name="T30" fmla="*/ 41 w 490"/>
                  <a:gd name="T31" fmla="*/ 22 h 1097"/>
                  <a:gd name="T32" fmla="*/ 0 w 490"/>
                  <a:gd name="T33" fmla="*/ 25 h 1097"/>
                  <a:gd name="T34" fmla="*/ 0 w 490"/>
                  <a:gd name="T35" fmla="*/ 25 h 10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90" h="1097">
                    <a:moveTo>
                      <a:pt x="0" y="25"/>
                    </a:moveTo>
                    <a:lnTo>
                      <a:pt x="0" y="1097"/>
                    </a:lnTo>
                    <a:lnTo>
                      <a:pt x="0" y="1097"/>
                    </a:lnTo>
                    <a:lnTo>
                      <a:pt x="63" y="1094"/>
                    </a:lnTo>
                    <a:lnTo>
                      <a:pt x="127" y="1090"/>
                    </a:lnTo>
                    <a:lnTo>
                      <a:pt x="188" y="1084"/>
                    </a:lnTo>
                    <a:lnTo>
                      <a:pt x="250" y="1074"/>
                    </a:lnTo>
                    <a:lnTo>
                      <a:pt x="311" y="1063"/>
                    </a:lnTo>
                    <a:lnTo>
                      <a:pt x="371" y="1051"/>
                    </a:lnTo>
                    <a:lnTo>
                      <a:pt x="430" y="1037"/>
                    </a:lnTo>
                    <a:lnTo>
                      <a:pt x="490" y="1020"/>
                    </a:lnTo>
                    <a:lnTo>
                      <a:pt x="158" y="0"/>
                    </a:lnTo>
                    <a:lnTo>
                      <a:pt x="158" y="0"/>
                    </a:lnTo>
                    <a:lnTo>
                      <a:pt x="119" y="8"/>
                    </a:lnTo>
                    <a:lnTo>
                      <a:pt x="80" y="17"/>
                    </a:lnTo>
                    <a:lnTo>
                      <a:pt x="41" y="22"/>
                    </a:lnTo>
                    <a:lnTo>
                      <a:pt x="0" y="25"/>
                    </a:lnTo>
                    <a:lnTo>
                      <a:pt x="0" y="25"/>
                    </a:lnTo>
                    <a:close/>
                  </a:path>
                </a:pathLst>
              </a:cu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7" name="îš1ïḓê"/>
              <p:cNvSpPr/>
              <p:nvPr/>
            </p:nvSpPr>
            <p:spPr bwMode="auto">
              <a:xfrm>
                <a:off x="8208274" y="3952448"/>
                <a:ext cx="851618" cy="380047"/>
              </a:xfrm>
              <a:custGeom>
                <a:avLst/>
                <a:gdLst>
                  <a:gd name="T0" fmla="*/ 25 w 1098"/>
                  <a:gd name="T1" fmla="*/ 0 h 489"/>
                  <a:gd name="T2" fmla="*/ 25 w 1098"/>
                  <a:gd name="T3" fmla="*/ 0 h 489"/>
                  <a:gd name="T4" fmla="*/ 21 w 1098"/>
                  <a:gd name="T5" fmla="*/ 40 h 489"/>
                  <a:gd name="T6" fmla="*/ 16 w 1098"/>
                  <a:gd name="T7" fmla="*/ 80 h 489"/>
                  <a:gd name="T8" fmla="*/ 9 w 1098"/>
                  <a:gd name="T9" fmla="*/ 119 h 489"/>
                  <a:gd name="T10" fmla="*/ 0 w 1098"/>
                  <a:gd name="T11" fmla="*/ 157 h 489"/>
                  <a:gd name="T12" fmla="*/ 1020 w 1098"/>
                  <a:gd name="T13" fmla="*/ 489 h 489"/>
                  <a:gd name="T14" fmla="*/ 1020 w 1098"/>
                  <a:gd name="T15" fmla="*/ 489 h 489"/>
                  <a:gd name="T16" fmla="*/ 1038 w 1098"/>
                  <a:gd name="T17" fmla="*/ 430 h 489"/>
                  <a:gd name="T18" fmla="*/ 1052 w 1098"/>
                  <a:gd name="T19" fmla="*/ 371 h 489"/>
                  <a:gd name="T20" fmla="*/ 1064 w 1098"/>
                  <a:gd name="T21" fmla="*/ 310 h 489"/>
                  <a:gd name="T22" fmla="*/ 1075 w 1098"/>
                  <a:gd name="T23" fmla="*/ 250 h 489"/>
                  <a:gd name="T24" fmla="*/ 1085 w 1098"/>
                  <a:gd name="T25" fmla="*/ 188 h 489"/>
                  <a:gd name="T26" fmla="*/ 1090 w 1098"/>
                  <a:gd name="T27" fmla="*/ 126 h 489"/>
                  <a:gd name="T28" fmla="*/ 1095 w 1098"/>
                  <a:gd name="T29" fmla="*/ 63 h 489"/>
                  <a:gd name="T30" fmla="*/ 1098 w 1098"/>
                  <a:gd name="T31" fmla="*/ 0 h 489"/>
                  <a:gd name="T32" fmla="*/ 25 w 1098"/>
                  <a:gd name="T33" fmla="*/ 0 h 4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098" h="489">
                    <a:moveTo>
                      <a:pt x="25" y="0"/>
                    </a:moveTo>
                    <a:lnTo>
                      <a:pt x="25" y="0"/>
                    </a:lnTo>
                    <a:lnTo>
                      <a:pt x="21" y="40"/>
                    </a:lnTo>
                    <a:lnTo>
                      <a:pt x="16" y="80"/>
                    </a:lnTo>
                    <a:lnTo>
                      <a:pt x="9" y="119"/>
                    </a:lnTo>
                    <a:lnTo>
                      <a:pt x="0" y="157"/>
                    </a:lnTo>
                    <a:lnTo>
                      <a:pt x="1020" y="489"/>
                    </a:lnTo>
                    <a:lnTo>
                      <a:pt x="1020" y="489"/>
                    </a:lnTo>
                    <a:lnTo>
                      <a:pt x="1038" y="430"/>
                    </a:lnTo>
                    <a:lnTo>
                      <a:pt x="1052" y="371"/>
                    </a:lnTo>
                    <a:lnTo>
                      <a:pt x="1064" y="310"/>
                    </a:lnTo>
                    <a:lnTo>
                      <a:pt x="1075" y="250"/>
                    </a:lnTo>
                    <a:lnTo>
                      <a:pt x="1085" y="188"/>
                    </a:lnTo>
                    <a:lnTo>
                      <a:pt x="1090" y="126"/>
                    </a:lnTo>
                    <a:lnTo>
                      <a:pt x="1095" y="63"/>
                    </a:lnTo>
                    <a:lnTo>
                      <a:pt x="1098" y="0"/>
                    </a:lnTo>
                    <a:lnTo>
                      <a:pt x="25" y="0"/>
                    </a:lnTo>
                    <a:close/>
                  </a:path>
                </a:pathLst>
              </a:cu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8" name="ïṥ1íďé"/>
              <p:cNvSpPr/>
              <p:nvPr/>
            </p:nvSpPr>
            <p:spPr bwMode="auto">
              <a:xfrm>
                <a:off x="8133816" y="4133941"/>
                <a:ext cx="846963" cy="600319"/>
              </a:xfrm>
              <a:custGeom>
                <a:avLst/>
                <a:gdLst>
                  <a:gd name="T0" fmla="*/ 0 w 1093"/>
                  <a:gd name="T1" fmla="*/ 143 h 773"/>
                  <a:gd name="T2" fmla="*/ 868 w 1093"/>
                  <a:gd name="T3" fmla="*/ 773 h 773"/>
                  <a:gd name="T4" fmla="*/ 868 w 1093"/>
                  <a:gd name="T5" fmla="*/ 773 h 773"/>
                  <a:gd name="T6" fmla="*/ 902 w 1093"/>
                  <a:gd name="T7" fmla="*/ 722 h 773"/>
                  <a:gd name="T8" fmla="*/ 934 w 1093"/>
                  <a:gd name="T9" fmla="*/ 670 h 773"/>
                  <a:gd name="T10" fmla="*/ 965 w 1093"/>
                  <a:gd name="T11" fmla="*/ 616 h 773"/>
                  <a:gd name="T12" fmla="*/ 995 w 1093"/>
                  <a:gd name="T13" fmla="*/ 561 h 773"/>
                  <a:gd name="T14" fmla="*/ 1022 w 1093"/>
                  <a:gd name="T15" fmla="*/ 506 h 773"/>
                  <a:gd name="T16" fmla="*/ 1047 w 1093"/>
                  <a:gd name="T17" fmla="*/ 449 h 773"/>
                  <a:gd name="T18" fmla="*/ 1071 w 1093"/>
                  <a:gd name="T19" fmla="*/ 392 h 773"/>
                  <a:gd name="T20" fmla="*/ 1093 w 1093"/>
                  <a:gd name="T21" fmla="*/ 332 h 773"/>
                  <a:gd name="T22" fmla="*/ 73 w 1093"/>
                  <a:gd name="T23" fmla="*/ 0 h 773"/>
                  <a:gd name="T24" fmla="*/ 73 w 1093"/>
                  <a:gd name="T25" fmla="*/ 0 h 773"/>
                  <a:gd name="T26" fmla="*/ 57 w 1093"/>
                  <a:gd name="T27" fmla="*/ 38 h 773"/>
                  <a:gd name="T28" fmla="*/ 39 w 1093"/>
                  <a:gd name="T29" fmla="*/ 74 h 773"/>
                  <a:gd name="T30" fmla="*/ 20 w 1093"/>
                  <a:gd name="T31" fmla="*/ 109 h 773"/>
                  <a:gd name="T32" fmla="*/ 0 w 1093"/>
                  <a:gd name="T33" fmla="*/ 143 h 773"/>
                  <a:gd name="T34" fmla="*/ 0 w 1093"/>
                  <a:gd name="T35" fmla="*/ 143 h 7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093" h="773">
                    <a:moveTo>
                      <a:pt x="0" y="143"/>
                    </a:moveTo>
                    <a:lnTo>
                      <a:pt x="868" y="773"/>
                    </a:lnTo>
                    <a:lnTo>
                      <a:pt x="868" y="773"/>
                    </a:lnTo>
                    <a:lnTo>
                      <a:pt x="902" y="722"/>
                    </a:lnTo>
                    <a:lnTo>
                      <a:pt x="934" y="670"/>
                    </a:lnTo>
                    <a:lnTo>
                      <a:pt x="965" y="616"/>
                    </a:lnTo>
                    <a:lnTo>
                      <a:pt x="995" y="561"/>
                    </a:lnTo>
                    <a:lnTo>
                      <a:pt x="1022" y="506"/>
                    </a:lnTo>
                    <a:lnTo>
                      <a:pt x="1047" y="449"/>
                    </a:lnTo>
                    <a:lnTo>
                      <a:pt x="1071" y="392"/>
                    </a:lnTo>
                    <a:lnTo>
                      <a:pt x="1093" y="332"/>
                    </a:lnTo>
                    <a:lnTo>
                      <a:pt x="73" y="0"/>
                    </a:lnTo>
                    <a:lnTo>
                      <a:pt x="73" y="0"/>
                    </a:lnTo>
                    <a:lnTo>
                      <a:pt x="57" y="38"/>
                    </a:lnTo>
                    <a:lnTo>
                      <a:pt x="39" y="74"/>
                    </a:lnTo>
                    <a:lnTo>
                      <a:pt x="20" y="109"/>
                    </a:lnTo>
                    <a:lnTo>
                      <a:pt x="0" y="143"/>
                    </a:lnTo>
                    <a:lnTo>
                      <a:pt x="0" y="143"/>
                    </a:lnTo>
                    <a:close/>
                  </a:path>
                </a:pathLst>
              </a:cu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9" name="íŝlíḍe"/>
              <p:cNvSpPr/>
              <p:nvPr/>
            </p:nvSpPr>
            <p:spPr bwMode="auto">
              <a:xfrm>
                <a:off x="6290972" y="4133941"/>
                <a:ext cx="846963" cy="600319"/>
              </a:xfrm>
              <a:custGeom>
                <a:avLst/>
                <a:gdLst>
                  <a:gd name="T0" fmla="*/ 1020 w 1093"/>
                  <a:gd name="T1" fmla="*/ 0 h 773"/>
                  <a:gd name="T2" fmla="*/ 0 w 1093"/>
                  <a:gd name="T3" fmla="*/ 332 h 773"/>
                  <a:gd name="T4" fmla="*/ 0 w 1093"/>
                  <a:gd name="T5" fmla="*/ 332 h 773"/>
                  <a:gd name="T6" fmla="*/ 22 w 1093"/>
                  <a:gd name="T7" fmla="*/ 392 h 773"/>
                  <a:gd name="T8" fmla="*/ 46 w 1093"/>
                  <a:gd name="T9" fmla="*/ 449 h 773"/>
                  <a:gd name="T10" fmla="*/ 71 w 1093"/>
                  <a:gd name="T11" fmla="*/ 506 h 773"/>
                  <a:gd name="T12" fmla="*/ 98 w 1093"/>
                  <a:gd name="T13" fmla="*/ 561 h 773"/>
                  <a:gd name="T14" fmla="*/ 128 w 1093"/>
                  <a:gd name="T15" fmla="*/ 616 h 773"/>
                  <a:gd name="T16" fmla="*/ 159 w 1093"/>
                  <a:gd name="T17" fmla="*/ 670 h 773"/>
                  <a:gd name="T18" fmla="*/ 191 w 1093"/>
                  <a:gd name="T19" fmla="*/ 722 h 773"/>
                  <a:gd name="T20" fmla="*/ 225 w 1093"/>
                  <a:gd name="T21" fmla="*/ 773 h 773"/>
                  <a:gd name="T22" fmla="*/ 1093 w 1093"/>
                  <a:gd name="T23" fmla="*/ 143 h 773"/>
                  <a:gd name="T24" fmla="*/ 1093 w 1093"/>
                  <a:gd name="T25" fmla="*/ 143 h 773"/>
                  <a:gd name="T26" fmla="*/ 1073 w 1093"/>
                  <a:gd name="T27" fmla="*/ 109 h 773"/>
                  <a:gd name="T28" fmla="*/ 1054 w 1093"/>
                  <a:gd name="T29" fmla="*/ 74 h 773"/>
                  <a:gd name="T30" fmla="*/ 1036 w 1093"/>
                  <a:gd name="T31" fmla="*/ 38 h 773"/>
                  <a:gd name="T32" fmla="*/ 1020 w 1093"/>
                  <a:gd name="T33" fmla="*/ 0 h 773"/>
                  <a:gd name="T34" fmla="*/ 1020 w 1093"/>
                  <a:gd name="T35" fmla="*/ 0 h 7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093" h="773">
                    <a:moveTo>
                      <a:pt x="1020" y="0"/>
                    </a:moveTo>
                    <a:lnTo>
                      <a:pt x="0" y="332"/>
                    </a:lnTo>
                    <a:lnTo>
                      <a:pt x="0" y="332"/>
                    </a:lnTo>
                    <a:lnTo>
                      <a:pt x="22" y="392"/>
                    </a:lnTo>
                    <a:lnTo>
                      <a:pt x="46" y="449"/>
                    </a:lnTo>
                    <a:lnTo>
                      <a:pt x="71" y="506"/>
                    </a:lnTo>
                    <a:lnTo>
                      <a:pt x="98" y="561"/>
                    </a:lnTo>
                    <a:lnTo>
                      <a:pt x="128" y="616"/>
                    </a:lnTo>
                    <a:lnTo>
                      <a:pt x="159" y="670"/>
                    </a:lnTo>
                    <a:lnTo>
                      <a:pt x="191" y="722"/>
                    </a:lnTo>
                    <a:lnTo>
                      <a:pt x="225" y="773"/>
                    </a:lnTo>
                    <a:lnTo>
                      <a:pt x="1093" y="143"/>
                    </a:lnTo>
                    <a:lnTo>
                      <a:pt x="1093" y="143"/>
                    </a:lnTo>
                    <a:lnTo>
                      <a:pt x="1073" y="109"/>
                    </a:lnTo>
                    <a:lnTo>
                      <a:pt x="1054" y="74"/>
                    </a:lnTo>
                    <a:lnTo>
                      <a:pt x="1036" y="38"/>
                    </a:lnTo>
                    <a:lnTo>
                      <a:pt x="1020" y="0"/>
                    </a:lnTo>
                    <a:lnTo>
                      <a:pt x="1020" y="0"/>
                    </a:lnTo>
                    <a:close/>
                  </a:path>
                </a:pathLst>
              </a:cu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0" name="îSḷîḑè"/>
              <p:cNvSpPr/>
              <p:nvPr/>
            </p:nvSpPr>
            <p:spPr bwMode="auto">
              <a:xfrm>
                <a:off x="8009719" y="4295267"/>
                <a:ext cx="760095" cy="760095"/>
              </a:xfrm>
              <a:custGeom>
                <a:avLst/>
                <a:gdLst>
                  <a:gd name="T0" fmla="*/ 0 w 980"/>
                  <a:gd name="T1" fmla="*/ 113 h 981"/>
                  <a:gd name="T2" fmla="*/ 631 w 980"/>
                  <a:gd name="T3" fmla="*/ 981 h 981"/>
                  <a:gd name="T4" fmla="*/ 631 w 980"/>
                  <a:gd name="T5" fmla="*/ 981 h 981"/>
                  <a:gd name="T6" fmla="*/ 679 w 980"/>
                  <a:gd name="T7" fmla="*/ 942 h 981"/>
                  <a:gd name="T8" fmla="*/ 727 w 980"/>
                  <a:gd name="T9" fmla="*/ 902 h 981"/>
                  <a:gd name="T10" fmla="*/ 773 w 980"/>
                  <a:gd name="T11" fmla="*/ 860 h 981"/>
                  <a:gd name="T12" fmla="*/ 817 w 980"/>
                  <a:gd name="T13" fmla="*/ 817 h 981"/>
                  <a:gd name="T14" fmla="*/ 860 w 980"/>
                  <a:gd name="T15" fmla="*/ 773 h 981"/>
                  <a:gd name="T16" fmla="*/ 902 w 980"/>
                  <a:gd name="T17" fmla="*/ 727 h 981"/>
                  <a:gd name="T18" fmla="*/ 942 w 980"/>
                  <a:gd name="T19" fmla="*/ 680 h 981"/>
                  <a:gd name="T20" fmla="*/ 980 w 980"/>
                  <a:gd name="T21" fmla="*/ 631 h 981"/>
                  <a:gd name="T22" fmla="*/ 113 w 980"/>
                  <a:gd name="T23" fmla="*/ 0 h 981"/>
                  <a:gd name="T24" fmla="*/ 113 w 980"/>
                  <a:gd name="T25" fmla="*/ 0 h 981"/>
                  <a:gd name="T26" fmla="*/ 86 w 980"/>
                  <a:gd name="T27" fmla="*/ 31 h 981"/>
                  <a:gd name="T28" fmla="*/ 59 w 980"/>
                  <a:gd name="T29" fmla="*/ 60 h 981"/>
                  <a:gd name="T30" fmla="*/ 30 w 980"/>
                  <a:gd name="T31" fmla="*/ 88 h 981"/>
                  <a:gd name="T32" fmla="*/ 0 w 980"/>
                  <a:gd name="T33" fmla="*/ 113 h 981"/>
                  <a:gd name="T34" fmla="*/ 0 w 980"/>
                  <a:gd name="T35" fmla="*/ 113 h 9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980" h="981">
                    <a:moveTo>
                      <a:pt x="0" y="113"/>
                    </a:moveTo>
                    <a:lnTo>
                      <a:pt x="631" y="981"/>
                    </a:lnTo>
                    <a:lnTo>
                      <a:pt x="631" y="981"/>
                    </a:lnTo>
                    <a:lnTo>
                      <a:pt x="679" y="942"/>
                    </a:lnTo>
                    <a:lnTo>
                      <a:pt x="727" y="902"/>
                    </a:lnTo>
                    <a:lnTo>
                      <a:pt x="773" y="860"/>
                    </a:lnTo>
                    <a:lnTo>
                      <a:pt x="817" y="817"/>
                    </a:lnTo>
                    <a:lnTo>
                      <a:pt x="860" y="773"/>
                    </a:lnTo>
                    <a:lnTo>
                      <a:pt x="902" y="727"/>
                    </a:lnTo>
                    <a:lnTo>
                      <a:pt x="942" y="680"/>
                    </a:lnTo>
                    <a:lnTo>
                      <a:pt x="980" y="631"/>
                    </a:lnTo>
                    <a:lnTo>
                      <a:pt x="113" y="0"/>
                    </a:lnTo>
                    <a:lnTo>
                      <a:pt x="113" y="0"/>
                    </a:lnTo>
                    <a:lnTo>
                      <a:pt x="86" y="31"/>
                    </a:lnTo>
                    <a:lnTo>
                      <a:pt x="59" y="60"/>
                    </a:lnTo>
                    <a:lnTo>
                      <a:pt x="30" y="88"/>
                    </a:lnTo>
                    <a:lnTo>
                      <a:pt x="0" y="113"/>
                    </a:lnTo>
                    <a:lnTo>
                      <a:pt x="0" y="113"/>
                    </a:lnTo>
                    <a:close/>
                  </a:path>
                </a:pathLst>
              </a:cu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1" name="íŝľídê"/>
              <p:cNvSpPr/>
              <p:nvPr/>
            </p:nvSpPr>
            <p:spPr bwMode="auto">
              <a:xfrm>
                <a:off x="7848392" y="4419364"/>
                <a:ext cx="600321" cy="846963"/>
              </a:xfrm>
              <a:custGeom>
                <a:avLst/>
                <a:gdLst>
                  <a:gd name="T0" fmla="*/ 0 w 773"/>
                  <a:gd name="T1" fmla="*/ 73 h 1093"/>
                  <a:gd name="T2" fmla="*/ 332 w 773"/>
                  <a:gd name="T3" fmla="*/ 1093 h 1093"/>
                  <a:gd name="T4" fmla="*/ 332 w 773"/>
                  <a:gd name="T5" fmla="*/ 1093 h 1093"/>
                  <a:gd name="T6" fmla="*/ 390 w 773"/>
                  <a:gd name="T7" fmla="*/ 1071 h 1093"/>
                  <a:gd name="T8" fmla="*/ 448 w 773"/>
                  <a:gd name="T9" fmla="*/ 1049 h 1093"/>
                  <a:gd name="T10" fmla="*/ 506 w 773"/>
                  <a:gd name="T11" fmla="*/ 1023 h 1093"/>
                  <a:gd name="T12" fmla="*/ 561 w 773"/>
                  <a:gd name="T13" fmla="*/ 995 h 1093"/>
                  <a:gd name="T14" fmla="*/ 616 w 773"/>
                  <a:gd name="T15" fmla="*/ 967 h 1093"/>
                  <a:gd name="T16" fmla="*/ 668 w 773"/>
                  <a:gd name="T17" fmla="*/ 936 h 1093"/>
                  <a:gd name="T18" fmla="*/ 721 w 773"/>
                  <a:gd name="T19" fmla="*/ 902 h 1093"/>
                  <a:gd name="T20" fmla="*/ 773 w 773"/>
                  <a:gd name="T21" fmla="*/ 868 h 1093"/>
                  <a:gd name="T22" fmla="*/ 141 w 773"/>
                  <a:gd name="T23" fmla="*/ 0 h 1093"/>
                  <a:gd name="T24" fmla="*/ 141 w 773"/>
                  <a:gd name="T25" fmla="*/ 0 h 1093"/>
                  <a:gd name="T26" fmla="*/ 108 w 773"/>
                  <a:gd name="T27" fmla="*/ 22 h 1093"/>
                  <a:gd name="T28" fmla="*/ 73 w 773"/>
                  <a:gd name="T29" fmla="*/ 41 h 1093"/>
                  <a:gd name="T30" fmla="*/ 36 w 773"/>
                  <a:gd name="T31" fmla="*/ 58 h 1093"/>
                  <a:gd name="T32" fmla="*/ 0 w 773"/>
                  <a:gd name="T33" fmla="*/ 73 h 1093"/>
                  <a:gd name="T34" fmla="*/ 0 w 773"/>
                  <a:gd name="T35" fmla="*/ 73 h 10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773" h="1093">
                    <a:moveTo>
                      <a:pt x="0" y="73"/>
                    </a:moveTo>
                    <a:lnTo>
                      <a:pt x="332" y="1093"/>
                    </a:lnTo>
                    <a:lnTo>
                      <a:pt x="332" y="1093"/>
                    </a:lnTo>
                    <a:lnTo>
                      <a:pt x="390" y="1071"/>
                    </a:lnTo>
                    <a:lnTo>
                      <a:pt x="448" y="1049"/>
                    </a:lnTo>
                    <a:lnTo>
                      <a:pt x="506" y="1023"/>
                    </a:lnTo>
                    <a:lnTo>
                      <a:pt x="561" y="995"/>
                    </a:lnTo>
                    <a:lnTo>
                      <a:pt x="616" y="967"/>
                    </a:lnTo>
                    <a:lnTo>
                      <a:pt x="668" y="936"/>
                    </a:lnTo>
                    <a:lnTo>
                      <a:pt x="721" y="902"/>
                    </a:lnTo>
                    <a:lnTo>
                      <a:pt x="773" y="868"/>
                    </a:lnTo>
                    <a:lnTo>
                      <a:pt x="141" y="0"/>
                    </a:lnTo>
                    <a:lnTo>
                      <a:pt x="141" y="0"/>
                    </a:lnTo>
                    <a:lnTo>
                      <a:pt x="108" y="22"/>
                    </a:lnTo>
                    <a:lnTo>
                      <a:pt x="73" y="41"/>
                    </a:lnTo>
                    <a:lnTo>
                      <a:pt x="36" y="58"/>
                    </a:lnTo>
                    <a:lnTo>
                      <a:pt x="0" y="73"/>
                    </a:lnTo>
                    <a:lnTo>
                      <a:pt x="0" y="73"/>
                    </a:lnTo>
                    <a:close/>
                  </a:path>
                </a:pathLst>
              </a:cu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2" name="išlïḓè"/>
              <p:cNvSpPr/>
              <p:nvPr/>
            </p:nvSpPr>
            <p:spPr bwMode="auto">
              <a:xfrm>
                <a:off x="6211860" y="3952448"/>
                <a:ext cx="851618" cy="380047"/>
              </a:xfrm>
              <a:custGeom>
                <a:avLst/>
                <a:gdLst>
                  <a:gd name="T0" fmla="*/ 1073 w 1098"/>
                  <a:gd name="T1" fmla="*/ 0 h 489"/>
                  <a:gd name="T2" fmla="*/ 0 w 1098"/>
                  <a:gd name="T3" fmla="*/ 0 h 489"/>
                  <a:gd name="T4" fmla="*/ 0 w 1098"/>
                  <a:gd name="T5" fmla="*/ 0 h 489"/>
                  <a:gd name="T6" fmla="*/ 3 w 1098"/>
                  <a:gd name="T7" fmla="*/ 63 h 489"/>
                  <a:gd name="T8" fmla="*/ 8 w 1098"/>
                  <a:gd name="T9" fmla="*/ 126 h 489"/>
                  <a:gd name="T10" fmla="*/ 13 w 1098"/>
                  <a:gd name="T11" fmla="*/ 188 h 489"/>
                  <a:gd name="T12" fmla="*/ 23 w 1098"/>
                  <a:gd name="T13" fmla="*/ 250 h 489"/>
                  <a:gd name="T14" fmla="*/ 34 w 1098"/>
                  <a:gd name="T15" fmla="*/ 310 h 489"/>
                  <a:gd name="T16" fmla="*/ 46 w 1098"/>
                  <a:gd name="T17" fmla="*/ 371 h 489"/>
                  <a:gd name="T18" fmla="*/ 60 w 1098"/>
                  <a:gd name="T19" fmla="*/ 430 h 489"/>
                  <a:gd name="T20" fmla="*/ 78 w 1098"/>
                  <a:gd name="T21" fmla="*/ 489 h 489"/>
                  <a:gd name="T22" fmla="*/ 1098 w 1098"/>
                  <a:gd name="T23" fmla="*/ 157 h 489"/>
                  <a:gd name="T24" fmla="*/ 1098 w 1098"/>
                  <a:gd name="T25" fmla="*/ 157 h 489"/>
                  <a:gd name="T26" fmla="*/ 1089 w 1098"/>
                  <a:gd name="T27" fmla="*/ 119 h 489"/>
                  <a:gd name="T28" fmla="*/ 1082 w 1098"/>
                  <a:gd name="T29" fmla="*/ 80 h 489"/>
                  <a:gd name="T30" fmla="*/ 1077 w 1098"/>
                  <a:gd name="T31" fmla="*/ 40 h 489"/>
                  <a:gd name="T32" fmla="*/ 1073 w 1098"/>
                  <a:gd name="T33" fmla="*/ 0 h 489"/>
                  <a:gd name="T34" fmla="*/ 1073 w 1098"/>
                  <a:gd name="T35" fmla="*/ 0 h 4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098" h="489">
                    <a:moveTo>
                      <a:pt x="1073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3" y="63"/>
                    </a:lnTo>
                    <a:lnTo>
                      <a:pt x="8" y="126"/>
                    </a:lnTo>
                    <a:lnTo>
                      <a:pt x="13" y="188"/>
                    </a:lnTo>
                    <a:lnTo>
                      <a:pt x="23" y="250"/>
                    </a:lnTo>
                    <a:lnTo>
                      <a:pt x="34" y="310"/>
                    </a:lnTo>
                    <a:lnTo>
                      <a:pt x="46" y="371"/>
                    </a:lnTo>
                    <a:lnTo>
                      <a:pt x="60" y="430"/>
                    </a:lnTo>
                    <a:lnTo>
                      <a:pt x="78" y="489"/>
                    </a:lnTo>
                    <a:lnTo>
                      <a:pt x="1098" y="157"/>
                    </a:lnTo>
                    <a:lnTo>
                      <a:pt x="1098" y="157"/>
                    </a:lnTo>
                    <a:lnTo>
                      <a:pt x="1089" y="119"/>
                    </a:lnTo>
                    <a:lnTo>
                      <a:pt x="1082" y="80"/>
                    </a:lnTo>
                    <a:lnTo>
                      <a:pt x="1077" y="40"/>
                    </a:lnTo>
                    <a:lnTo>
                      <a:pt x="1073" y="0"/>
                    </a:lnTo>
                    <a:lnTo>
                      <a:pt x="1073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3" name="iṧḷíḓé"/>
              <p:cNvSpPr/>
              <p:nvPr/>
            </p:nvSpPr>
            <p:spPr bwMode="auto">
              <a:xfrm>
                <a:off x="6824590" y="4419364"/>
                <a:ext cx="598769" cy="846963"/>
              </a:xfrm>
              <a:custGeom>
                <a:avLst/>
                <a:gdLst>
                  <a:gd name="T0" fmla="*/ 631 w 772"/>
                  <a:gd name="T1" fmla="*/ 0 h 1093"/>
                  <a:gd name="T2" fmla="*/ 0 w 772"/>
                  <a:gd name="T3" fmla="*/ 868 h 1093"/>
                  <a:gd name="T4" fmla="*/ 0 w 772"/>
                  <a:gd name="T5" fmla="*/ 868 h 1093"/>
                  <a:gd name="T6" fmla="*/ 51 w 772"/>
                  <a:gd name="T7" fmla="*/ 902 h 1093"/>
                  <a:gd name="T8" fmla="*/ 104 w 772"/>
                  <a:gd name="T9" fmla="*/ 936 h 1093"/>
                  <a:gd name="T10" fmla="*/ 156 w 772"/>
                  <a:gd name="T11" fmla="*/ 967 h 1093"/>
                  <a:gd name="T12" fmla="*/ 211 w 772"/>
                  <a:gd name="T13" fmla="*/ 995 h 1093"/>
                  <a:gd name="T14" fmla="*/ 266 w 772"/>
                  <a:gd name="T15" fmla="*/ 1023 h 1093"/>
                  <a:gd name="T16" fmla="*/ 324 w 772"/>
                  <a:gd name="T17" fmla="*/ 1049 h 1093"/>
                  <a:gd name="T18" fmla="*/ 382 w 772"/>
                  <a:gd name="T19" fmla="*/ 1071 h 1093"/>
                  <a:gd name="T20" fmla="*/ 440 w 772"/>
                  <a:gd name="T21" fmla="*/ 1093 h 1093"/>
                  <a:gd name="T22" fmla="*/ 772 w 772"/>
                  <a:gd name="T23" fmla="*/ 73 h 1093"/>
                  <a:gd name="T24" fmla="*/ 772 w 772"/>
                  <a:gd name="T25" fmla="*/ 73 h 1093"/>
                  <a:gd name="T26" fmla="*/ 736 w 772"/>
                  <a:gd name="T27" fmla="*/ 58 h 1093"/>
                  <a:gd name="T28" fmla="*/ 699 w 772"/>
                  <a:gd name="T29" fmla="*/ 41 h 1093"/>
                  <a:gd name="T30" fmla="*/ 664 w 772"/>
                  <a:gd name="T31" fmla="*/ 22 h 1093"/>
                  <a:gd name="T32" fmla="*/ 631 w 772"/>
                  <a:gd name="T33" fmla="*/ 0 h 1093"/>
                  <a:gd name="T34" fmla="*/ 631 w 772"/>
                  <a:gd name="T35" fmla="*/ 0 h 10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772" h="1093">
                    <a:moveTo>
                      <a:pt x="631" y="0"/>
                    </a:moveTo>
                    <a:lnTo>
                      <a:pt x="0" y="868"/>
                    </a:lnTo>
                    <a:lnTo>
                      <a:pt x="0" y="868"/>
                    </a:lnTo>
                    <a:lnTo>
                      <a:pt x="51" y="902"/>
                    </a:lnTo>
                    <a:lnTo>
                      <a:pt x="104" y="936"/>
                    </a:lnTo>
                    <a:lnTo>
                      <a:pt x="156" y="967"/>
                    </a:lnTo>
                    <a:lnTo>
                      <a:pt x="211" y="995"/>
                    </a:lnTo>
                    <a:lnTo>
                      <a:pt x="266" y="1023"/>
                    </a:lnTo>
                    <a:lnTo>
                      <a:pt x="324" y="1049"/>
                    </a:lnTo>
                    <a:lnTo>
                      <a:pt x="382" y="1071"/>
                    </a:lnTo>
                    <a:lnTo>
                      <a:pt x="440" y="1093"/>
                    </a:lnTo>
                    <a:lnTo>
                      <a:pt x="772" y="73"/>
                    </a:lnTo>
                    <a:lnTo>
                      <a:pt x="772" y="73"/>
                    </a:lnTo>
                    <a:lnTo>
                      <a:pt x="736" y="58"/>
                    </a:lnTo>
                    <a:lnTo>
                      <a:pt x="699" y="41"/>
                    </a:lnTo>
                    <a:lnTo>
                      <a:pt x="664" y="22"/>
                    </a:lnTo>
                    <a:lnTo>
                      <a:pt x="631" y="0"/>
                    </a:lnTo>
                    <a:lnTo>
                      <a:pt x="631" y="0"/>
                    </a:lnTo>
                    <a:close/>
                  </a:path>
                </a:pathLst>
              </a:cu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4" name="is1iḑê"/>
              <p:cNvSpPr/>
              <p:nvPr/>
            </p:nvSpPr>
            <p:spPr bwMode="auto">
              <a:xfrm>
                <a:off x="6211860" y="3511904"/>
                <a:ext cx="851618" cy="378496"/>
              </a:xfrm>
              <a:custGeom>
                <a:avLst/>
                <a:gdLst>
                  <a:gd name="T0" fmla="*/ 1098 w 1098"/>
                  <a:gd name="T1" fmla="*/ 331 h 488"/>
                  <a:gd name="T2" fmla="*/ 78 w 1098"/>
                  <a:gd name="T3" fmla="*/ 0 h 488"/>
                  <a:gd name="T4" fmla="*/ 78 w 1098"/>
                  <a:gd name="T5" fmla="*/ 0 h 488"/>
                  <a:gd name="T6" fmla="*/ 60 w 1098"/>
                  <a:gd name="T7" fmla="*/ 58 h 488"/>
                  <a:gd name="T8" fmla="*/ 46 w 1098"/>
                  <a:gd name="T9" fmla="*/ 118 h 488"/>
                  <a:gd name="T10" fmla="*/ 34 w 1098"/>
                  <a:gd name="T11" fmla="*/ 178 h 488"/>
                  <a:gd name="T12" fmla="*/ 23 w 1098"/>
                  <a:gd name="T13" fmla="*/ 239 h 488"/>
                  <a:gd name="T14" fmla="*/ 13 w 1098"/>
                  <a:gd name="T15" fmla="*/ 300 h 488"/>
                  <a:gd name="T16" fmla="*/ 8 w 1098"/>
                  <a:gd name="T17" fmla="*/ 363 h 488"/>
                  <a:gd name="T18" fmla="*/ 3 w 1098"/>
                  <a:gd name="T19" fmla="*/ 425 h 488"/>
                  <a:gd name="T20" fmla="*/ 0 w 1098"/>
                  <a:gd name="T21" fmla="*/ 488 h 488"/>
                  <a:gd name="T22" fmla="*/ 1073 w 1098"/>
                  <a:gd name="T23" fmla="*/ 488 h 488"/>
                  <a:gd name="T24" fmla="*/ 1073 w 1098"/>
                  <a:gd name="T25" fmla="*/ 488 h 488"/>
                  <a:gd name="T26" fmla="*/ 1077 w 1098"/>
                  <a:gd name="T27" fmla="*/ 448 h 488"/>
                  <a:gd name="T28" fmla="*/ 1082 w 1098"/>
                  <a:gd name="T29" fmla="*/ 409 h 488"/>
                  <a:gd name="T30" fmla="*/ 1089 w 1098"/>
                  <a:gd name="T31" fmla="*/ 370 h 488"/>
                  <a:gd name="T32" fmla="*/ 1098 w 1098"/>
                  <a:gd name="T33" fmla="*/ 331 h 488"/>
                  <a:gd name="T34" fmla="*/ 1098 w 1098"/>
                  <a:gd name="T35" fmla="*/ 331 h 4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098" h="488">
                    <a:moveTo>
                      <a:pt x="1098" y="331"/>
                    </a:moveTo>
                    <a:lnTo>
                      <a:pt x="78" y="0"/>
                    </a:lnTo>
                    <a:lnTo>
                      <a:pt x="78" y="0"/>
                    </a:lnTo>
                    <a:lnTo>
                      <a:pt x="60" y="58"/>
                    </a:lnTo>
                    <a:lnTo>
                      <a:pt x="46" y="118"/>
                    </a:lnTo>
                    <a:lnTo>
                      <a:pt x="34" y="178"/>
                    </a:lnTo>
                    <a:lnTo>
                      <a:pt x="23" y="239"/>
                    </a:lnTo>
                    <a:lnTo>
                      <a:pt x="13" y="300"/>
                    </a:lnTo>
                    <a:lnTo>
                      <a:pt x="8" y="363"/>
                    </a:lnTo>
                    <a:lnTo>
                      <a:pt x="3" y="425"/>
                    </a:lnTo>
                    <a:lnTo>
                      <a:pt x="0" y="488"/>
                    </a:lnTo>
                    <a:lnTo>
                      <a:pt x="1073" y="488"/>
                    </a:lnTo>
                    <a:lnTo>
                      <a:pt x="1073" y="488"/>
                    </a:lnTo>
                    <a:lnTo>
                      <a:pt x="1077" y="448"/>
                    </a:lnTo>
                    <a:lnTo>
                      <a:pt x="1082" y="409"/>
                    </a:lnTo>
                    <a:lnTo>
                      <a:pt x="1089" y="370"/>
                    </a:lnTo>
                    <a:lnTo>
                      <a:pt x="1098" y="331"/>
                    </a:lnTo>
                    <a:lnTo>
                      <a:pt x="1098" y="33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5" name="ïṥḷîďè"/>
              <p:cNvSpPr/>
              <p:nvPr/>
            </p:nvSpPr>
            <p:spPr bwMode="auto">
              <a:xfrm>
                <a:off x="6823039" y="2576522"/>
                <a:ext cx="600321" cy="848514"/>
              </a:xfrm>
              <a:custGeom>
                <a:avLst/>
                <a:gdLst>
                  <a:gd name="T0" fmla="*/ 773 w 773"/>
                  <a:gd name="T1" fmla="*/ 1021 h 1094"/>
                  <a:gd name="T2" fmla="*/ 441 w 773"/>
                  <a:gd name="T3" fmla="*/ 0 h 1094"/>
                  <a:gd name="T4" fmla="*/ 441 w 773"/>
                  <a:gd name="T5" fmla="*/ 0 h 1094"/>
                  <a:gd name="T6" fmla="*/ 383 w 773"/>
                  <a:gd name="T7" fmla="*/ 23 h 1094"/>
                  <a:gd name="T8" fmla="*/ 325 w 773"/>
                  <a:gd name="T9" fmla="*/ 45 h 1094"/>
                  <a:gd name="T10" fmla="*/ 267 w 773"/>
                  <a:gd name="T11" fmla="*/ 71 h 1094"/>
                  <a:gd name="T12" fmla="*/ 212 w 773"/>
                  <a:gd name="T13" fmla="*/ 98 h 1094"/>
                  <a:gd name="T14" fmla="*/ 157 w 773"/>
                  <a:gd name="T15" fmla="*/ 127 h 1094"/>
                  <a:gd name="T16" fmla="*/ 105 w 773"/>
                  <a:gd name="T17" fmla="*/ 158 h 1094"/>
                  <a:gd name="T18" fmla="*/ 52 w 773"/>
                  <a:gd name="T19" fmla="*/ 191 h 1094"/>
                  <a:gd name="T20" fmla="*/ 0 w 773"/>
                  <a:gd name="T21" fmla="*/ 226 h 1094"/>
                  <a:gd name="T22" fmla="*/ 632 w 773"/>
                  <a:gd name="T23" fmla="*/ 1094 h 1094"/>
                  <a:gd name="T24" fmla="*/ 632 w 773"/>
                  <a:gd name="T25" fmla="*/ 1094 h 1094"/>
                  <a:gd name="T26" fmla="*/ 665 w 773"/>
                  <a:gd name="T27" fmla="*/ 1072 h 1094"/>
                  <a:gd name="T28" fmla="*/ 700 w 773"/>
                  <a:gd name="T29" fmla="*/ 1053 h 1094"/>
                  <a:gd name="T30" fmla="*/ 737 w 773"/>
                  <a:gd name="T31" fmla="*/ 1036 h 1094"/>
                  <a:gd name="T32" fmla="*/ 773 w 773"/>
                  <a:gd name="T33" fmla="*/ 1021 h 1094"/>
                  <a:gd name="T34" fmla="*/ 773 w 773"/>
                  <a:gd name="T35" fmla="*/ 1021 h 10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773" h="1094">
                    <a:moveTo>
                      <a:pt x="773" y="1021"/>
                    </a:moveTo>
                    <a:lnTo>
                      <a:pt x="441" y="0"/>
                    </a:lnTo>
                    <a:lnTo>
                      <a:pt x="441" y="0"/>
                    </a:lnTo>
                    <a:lnTo>
                      <a:pt x="383" y="23"/>
                    </a:lnTo>
                    <a:lnTo>
                      <a:pt x="325" y="45"/>
                    </a:lnTo>
                    <a:lnTo>
                      <a:pt x="267" y="71"/>
                    </a:lnTo>
                    <a:lnTo>
                      <a:pt x="212" y="98"/>
                    </a:lnTo>
                    <a:lnTo>
                      <a:pt x="157" y="127"/>
                    </a:lnTo>
                    <a:lnTo>
                      <a:pt x="105" y="158"/>
                    </a:lnTo>
                    <a:lnTo>
                      <a:pt x="52" y="191"/>
                    </a:lnTo>
                    <a:lnTo>
                      <a:pt x="0" y="226"/>
                    </a:lnTo>
                    <a:lnTo>
                      <a:pt x="632" y="1094"/>
                    </a:lnTo>
                    <a:lnTo>
                      <a:pt x="632" y="1094"/>
                    </a:lnTo>
                    <a:lnTo>
                      <a:pt x="665" y="1072"/>
                    </a:lnTo>
                    <a:lnTo>
                      <a:pt x="700" y="1053"/>
                    </a:lnTo>
                    <a:lnTo>
                      <a:pt x="737" y="1036"/>
                    </a:lnTo>
                    <a:lnTo>
                      <a:pt x="773" y="1021"/>
                    </a:lnTo>
                    <a:lnTo>
                      <a:pt x="773" y="102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6" name="ïšlïḍe"/>
              <p:cNvSpPr/>
              <p:nvPr/>
            </p:nvSpPr>
            <p:spPr bwMode="auto">
              <a:xfrm>
                <a:off x="6290972" y="3110139"/>
                <a:ext cx="846963" cy="598769"/>
              </a:xfrm>
              <a:custGeom>
                <a:avLst/>
                <a:gdLst>
                  <a:gd name="T0" fmla="*/ 1093 w 1093"/>
                  <a:gd name="T1" fmla="*/ 630 h 771"/>
                  <a:gd name="T2" fmla="*/ 225 w 1093"/>
                  <a:gd name="T3" fmla="*/ 0 h 771"/>
                  <a:gd name="T4" fmla="*/ 225 w 1093"/>
                  <a:gd name="T5" fmla="*/ 0 h 771"/>
                  <a:gd name="T6" fmla="*/ 191 w 1093"/>
                  <a:gd name="T7" fmla="*/ 51 h 771"/>
                  <a:gd name="T8" fmla="*/ 159 w 1093"/>
                  <a:gd name="T9" fmla="*/ 103 h 771"/>
                  <a:gd name="T10" fmla="*/ 128 w 1093"/>
                  <a:gd name="T11" fmla="*/ 157 h 771"/>
                  <a:gd name="T12" fmla="*/ 98 w 1093"/>
                  <a:gd name="T13" fmla="*/ 211 h 771"/>
                  <a:gd name="T14" fmla="*/ 71 w 1093"/>
                  <a:gd name="T15" fmla="*/ 267 h 771"/>
                  <a:gd name="T16" fmla="*/ 46 w 1093"/>
                  <a:gd name="T17" fmla="*/ 324 h 771"/>
                  <a:gd name="T18" fmla="*/ 22 w 1093"/>
                  <a:gd name="T19" fmla="*/ 381 h 771"/>
                  <a:gd name="T20" fmla="*/ 0 w 1093"/>
                  <a:gd name="T21" fmla="*/ 441 h 771"/>
                  <a:gd name="T22" fmla="*/ 1020 w 1093"/>
                  <a:gd name="T23" fmla="*/ 771 h 771"/>
                  <a:gd name="T24" fmla="*/ 1020 w 1093"/>
                  <a:gd name="T25" fmla="*/ 771 h 771"/>
                  <a:gd name="T26" fmla="*/ 1036 w 1093"/>
                  <a:gd name="T27" fmla="*/ 735 h 771"/>
                  <a:gd name="T28" fmla="*/ 1054 w 1093"/>
                  <a:gd name="T29" fmla="*/ 699 h 771"/>
                  <a:gd name="T30" fmla="*/ 1073 w 1093"/>
                  <a:gd name="T31" fmla="*/ 664 h 771"/>
                  <a:gd name="T32" fmla="*/ 1093 w 1093"/>
                  <a:gd name="T33" fmla="*/ 630 h 771"/>
                  <a:gd name="T34" fmla="*/ 1093 w 1093"/>
                  <a:gd name="T35" fmla="*/ 630 h 7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093" h="771">
                    <a:moveTo>
                      <a:pt x="1093" y="630"/>
                    </a:moveTo>
                    <a:lnTo>
                      <a:pt x="225" y="0"/>
                    </a:lnTo>
                    <a:lnTo>
                      <a:pt x="225" y="0"/>
                    </a:lnTo>
                    <a:lnTo>
                      <a:pt x="191" y="51"/>
                    </a:lnTo>
                    <a:lnTo>
                      <a:pt x="159" y="103"/>
                    </a:lnTo>
                    <a:lnTo>
                      <a:pt x="128" y="157"/>
                    </a:lnTo>
                    <a:lnTo>
                      <a:pt x="98" y="211"/>
                    </a:lnTo>
                    <a:lnTo>
                      <a:pt x="71" y="267"/>
                    </a:lnTo>
                    <a:lnTo>
                      <a:pt x="46" y="324"/>
                    </a:lnTo>
                    <a:lnTo>
                      <a:pt x="22" y="381"/>
                    </a:lnTo>
                    <a:lnTo>
                      <a:pt x="0" y="441"/>
                    </a:lnTo>
                    <a:lnTo>
                      <a:pt x="1020" y="771"/>
                    </a:lnTo>
                    <a:lnTo>
                      <a:pt x="1020" y="771"/>
                    </a:lnTo>
                    <a:lnTo>
                      <a:pt x="1036" y="735"/>
                    </a:lnTo>
                    <a:lnTo>
                      <a:pt x="1054" y="699"/>
                    </a:lnTo>
                    <a:lnTo>
                      <a:pt x="1073" y="664"/>
                    </a:lnTo>
                    <a:lnTo>
                      <a:pt x="1093" y="630"/>
                    </a:lnTo>
                    <a:lnTo>
                      <a:pt x="1093" y="63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7" name="îṥľiḋe"/>
              <p:cNvSpPr/>
              <p:nvPr/>
            </p:nvSpPr>
            <p:spPr bwMode="auto">
              <a:xfrm>
                <a:off x="6501938" y="2789038"/>
                <a:ext cx="760095" cy="760095"/>
              </a:xfrm>
              <a:custGeom>
                <a:avLst/>
                <a:gdLst>
                  <a:gd name="T0" fmla="*/ 980 w 980"/>
                  <a:gd name="T1" fmla="*/ 868 h 981"/>
                  <a:gd name="T2" fmla="*/ 349 w 980"/>
                  <a:gd name="T3" fmla="*/ 0 h 981"/>
                  <a:gd name="T4" fmla="*/ 349 w 980"/>
                  <a:gd name="T5" fmla="*/ 0 h 981"/>
                  <a:gd name="T6" fmla="*/ 301 w 980"/>
                  <a:gd name="T7" fmla="*/ 39 h 981"/>
                  <a:gd name="T8" fmla="*/ 253 w 980"/>
                  <a:gd name="T9" fmla="*/ 78 h 981"/>
                  <a:gd name="T10" fmla="*/ 207 w 980"/>
                  <a:gd name="T11" fmla="*/ 119 h 981"/>
                  <a:gd name="T12" fmla="*/ 163 w 980"/>
                  <a:gd name="T13" fmla="*/ 162 h 981"/>
                  <a:gd name="T14" fmla="*/ 120 w 980"/>
                  <a:gd name="T15" fmla="*/ 208 h 981"/>
                  <a:gd name="T16" fmla="*/ 78 w 980"/>
                  <a:gd name="T17" fmla="*/ 254 h 981"/>
                  <a:gd name="T18" fmla="*/ 38 w 980"/>
                  <a:gd name="T19" fmla="*/ 301 h 981"/>
                  <a:gd name="T20" fmla="*/ 0 w 980"/>
                  <a:gd name="T21" fmla="*/ 349 h 981"/>
                  <a:gd name="T22" fmla="*/ 867 w 980"/>
                  <a:gd name="T23" fmla="*/ 981 h 981"/>
                  <a:gd name="T24" fmla="*/ 867 w 980"/>
                  <a:gd name="T25" fmla="*/ 981 h 981"/>
                  <a:gd name="T26" fmla="*/ 894 w 980"/>
                  <a:gd name="T27" fmla="*/ 950 h 981"/>
                  <a:gd name="T28" fmla="*/ 921 w 980"/>
                  <a:gd name="T29" fmla="*/ 921 h 981"/>
                  <a:gd name="T30" fmla="*/ 950 w 980"/>
                  <a:gd name="T31" fmla="*/ 893 h 981"/>
                  <a:gd name="T32" fmla="*/ 980 w 980"/>
                  <a:gd name="T33" fmla="*/ 868 h 981"/>
                  <a:gd name="T34" fmla="*/ 980 w 980"/>
                  <a:gd name="T35" fmla="*/ 868 h 9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980" h="981">
                    <a:moveTo>
                      <a:pt x="980" y="868"/>
                    </a:moveTo>
                    <a:lnTo>
                      <a:pt x="349" y="0"/>
                    </a:lnTo>
                    <a:lnTo>
                      <a:pt x="349" y="0"/>
                    </a:lnTo>
                    <a:lnTo>
                      <a:pt x="301" y="39"/>
                    </a:lnTo>
                    <a:lnTo>
                      <a:pt x="253" y="78"/>
                    </a:lnTo>
                    <a:lnTo>
                      <a:pt x="207" y="119"/>
                    </a:lnTo>
                    <a:lnTo>
                      <a:pt x="163" y="162"/>
                    </a:lnTo>
                    <a:lnTo>
                      <a:pt x="120" y="208"/>
                    </a:lnTo>
                    <a:lnTo>
                      <a:pt x="78" y="254"/>
                    </a:lnTo>
                    <a:lnTo>
                      <a:pt x="38" y="301"/>
                    </a:lnTo>
                    <a:lnTo>
                      <a:pt x="0" y="349"/>
                    </a:lnTo>
                    <a:lnTo>
                      <a:pt x="867" y="981"/>
                    </a:lnTo>
                    <a:lnTo>
                      <a:pt x="867" y="981"/>
                    </a:lnTo>
                    <a:lnTo>
                      <a:pt x="894" y="950"/>
                    </a:lnTo>
                    <a:lnTo>
                      <a:pt x="921" y="921"/>
                    </a:lnTo>
                    <a:lnTo>
                      <a:pt x="950" y="893"/>
                    </a:lnTo>
                    <a:lnTo>
                      <a:pt x="980" y="868"/>
                    </a:lnTo>
                    <a:lnTo>
                      <a:pt x="980" y="868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8" name="íṣḻïḋé"/>
              <p:cNvSpPr/>
              <p:nvPr/>
            </p:nvSpPr>
            <p:spPr bwMode="auto">
              <a:xfrm>
                <a:off x="7224804" y="2498961"/>
                <a:ext cx="380048" cy="850066"/>
              </a:xfrm>
              <a:custGeom>
                <a:avLst/>
                <a:gdLst>
                  <a:gd name="T0" fmla="*/ 490 w 490"/>
                  <a:gd name="T1" fmla="*/ 1072 h 1097"/>
                  <a:gd name="T2" fmla="*/ 490 w 490"/>
                  <a:gd name="T3" fmla="*/ 0 h 1097"/>
                  <a:gd name="T4" fmla="*/ 490 w 490"/>
                  <a:gd name="T5" fmla="*/ 0 h 1097"/>
                  <a:gd name="T6" fmla="*/ 427 w 490"/>
                  <a:gd name="T7" fmla="*/ 3 h 1097"/>
                  <a:gd name="T8" fmla="*/ 363 w 490"/>
                  <a:gd name="T9" fmla="*/ 7 h 1097"/>
                  <a:gd name="T10" fmla="*/ 302 w 490"/>
                  <a:gd name="T11" fmla="*/ 13 h 1097"/>
                  <a:gd name="T12" fmla="*/ 240 w 490"/>
                  <a:gd name="T13" fmla="*/ 22 h 1097"/>
                  <a:gd name="T14" fmla="*/ 179 w 490"/>
                  <a:gd name="T15" fmla="*/ 32 h 1097"/>
                  <a:gd name="T16" fmla="*/ 119 w 490"/>
                  <a:gd name="T17" fmla="*/ 46 h 1097"/>
                  <a:gd name="T18" fmla="*/ 60 w 490"/>
                  <a:gd name="T19" fmla="*/ 60 h 1097"/>
                  <a:gd name="T20" fmla="*/ 0 w 490"/>
                  <a:gd name="T21" fmla="*/ 77 h 1097"/>
                  <a:gd name="T22" fmla="*/ 332 w 490"/>
                  <a:gd name="T23" fmla="*/ 1097 h 1097"/>
                  <a:gd name="T24" fmla="*/ 332 w 490"/>
                  <a:gd name="T25" fmla="*/ 1097 h 1097"/>
                  <a:gd name="T26" fmla="*/ 371 w 490"/>
                  <a:gd name="T27" fmla="*/ 1087 h 1097"/>
                  <a:gd name="T28" fmla="*/ 410 w 490"/>
                  <a:gd name="T29" fmla="*/ 1080 h 1097"/>
                  <a:gd name="T30" fmla="*/ 449 w 490"/>
                  <a:gd name="T31" fmla="*/ 1075 h 1097"/>
                  <a:gd name="T32" fmla="*/ 490 w 490"/>
                  <a:gd name="T33" fmla="*/ 1072 h 1097"/>
                  <a:gd name="T34" fmla="*/ 490 w 490"/>
                  <a:gd name="T35" fmla="*/ 1072 h 10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90" h="1097">
                    <a:moveTo>
                      <a:pt x="490" y="1072"/>
                    </a:moveTo>
                    <a:lnTo>
                      <a:pt x="490" y="0"/>
                    </a:lnTo>
                    <a:lnTo>
                      <a:pt x="490" y="0"/>
                    </a:lnTo>
                    <a:lnTo>
                      <a:pt x="427" y="3"/>
                    </a:lnTo>
                    <a:lnTo>
                      <a:pt x="363" y="7"/>
                    </a:lnTo>
                    <a:lnTo>
                      <a:pt x="302" y="13"/>
                    </a:lnTo>
                    <a:lnTo>
                      <a:pt x="240" y="22"/>
                    </a:lnTo>
                    <a:lnTo>
                      <a:pt x="179" y="32"/>
                    </a:lnTo>
                    <a:lnTo>
                      <a:pt x="119" y="46"/>
                    </a:lnTo>
                    <a:lnTo>
                      <a:pt x="60" y="60"/>
                    </a:lnTo>
                    <a:lnTo>
                      <a:pt x="0" y="77"/>
                    </a:lnTo>
                    <a:lnTo>
                      <a:pt x="332" y="1097"/>
                    </a:lnTo>
                    <a:lnTo>
                      <a:pt x="332" y="1097"/>
                    </a:lnTo>
                    <a:lnTo>
                      <a:pt x="371" y="1087"/>
                    </a:lnTo>
                    <a:lnTo>
                      <a:pt x="410" y="1080"/>
                    </a:lnTo>
                    <a:lnTo>
                      <a:pt x="449" y="1075"/>
                    </a:lnTo>
                    <a:lnTo>
                      <a:pt x="490" y="1072"/>
                    </a:lnTo>
                    <a:lnTo>
                      <a:pt x="490" y="1072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9" name="i$liḍè"/>
              <p:cNvSpPr/>
              <p:nvPr/>
            </p:nvSpPr>
            <p:spPr bwMode="auto">
              <a:xfrm>
                <a:off x="6501938" y="4274541"/>
                <a:ext cx="760095" cy="760095"/>
              </a:xfrm>
              <a:custGeom>
                <a:avLst/>
                <a:gdLst>
                  <a:gd name="T0" fmla="*/ 867 w 980"/>
                  <a:gd name="T1" fmla="*/ 0 h 981"/>
                  <a:gd name="T2" fmla="*/ 0 w 980"/>
                  <a:gd name="T3" fmla="*/ 631 h 981"/>
                  <a:gd name="T4" fmla="*/ 0 w 980"/>
                  <a:gd name="T5" fmla="*/ 631 h 981"/>
                  <a:gd name="T6" fmla="*/ 38 w 980"/>
                  <a:gd name="T7" fmla="*/ 680 h 981"/>
                  <a:gd name="T8" fmla="*/ 78 w 980"/>
                  <a:gd name="T9" fmla="*/ 727 h 981"/>
                  <a:gd name="T10" fmla="*/ 120 w 980"/>
                  <a:gd name="T11" fmla="*/ 773 h 981"/>
                  <a:gd name="T12" fmla="*/ 163 w 980"/>
                  <a:gd name="T13" fmla="*/ 817 h 981"/>
                  <a:gd name="T14" fmla="*/ 207 w 980"/>
                  <a:gd name="T15" fmla="*/ 860 h 981"/>
                  <a:gd name="T16" fmla="*/ 253 w 980"/>
                  <a:gd name="T17" fmla="*/ 902 h 981"/>
                  <a:gd name="T18" fmla="*/ 301 w 980"/>
                  <a:gd name="T19" fmla="*/ 942 h 981"/>
                  <a:gd name="T20" fmla="*/ 349 w 980"/>
                  <a:gd name="T21" fmla="*/ 981 h 981"/>
                  <a:gd name="T22" fmla="*/ 980 w 980"/>
                  <a:gd name="T23" fmla="*/ 113 h 981"/>
                  <a:gd name="T24" fmla="*/ 980 w 980"/>
                  <a:gd name="T25" fmla="*/ 113 h 981"/>
                  <a:gd name="T26" fmla="*/ 950 w 980"/>
                  <a:gd name="T27" fmla="*/ 88 h 981"/>
                  <a:gd name="T28" fmla="*/ 921 w 980"/>
                  <a:gd name="T29" fmla="*/ 60 h 981"/>
                  <a:gd name="T30" fmla="*/ 894 w 980"/>
                  <a:gd name="T31" fmla="*/ 31 h 981"/>
                  <a:gd name="T32" fmla="*/ 867 w 980"/>
                  <a:gd name="T33" fmla="*/ 0 h 981"/>
                  <a:gd name="T34" fmla="*/ 867 w 980"/>
                  <a:gd name="T35" fmla="*/ 0 h 9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980" h="981">
                    <a:moveTo>
                      <a:pt x="867" y="0"/>
                    </a:moveTo>
                    <a:lnTo>
                      <a:pt x="0" y="631"/>
                    </a:lnTo>
                    <a:lnTo>
                      <a:pt x="0" y="631"/>
                    </a:lnTo>
                    <a:lnTo>
                      <a:pt x="38" y="680"/>
                    </a:lnTo>
                    <a:lnTo>
                      <a:pt x="78" y="727"/>
                    </a:lnTo>
                    <a:lnTo>
                      <a:pt x="120" y="773"/>
                    </a:lnTo>
                    <a:lnTo>
                      <a:pt x="163" y="817"/>
                    </a:lnTo>
                    <a:lnTo>
                      <a:pt x="207" y="860"/>
                    </a:lnTo>
                    <a:lnTo>
                      <a:pt x="253" y="902"/>
                    </a:lnTo>
                    <a:lnTo>
                      <a:pt x="301" y="942"/>
                    </a:lnTo>
                    <a:lnTo>
                      <a:pt x="349" y="981"/>
                    </a:lnTo>
                    <a:lnTo>
                      <a:pt x="980" y="113"/>
                    </a:lnTo>
                    <a:lnTo>
                      <a:pt x="980" y="113"/>
                    </a:lnTo>
                    <a:lnTo>
                      <a:pt x="950" y="88"/>
                    </a:lnTo>
                    <a:lnTo>
                      <a:pt x="921" y="60"/>
                    </a:lnTo>
                    <a:lnTo>
                      <a:pt x="894" y="31"/>
                    </a:lnTo>
                    <a:lnTo>
                      <a:pt x="867" y="0"/>
                    </a:lnTo>
                    <a:lnTo>
                      <a:pt x="867" y="0"/>
                    </a:lnTo>
                    <a:close/>
                  </a:path>
                </a:pathLst>
              </a:cu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</p:grpSp>
        <p:grpSp>
          <p:nvGrpSpPr>
            <p:cNvPr id="7" name="íṩľidè"/>
            <p:cNvGrpSpPr/>
            <p:nvPr/>
          </p:nvGrpSpPr>
          <p:grpSpPr>
            <a:xfrm>
              <a:off x="6907302" y="1666875"/>
              <a:ext cx="2862421" cy="2879546"/>
              <a:chOff x="907879" y="2281904"/>
              <a:chExt cx="3158296" cy="3287240"/>
            </a:xfrm>
          </p:grpSpPr>
          <p:cxnSp>
            <p:nvCxnSpPr>
              <p:cNvPr id="20" name="Straight Connector 62"/>
              <p:cNvCxnSpPr/>
              <p:nvPr/>
            </p:nvCxnSpPr>
            <p:spPr>
              <a:xfrm flipV="1">
                <a:off x="2482623" y="2281904"/>
                <a:ext cx="0" cy="72000"/>
              </a:xfrm>
              <a:prstGeom prst="line">
                <a:avLst/>
              </a:prstGeom>
              <a:ln w="28575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63"/>
              <p:cNvCxnSpPr/>
              <p:nvPr/>
            </p:nvCxnSpPr>
            <p:spPr>
              <a:xfrm flipV="1">
                <a:off x="2482623" y="5497144"/>
                <a:ext cx="0" cy="72000"/>
              </a:xfrm>
              <a:prstGeom prst="line">
                <a:avLst/>
              </a:prstGeom>
              <a:ln w="28575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64"/>
              <p:cNvCxnSpPr/>
              <p:nvPr/>
            </p:nvCxnSpPr>
            <p:spPr>
              <a:xfrm rot="2160000" flipV="1">
                <a:off x="3431504" y="2586790"/>
                <a:ext cx="0" cy="72000"/>
              </a:xfrm>
              <a:prstGeom prst="line">
                <a:avLst/>
              </a:prstGeom>
              <a:ln w="28575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65"/>
              <p:cNvCxnSpPr/>
              <p:nvPr/>
            </p:nvCxnSpPr>
            <p:spPr>
              <a:xfrm rot="2160000" flipV="1">
                <a:off x="1537009" y="5185843"/>
                <a:ext cx="0" cy="72000"/>
              </a:xfrm>
              <a:prstGeom prst="line">
                <a:avLst/>
              </a:prstGeom>
              <a:ln w="28575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66"/>
              <p:cNvCxnSpPr/>
              <p:nvPr/>
            </p:nvCxnSpPr>
            <p:spPr>
              <a:xfrm rot="4320000" flipV="1">
                <a:off x="4018698" y="3395911"/>
                <a:ext cx="0" cy="72000"/>
              </a:xfrm>
              <a:prstGeom prst="line">
                <a:avLst/>
              </a:prstGeom>
              <a:ln w="28575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67"/>
              <p:cNvCxnSpPr/>
              <p:nvPr/>
            </p:nvCxnSpPr>
            <p:spPr>
              <a:xfrm rot="4320000" flipV="1">
                <a:off x="943879" y="4384963"/>
                <a:ext cx="0" cy="72000"/>
              </a:xfrm>
              <a:prstGeom prst="line">
                <a:avLst/>
              </a:prstGeom>
              <a:ln w="28575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68"/>
              <p:cNvCxnSpPr/>
              <p:nvPr/>
            </p:nvCxnSpPr>
            <p:spPr>
              <a:xfrm rot="19440000">
                <a:off x="3426004" y="5195394"/>
                <a:ext cx="0" cy="72000"/>
              </a:xfrm>
              <a:prstGeom prst="line">
                <a:avLst/>
              </a:prstGeom>
              <a:ln w="28575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69"/>
              <p:cNvCxnSpPr/>
              <p:nvPr/>
            </p:nvCxnSpPr>
            <p:spPr>
              <a:xfrm rot="19440000">
                <a:off x="1539142" y="2584578"/>
                <a:ext cx="0" cy="72000"/>
              </a:xfrm>
              <a:prstGeom prst="line">
                <a:avLst/>
              </a:prstGeom>
              <a:ln w="28575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70"/>
              <p:cNvCxnSpPr/>
              <p:nvPr/>
            </p:nvCxnSpPr>
            <p:spPr>
              <a:xfrm rot="17280000">
                <a:off x="4030175" y="4369891"/>
                <a:ext cx="0" cy="72000"/>
              </a:xfrm>
              <a:prstGeom prst="line">
                <a:avLst/>
              </a:prstGeom>
              <a:ln w="28575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71"/>
              <p:cNvCxnSpPr/>
              <p:nvPr/>
            </p:nvCxnSpPr>
            <p:spPr>
              <a:xfrm rot="17280000">
                <a:off x="956790" y="3393699"/>
                <a:ext cx="0" cy="72000"/>
              </a:xfrm>
              <a:prstGeom prst="line">
                <a:avLst/>
              </a:prstGeom>
              <a:ln w="28575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6" name="iṩḻïďê"/>
            <p:cNvSpPr/>
            <p:nvPr/>
          </p:nvSpPr>
          <p:spPr>
            <a:xfrm>
              <a:off x="7425634" y="2198416"/>
              <a:ext cx="1849779" cy="184977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dirty="0"/>
            </a:p>
          </p:txBody>
        </p:sp>
        <p:sp>
          <p:nvSpPr>
            <p:cNvPr id="17" name="ïśľïḓe"/>
            <p:cNvSpPr txBox="1"/>
            <p:nvPr/>
          </p:nvSpPr>
          <p:spPr>
            <a:xfrm>
              <a:off x="7802729" y="3239340"/>
              <a:ext cx="1095586" cy="406324"/>
            </a:xfrm>
            <a:prstGeom prst="rect">
              <a:avLst/>
            </a:prstGeom>
          </p:spPr>
          <p:txBody>
            <a:bodyPr wrap="none" lIns="0" tIns="0" rIns="0" bIns="0">
              <a:noAutofit/>
              <a:scene3d>
                <a:camera prst="orthographicFront"/>
                <a:lightRig rig="threePt" dir="t"/>
              </a:scene3d>
              <a:sp3d contourW="12700">
                <a:bevelT w="0" h="0"/>
              </a:sp3d>
            </a:bodyPr>
            <a:lstStyle/>
            <a:p>
              <a:pPr algn="ctr">
                <a:spcBef>
                  <a:spcPct val="0"/>
                </a:spcBef>
                <a:tabLst>
                  <a:tab pos="180975" algn="l"/>
                </a:tabLst>
              </a:pPr>
              <a:r>
                <a:rPr lang="zh-TW" altLang="en-US" sz="2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</a:rPr>
                <a:t>篇</a:t>
              </a:r>
              <a:endParaRPr lang="en-US" altLang="ko-KR" sz="2400" spc="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81" name="文本框 80"/>
          <p:cNvSpPr txBox="1"/>
          <p:nvPr/>
        </p:nvSpPr>
        <p:spPr>
          <a:xfrm>
            <a:off x="1321832" y="4755891"/>
            <a:ext cx="2418887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zh-CN" alt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期刊种数</a:t>
            </a:r>
          </a:p>
        </p:txBody>
      </p:sp>
      <p:sp>
        <p:nvSpPr>
          <p:cNvPr id="87" name="文本框 86"/>
          <p:cNvSpPr txBox="1"/>
          <p:nvPr/>
        </p:nvSpPr>
        <p:spPr>
          <a:xfrm>
            <a:off x="4719791" y="4765127"/>
            <a:ext cx="2789382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zh-CN" alt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期刊文章</a:t>
            </a:r>
          </a:p>
        </p:txBody>
      </p:sp>
      <p:sp>
        <p:nvSpPr>
          <p:cNvPr id="85" name="任意多边形 84"/>
          <p:cNvSpPr/>
          <p:nvPr/>
        </p:nvSpPr>
        <p:spPr>
          <a:xfrm>
            <a:off x="-134021" y="2"/>
            <a:ext cx="5032666" cy="419100"/>
          </a:xfrm>
          <a:custGeom>
            <a:avLst/>
            <a:gdLst>
              <a:gd name="connsiteX0" fmla="*/ 104775 w 5032666"/>
              <a:gd name="connsiteY0" fmla="*/ 0 h 419100"/>
              <a:gd name="connsiteX1" fmla="*/ 150742 w 5032666"/>
              <a:gd name="connsiteY1" fmla="*/ 0 h 419100"/>
              <a:gd name="connsiteX2" fmla="*/ 161478 w 5032666"/>
              <a:gd name="connsiteY2" fmla="*/ 0 h 419100"/>
              <a:gd name="connsiteX3" fmla="*/ 200025 w 5032666"/>
              <a:gd name="connsiteY3" fmla="*/ 0 h 419100"/>
              <a:gd name="connsiteX4" fmla="*/ 207445 w 5032666"/>
              <a:gd name="connsiteY4" fmla="*/ 0 h 419100"/>
              <a:gd name="connsiteX5" fmla="*/ 225133 w 5032666"/>
              <a:gd name="connsiteY5" fmla="*/ 0 h 419100"/>
              <a:gd name="connsiteX6" fmla="*/ 256728 w 5032666"/>
              <a:gd name="connsiteY6" fmla="*/ 0 h 419100"/>
              <a:gd name="connsiteX7" fmla="*/ 271100 w 5032666"/>
              <a:gd name="connsiteY7" fmla="*/ 0 h 419100"/>
              <a:gd name="connsiteX8" fmla="*/ 281836 w 5032666"/>
              <a:gd name="connsiteY8" fmla="*/ 0 h 419100"/>
              <a:gd name="connsiteX9" fmla="*/ 314326 w 5032666"/>
              <a:gd name="connsiteY9" fmla="*/ 0 h 419100"/>
              <a:gd name="connsiteX10" fmla="*/ 320383 w 5032666"/>
              <a:gd name="connsiteY10" fmla="*/ 0 h 419100"/>
              <a:gd name="connsiteX11" fmla="*/ 327803 w 5032666"/>
              <a:gd name="connsiteY11" fmla="*/ 0 h 419100"/>
              <a:gd name="connsiteX12" fmla="*/ 360293 w 5032666"/>
              <a:gd name="connsiteY12" fmla="*/ 0 h 419100"/>
              <a:gd name="connsiteX13" fmla="*/ 371029 w 5032666"/>
              <a:gd name="connsiteY13" fmla="*/ 0 h 419100"/>
              <a:gd name="connsiteX14" fmla="*/ 377086 w 5032666"/>
              <a:gd name="connsiteY14" fmla="*/ 0 h 419100"/>
              <a:gd name="connsiteX15" fmla="*/ 409576 w 5032666"/>
              <a:gd name="connsiteY15" fmla="*/ 0 h 419100"/>
              <a:gd name="connsiteX16" fmla="*/ 416996 w 5032666"/>
              <a:gd name="connsiteY16" fmla="*/ 0 h 419100"/>
              <a:gd name="connsiteX17" fmla="*/ 434684 w 5032666"/>
              <a:gd name="connsiteY17" fmla="*/ 0 h 419100"/>
              <a:gd name="connsiteX18" fmla="*/ 466279 w 5032666"/>
              <a:gd name="connsiteY18" fmla="*/ 0 h 419100"/>
              <a:gd name="connsiteX19" fmla="*/ 480651 w 5032666"/>
              <a:gd name="connsiteY19" fmla="*/ 0 h 419100"/>
              <a:gd name="connsiteX20" fmla="*/ 491387 w 5032666"/>
              <a:gd name="connsiteY20" fmla="*/ 0 h 419100"/>
              <a:gd name="connsiteX21" fmla="*/ 529934 w 5032666"/>
              <a:gd name="connsiteY21" fmla="*/ 0 h 419100"/>
              <a:gd name="connsiteX22" fmla="*/ 537354 w 5032666"/>
              <a:gd name="connsiteY22" fmla="*/ 0 h 419100"/>
              <a:gd name="connsiteX23" fmla="*/ 561975 w 5032666"/>
              <a:gd name="connsiteY23" fmla="*/ 0 h 419100"/>
              <a:gd name="connsiteX24" fmla="*/ 586637 w 5032666"/>
              <a:gd name="connsiteY24" fmla="*/ 0 h 419100"/>
              <a:gd name="connsiteX25" fmla="*/ 607942 w 5032666"/>
              <a:gd name="connsiteY25" fmla="*/ 0 h 419100"/>
              <a:gd name="connsiteX26" fmla="*/ 618678 w 5032666"/>
              <a:gd name="connsiteY26" fmla="*/ 0 h 419100"/>
              <a:gd name="connsiteX27" fmla="*/ 657225 w 5032666"/>
              <a:gd name="connsiteY27" fmla="*/ 0 h 419100"/>
              <a:gd name="connsiteX28" fmla="*/ 664645 w 5032666"/>
              <a:gd name="connsiteY28" fmla="*/ 0 h 419100"/>
              <a:gd name="connsiteX29" fmla="*/ 682333 w 5032666"/>
              <a:gd name="connsiteY29" fmla="*/ 0 h 419100"/>
              <a:gd name="connsiteX30" fmla="*/ 713928 w 5032666"/>
              <a:gd name="connsiteY30" fmla="*/ 0 h 419100"/>
              <a:gd name="connsiteX31" fmla="*/ 728300 w 5032666"/>
              <a:gd name="connsiteY31" fmla="*/ 0 h 419100"/>
              <a:gd name="connsiteX32" fmla="*/ 739036 w 5032666"/>
              <a:gd name="connsiteY32" fmla="*/ 0 h 419100"/>
              <a:gd name="connsiteX33" fmla="*/ 750329 w 5032666"/>
              <a:gd name="connsiteY33" fmla="*/ 0 h 419100"/>
              <a:gd name="connsiteX34" fmla="*/ 771526 w 5032666"/>
              <a:gd name="connsiteY34" fmla="*/ 0 h 419100"/>
              <a:gd name="connsiteX35" fmla="*/ 777583 w 5032666"/>
              <a:gd name="connsiteY35" fmla="*/ 0 h 419100"/>
              <a:gd name="connsiteX36" fmla="*/ 785003 w 5032666"/>
              <a:gd name="connsiteY36" fmla="*/ 0 h 419100"/>
              <a:gd name="connsiteX37" fmla="*/ 796296 w 5032666"/>
              <a:gd name="connsiteY37" fmla="*/ 0 h 419100"/>
              <a:gd name="connsiteX38" fmla="*/ 807032 w 5032666"/>
              <a:gd name="connsiteY38" fmla="*/ 0 h 419100"/>
              <a:gd name="connsiteX39" fmla="*/ 817493 w 5032666"/>
              <a:gd name="connsiteY39" fmla="*/ 0 h 419100"/>
              <a:gd name="connsiteX40" fmla="*/ 828229 w 5032666"/>
              <a:gd name="connsiteY40" fmla="*/ 0 h 419100"/>
              <a:gd name="connsiteX41" fmla="*/ 834286 w 5032666"/>
              <a:gd name="connsiteY41" fmla="*/ 0 h 419100"/>
              <a:gd name="connsiteX42" fmla="*/ 845579 w 5032666"/>
              <a:gd name="connsiteY42" fmla="*/ 0 h 419100"/>
              <a:gd name="connsiteX43" fmla="*/ 852999 w 5032666"/>
              <a:gd name="connsiteY43" fmla="*/ 0 h 419100"/>
              <a:gd name="connsiteX44" fmla="*/ 866776 w 5032666"/>
              <a:gd name="connsiteY44" fmla="*/ 0 h 419100"/>
              <a:gd name="connsiteX45" fmla="*/ 870687 w 5032666"/>
              <a:gd name="connsiteY45" fmla="*/ 0 h 419100"/>
              <a:gd name="connsiteX46" fmla="*/ 874196 w 5032666"/>
              <a:gd name="connsiteY46" fmla="*/ 0 h 419100"/>
              <a:gd name="connsiteX47" fmla="*/ 891884 w 5032666"/>
              <a:gd name="connsiteY47" fmla="*/ 0 h 419100"/>
              <a:gd name="connsiteX48" fmla="*/ 902282 w 5032666"/>
              <a:gd name="connsiteY48" fmla="*/ 0 h 419100"/>
              <a:gd name="connsiteX49" fmla="*/ 916654 w 5032666"/>
              <a:gd name="connsiteY49" fmla="*/ 0 h 419100"/>
              <a:gd name="connsiteX50" fmla="*/ 923479 w 5032666"/>
              <a:gd name="connsiteY50" fmla="*/ 0 h 419100"/>
              <a:gd name="connsiteX51" fmla="*/ 927390 w 5032666"/>
              <a:gd name="connsiteY51" fmla="*/ 0 h 419100"/>
              <a:gd name="connsiteX52" fmla="*/ 937851 w 5032666"/>
              <a:gd name="connsiteY52" fmla="*/ 0 h 419100"/>
              <a:gd name="connsiteX53" fmla="*/ 948587 w 5032666"/>
              <a:gd name="connsiteY53" fmla="*/ 0 h 419100"/>
              <a:gd name="connsiteX54" fmla="*/ 959880 w 5032666"/>
              <a:gd name="connsiteY54" fmla="*/ 0 h 419100"/>
              <a:gd name="connsiteX55" fmla="*/ 965937 w 5032666"/>
              <a:gd name="connsiteY55" fmla="*/ 0 h 419100"/>
              <a:gd name="connsiteX56" fmla="*/ 973357 w 5032666"/>
              <a:gd name="connsiteY56" fmla="*/ 0 h 419100"/>
              <a:gd name="connsiteX57" fmla="*/ 987134 w 5032666"/>
              <a:gd name="connsiteY57" fmla="*/ 0 h 419100"/>
              <a:gd name="connsiteX58" fmla="*/ 994554 w 5032666"/>
              <a:gd name="connsiteY58" fmla="*/ 0 h 419100"/>
              <a:gd name="connsiteX59" fmla="*/ 1005847 w 5032666"/>
              <a:gd name="connsiteY59" fmla="*/ 0 h 419100"/>
              <a:gd name="connsiteX60" fmla="*/ 1016583 w 5032666"/>
              <a:gd name="connsiteY60" fmla="*/ 0 h 419100"/>
              <a:gd name="connsiteX61" fmla="*/ 1022640 w 5032666"/>
              <a:gd name="connsiteY61" fmla="*/ 0 h 419100"/>
              <a:gd name="connsiteX62" fmla="*/ 1043837 w 5032666"/>
              <a:gd name="connsiteY62" fmla="*/ 0 h 419100"/>
              <a:gd name="connsiteX63" fmla="*/ 1055130 w 5032666"/>
              <a:gd name="connsiteY63" fmla="*/ 0 h 419100"/>
              <a:gd name="connsiteX64" fmla="*/ 1062550 w 5032666"/>
              <a:gd name="connsiteY64" fmla="*/ 0 h 419100"/>
              <a:gd name="connsiteX65" fmla="*/ 1080238 w 5032666"/>
              <a:gd name="connsiteY65" fmla="*/ 0 h 419100"/>
              <a:gd name="connsiteX66" fmla="*/ 1111833 w 5032666"/>
              <a:gd name="connsiteY66" fmla="*/ 0 h 419100"/>
              <a:gd name="connsiteX67" fmla="*/ 1126205 w 5032666"/>
              <a:gd name="connsiteY67" fmla="*/ 0 h 419100"/>
              <a:gd name="connsiteX68" fmla="*/ 1136941 w 5032666"/>
              <a:gd name="connsiteY68" fmla="*/ 0 h 419100"/>
              <a:gd name="connsiteX69" fmla="*/ 1175488 w 5032666"/>
              <a:gd name="connsiteY69" fmla="*/ 0 h 419100"/>
              <a:gd name="connsiteX70" fmla="*/ 1182908 w 5032666"/>
              <a:gd name="connsiteY70" fmla="*/ 0 h 419100"/>
              <a:gd name="connsiteX71" fmla="*/ 1207529 w 5032666"/>
              <a:gd name="connsiteY71" fmla="*/ 0 h 419100"/>
              <a:gd name="connsiteX72" fmla="*/ 1232191 w 5032666"/>
              <a:gd name="connsiteY72" fmla="*/ 0 h 419100"/>
              <a:gd name="connsiteX73" fmla="*/ 1253496 w 5032666"/>
              <a:gd name="connsiteY73" fmla="*/ 0 h 419100"/>
              <a:gd name="connsiteX74" fmla="*/ 1264232 w 5032666"/>
              <a:gd name="connsiteY74" fmla="*/ 0 h 419100"/>
              <a:gd name="connsiteX75" fmla="*/ 1302779 w 5032666"/>
              <a:gd name="connsiteY75" fmla="*/ 0 h 419100"/>
              <a:gd name="connsiteX76" fmla="*/ 1310199 w 5032666"/>
              <a:gd name="connsiteY76" fmla="*/ 0 h 419100"/>
              <a:gd name="connsiteX77" fmla="*/ 1327887 w 5032666"/>
              <a:gd name="connsiteY77" fmla="*/ 0 h 419100"/>
              <a:gd name="connsiteX78" fmla="*/ 1359482 w 5032666"/>
              <a:gd name="connsiteY78" fmla="*/ 0 h 419100"/>
              <a:gd name="connsiteX79" fmla="*/ 1373854 w 5032666"/>
              <a:gd name="connsiteY79" fmla="*/ 0 h 419100"/>
              <a:gd name="connsiteX80" fmla="*/ 1384590 w 5032666"/>
              <a:gd name="connsiteY80" fmla="*/ 0 h 419100"/>
              <a:gd name="connsiteX81" fmla="*/ 1417080 w 5032666"/>
              <a:gd name="connsiteY81" fmla="*/ 0 h 419100"/>
              <a:gd name="connsiteX82" fmla="*/ 1423137 w 5032666"/>
              <a:gd name="connsiteY82" fmla="*/ 0 h 419100"/>
              <a:gd name="connsiteX83" fmla="*/ 1430557 w 5032666"/>
              <a:gd name="connsiteY83" fmla="*/ 0 h 419100"/>
              <a:gd name="connsiteX84" fmla="*/ 1463047 w 5032666"/>
              <a:gd name="connsiteY84" fmla="*/ 0 h 419100"/>
              <a:gd name="connsiteX85" fmla="*/ 1473783 w 5032666"/>
              <a:gd name="connsiteY85" fmla="*/ 0 h 419100"/>
              <a:gd name="connsiteX86" fmla="*/ 1479840 w 5032666"/>
              <a:gd name="connsiteY86" fmla="*/ 0 h 419100"/>
              <a:gd name="connsiteX87" fmla="*/ 1495425 w 5032666"/>
              <a:gd name="connsiteY87" fmla="*/ 0 h 419100"/>
              <a:gd name="connsiteX88" fmla="*/ 1512330 w 5032666"/>
              <a:gd name="connsiteY88" fmla="*/ 0 h 419100"/>
              <a:gd name="connsiteX89" fmla="*/ 1519750 w 5032666"/>
              <a:gd name="connsiteY89" fmla="*/ 0 h 419100"/>
              <a:gd name="connsiteX90" fmla="*/ 1537438 w 5032666"/>
              <a:gd name="connsiteY90" fmla="*/ 0 h 419100"/>
              <a:gd name="connsiteX91" fmla="*/ 1541392 w 5032666"/>
              <a:gd name="connsiteY91" fmla="*/ 0 h 419100"/>
              <a:gd name="connsiteX92" fmla="*/ 1552128 w 5032666"/>
              <a:gd name="connsiteY92" fmla="*/ 0 h 419100"/>
              <a:gd name="connsiteX93" fmla="*/ 1569033 w 5032666"/>
              <a:gd name="connsiteY93" fmla="*/ 0 h 419100"/>
              <a:gd name="connsiteX94" fmla="*/ 1583405 w 5032666"/>
              <a:gd name="connsiteY94" fmla="*/ 0 h 419100"/>
              <a:gd name="connsiteX95" fmla="*/ 1590675 w 5032666"/>
              <a:gd name="connsiteY95" fmla="*/ 0 h 419100"/>
              <a:gd name="connsiteX96" fmla="*/ 1594141 w 5032666"/>
              <a:gd name="connsiteY96" fmla="*/ 0 h 419100"/>
              <a:gd name="connsiteX97" fmla="*/ 1598095 w 5032666"/>
              <a:gd name="connsiteY97" fmla="*/ 0 h 419100"/>
              <a:gd name="connsiteX98" fmla="*/ 1615783 w 5032666"/>
              <a:gd name="connsiteY98" fmla="*/ 0 h 419100"/>
              <a:gd name="connsiteX99" fmla="*/ 1632688 w 5032666"/>
              <a:gd name="connsiteY99" fmla="*/ 0 h 419100"/>
              <a:gd name="connsiteX100" fmla="*/ 1640108 w 5032666"/>
              <a:gd name="connsiteY100" fmla="*/ 0 h 419100"/>
              <a:gd name="connsiteX101" fmla="*/ 1647378 w 5032666"/>
              <a:gd name="connsiteY101" fmla="*/ 0 h 419100"/>
              <a:gd name="connsiteX102" fmla="*/ 1661750 w 5032666"/>
              <a:gd name="connsiteY102" fmla="*/ 0 h 419100"/>
              <a:gd name="connsiteX103" fmla="*/ 1672486 w 5032666"/>
              <a:gd name="connsiteY103" fmla="*/ 0 h 419100"/>
              <a:gd name="connsiteX104" fmla="*/ 1689391 w 5032666"/>
              <a:gd name="connsiteY104" fmla="*/ 0 h 419100"/>
              <a:gd name="connsiteX105" fmla="*/ 1704976 w 5032666"/>
              <a:gd name="connsiteY105" fmla="*/ 0 h 419100"/>
              <a:gd name="connsiteX106" fmla="*/ 1711033 w 5032666"/>
              <a:gd name="connsiteY106" fmla="*/ 0 h 419100"/>
              <a:gd name="connsiteX107" fmla="*/ 1718453 w 5032666"/>
              <a:gd name="connsiteY107" fmla="*/ 0 h 419100"/>
              <a:gd name="connsiteX108" fmla="*/ 1750943 w 5032666"/>
              <a:gd name="connsiteY108" fmla="*/ 0 h 419100"/>
              <a:gd name="connsiteX109" fmla="*/ 1761679 w 5032666"/>
              <a:gd name="connsiteY109" fmla="*/ 0 h 419100"/>
              <a:gd name="connsiteX110" fmla="*/ 1767736 w 5032666"/>
              <a:gd name="connsiteY110" fmla="*/ 0 h 419100"/>
              <a:gd name="connsiteX111" fmla="*/ 1800226 w 5032666"/>
              <a:gd name="connsiteY111" fmla="*/ 0 h 419100"/>
              <a:gd name="connsiteX112" fmla="*/ 1807646 w 5032666"/>
              <a:gd name="connsiteY112" fmla="*/ 0 h 419100"/>
              <a:gd name="connsiteX113" fmla="*/ 1825334 w 5032666"/>
              <a:gd name="connsiteY113" fmla="*/ 0 h 419100"/>
              <a:gd name="connsiteX114" fmla="*/ 1856929 w 5032666"/>
              <a:gd name="connsiteY114" fmla="*/ 0 h 419100"/>
              <a:gd name="connsiteX115" fmla="*/ 1871301 w 5032666"/>
              <a:gd name="connsiteY115" fmla="*/ 0 h 419100"/>
              <a:gd name="connsiteX116" fmla="*/ 1882037 w 5032666"/>
              <a:gd name="connsiteY116" fmla="*/ 0 h 419100"/>
              <a:gd name="connsiteX117" fmla="*/ 1920584 w 5032666"/>
              <a:gd name="connsiteY117" fmla="*/ 0 h 419100"/>
              <a:gd name="connsiteX118" fmla="*/ 1928004 w 5032666"/>
              <a:gd name="connsiteY118" fmla="*/ 0 h 419100"/>
              <a:gd name="connsiteX119" fmla="*/ 1952625 w 5032666"/>
              <a:gd name="connsiteY119" fmla="*/ 0 h 419100"/>
              <a:gd name="connsiteX120" fmla="*/ 1977287 w 5032666"/>
              <a:gd name="connsiteY120" fmla="*/ 0 h 419100"/>
              <a:gd name="connsiteX121" fmla="*/ 1998592 w 5032666"/>
              <a:gd name="connsiteY121" fmla="*/ 0 h 419100"/>
              <a:gd name="connsiteX122" fmla="*/ 2009328 w 5032666"/>
              <a:gd name="connsiteY122" fmla="*/ 0 h 419100"/>
              <a:gd name="connsiteX123" fmla="*/ 2047875 w 5032666"/>
              <a:gd name="connsiteY123" fmla="*/ 0 h 419100"/>
              <a:gd name="connsiteX124" fmla="*/ 2055295 w 5032666"/>
              <a:gd name="connsiteY124" fmla="*/ 0 h 419100"/>
              <a:gd name="connsiteX125" fmla="*/ 2057400 w 5032666"/>
              <a:gd name="connsiteY125" fmla="*/ 0 h 419100"/>
              <a:gd name="connsiteX126" fmla="*/ 2072983 w 5032666"/>
              <a:gd name="connsiteY126" fmla="*/ 0 h 419100"/>
              <a:gd name="connsiteX127" fmla="*/ 2103367 w 5032666"/>
              <a:gd name="connsiteY127" fmla="*/ 0 h 419100"/>
              <a:gd name="connsiteX128" fmla="*/ 2104578 w 5032666"/>
              <a:gd name="connsiteY128" fmla="*/ 0 h 419100"/>
              <a:gd name="connsiteX129" fmla="*/ 2114103 w 5032666"/>
              <a:gd name="connsiteY129" fmla="*/ 0 h 419100"/>
              <a:gd name="connsiteX130" fmla="*/ 2118950 w 5032666"/>
              <a:gd name="connsiteY130" fmla="*/ 0 h 419100"/>
              <a:gd name="connsiteX131" fmla="*/ 2129686 w 5032666"/>
              <a:gd name="connsiteY131" fmla="*/ 0 h 419100"/>
              <a:gd name="connsiteX132" fmla="*/ 2140979 w 5032666"/>
              <a:gd name="connsiteY132" fmla="*/ 0 h 419100"/>
              <a:gd name="connsiteX133" fmla="*/ 2152650 w 5032666"/>
              <a:gd name="connsiteY133" fmla="*/ 0 h 419100"/>
              <a:gd name="connsiteX134" fmla="*/ 2160070 w 5032666"/>
              <a:gd name="connsiteY134" fmla="*/ 0 h 419100"/>
              <a:gd name="connsiteX135" fmla="*/ 2162176 w 5032666"/>
              <a:gd name="connsiteY135" fmla="*/ 0 h 419100"/>
              <a:gd name="connsiteX136" fmla="*/ 2168233 w 5032666"/>
              <a:gd name="connsiteY136" fmla="*/ 0 h 419100"/>
              <a:gd name="connsiteX137" fmla="*/ 2175653 w 5032666"/>
              <a:gd name="connsiteY137" fmla="*/ 0 h 419100"/>
              <a:gd name="connsiteX138" fmla="*/ 2177758 w 5032666"/>
              <a:gd name="connsiteY138" fmla="*/ 0 h 419100"/>
              <a:gd name="connsiteX139" fmla="*/ 2186946 w 5032666"/>
              <a:gd name="connsiteY139" fmla="*/ 0 h 419100"/>
              <a:gd name="connsiteX140" fmla="*/ 2197682 w 5032666"/>
              <a:gd name="connsiteY140" fmla="*/ 0 h 419100"/>
              <a:gd name="connsiteX141" fmla="*/ 2208143 w 5032666"/>
              <a:gd name="connsiteY141" fmla="*/ 0 h 419100"/>
              <a:gd name="connsiteX142" fmla="*/ 2209353 w 5032666"/>
              <a:gd name="connsiteY142" fmla="*/ 0 h 419100"/>
              <a:gd name="connsiteX143" fmla="*/ 2218879 w 5032666"/>
              <a:gd name="connsiteY143" fmla="*/ 0 h 419100"/>
              <a:gd name="connsiteX144" fmla="*/ 2223725 w 5032666"/>
              <a:gd name="connsiteY144" fmla="*/ 0 h 419100"/>
              <a:gd name="connsiteX145" fmla="*/ 2224936 w 5032666"/>
              <a:gd name="connsiteY145" fmla="*/ 0 h 419100"/>
              <a:gd name="connsiteX146" fmla="*/ 2234461 w 5032666"/>
              <a:gd name="connsiteY146" fmla="*/ 0 h 419100"/>
              <a:gd name="connsiteX147" fmla="*/ 2236229 w 5032666"/>
              <a:gd name="connsiteY147" fmla="*/ 0 h 419100"/>
              <a:gd name="connsiteX148" fmla="*/ 2243649 w 5032666"/>
              <a:gd name="connsiteY148" fmla="*/ 0 h 419100"/>
              <a:gd name="connsiteX149" fmla="*/ 2257426 w 5032666"/>
              <a:gd name="connsiteY149" fmla="*/ 0 h 419100"/>
              <a:gd name="connsiteX150" fmla="*/ 2261337 w 5032666"/>
              <a:gd name="connsiteY150" fmla="*/ 0 h 419100"/>
              <a:gd name="connsiteX151" fmla="*/ 2264846 w 5032666"/>
              <a:gd name="connsiteY151" fmla="*/ 0 h 419100"/>
              <a:gd name="connsiteX152" fmla="*/ 2266951 w 5032666"/>
              <a:gd name="connsiteY152" fmla="*/ 0 h 419100"/>
              <a:gd name="connsiteX153" fmla="*/ 2273008 w 5032666"/>
              <a:gd name="connsiteY153" fmla="*/ 0 h 419100"/>
              <a:gd name="connsiteX154" fmla="*/ 2280428 w 5032666"/>
              <a:gd name="connsiteY154" fmla="*/ 0 h 419100"/>
              <a:gd name="connsiteX155" fmla="*/ 2282534 w 5032666"/>
              <a:gd name="connsiteY155" fmla="*/ 0 h 419100"/>
              <a:gd name="connsiteX156" fmla="*/ 2292932 w 5032666"/>
              <a:gd name="connsiteY156" fmla="*/ 0 h 419100"/>
              <a:gd name="connsiteX157" fmla="*/ 2307304 w 5032666"/>
              <a:gd name="connsiteY157" fmla="*/ 0 h 419100"/>
              <a:gd name="connsiteX158" fmla="*/ 2312918 w 5032666"/>
              <a:gd name="connsiteY158" fmla="*/ 0 h 419100"/>
              <a:gd name="connsiteX159" fmla="*/ 2314129 w 5032666"/>
              <a:gd name="connsiteY159" fmla="*/ 0 h 419100"/>
              <a:gd name="connsiteX160" fmla="*/ 2318040 w 5032666"/>
              <a:gd name="connsiteY160" fmla="*/ 0 h 419100"/>
              <a:gd name="connsiteX161" fmla="*/ 2323654 w 5032666"/>
              <a:gd name="connsiteY161" fmla="*/ 0 h 419100"/>
              <a:gd name="connsiteX162" fmla="*/ 2328501 w 5032666"/>
              <a:gd name="connsiteY162" fmla="*/ 0 h 419100"/>
              <a:gd name="connsiteX163" fmla="*/ 2329711 w 5032666"/>
              <a:gd name="connsiteY163" fmla="*/ 0 h 419100"/>
              <a:gd name="connsiteX164" fmla="*/ 2339237 w 5032666"/>
              <a:gd name="connsiteY164" fmla="*/ 0 h 419100"/>
              <a:gd name="connsiteX165" fmla="*/ 2350530 w 5032666"/>
              <a:gd name="connsiteY165" fmla="*/ 0 h 419100"/>
              <a:gd name="connsiteX166" fmla="*/ 2356587 w 5032666"/>
              <a:gd name="connsiteY166" fmla="*/ 0 h 419100"/>
              <a:gd name="connsiteX167" fmla="*/ 2362201 w 5032666"/>
              <a:gd name="connsiteY167" fmla="*/ 0 h 419100"/>
              <a:gd name="connsiteX168" fmla="*/ 2364007 w 5032666"/>
              <a:gd name="connsiteY168" fmla="*/ 0 h 419100"/>
              <a:gd name="connsiteX169" fmla="*/ 2369621 w 5032666"/>
              <a:gd name="connsiteY169" fmla="*/ 0 h 419100"/>
              <a:gd name="connsiteX170" fmla="*/ 2377784 w 5032666"/>
              <a:gd name="connsiteY170" fmla="*/ 0 h 419100"/>
              <a:gd name="connsiteX171" fmla="*/ 2385204 w 5032666"/>
              <a:gd name="connsiteY171" fmla="*/ 0 h 419100"/>
              <a:gd name="connsiteX172" fmla="*/ 2387309 w 5032666"/>
              <a:gd name="connsiteY172" fmla="*/ 0 h 419100"/>
              <a:gd name="connsiteX173" fmla="*/ 2396497 w 5032666"/>
              <a:gd name="connsiteY173" fmla="*/ 0 h 419100"/>
              <a:gd name="connsiteX174" fmla="*/ 2407233 w 5032666"/>
              <a:gd name="connsiteY174" fmla="*/ 0 h 419100"/>
              <a:gd name="connsiteX175" fmla="*/ 2413290 w 5032666"/>
              <a:gd name="connsiteY175" fmla="*/ 0 h 419100"/>
              <a:gd name="connsiteX176" fmla="*/ 2418904 w 5032666"/>
              <a:gd name="connsiteY176" fmla="*/ 0 h 419100"/>
              <a:gd name="connsiteX177" fmla="*/ 2433276 w 5032666"/>
              <a:gd name="connsiteY177" fmla="*/ 0 h 419100"/>
              <a:gd name="connsiteX178" fmla="*/ 2434487 w 5032666"/>
              <a:gd name="connsiteY178" fmla="*/ 0 h 419100"/>
              <a:gd name="connsiteX179" fmla="*/ 2444012 w 5032666"/>
              <a:gd name="connsiteY179" fmla="*/ 0 h 419100"/>
              <a:gd name="connsiteX180" fmla="*/ 2445780 w 5032666"/>
              <a:gd name="connsiteY180" fmla="*/ 0 h 419100"/>
              <a:gd name="connsiteX181" fmla="*/ 2453200 w 5032666"/>
              <a:gd name="connsiteY181" fmla="*/ 0 h 419100"/>
              <a:gd name="connsiteX182" fmla="*/ 2470888 w 5032666"/>
              <a:gd name="connsiteY182" fmla="*/ 0 h 419100"/>
              <a:gd name="connsiteX183" fmla="*/ 2482559 w 5032666"/>
              <a:gd name="connsiteY183" fmla="*/ 0 h 419100"/>
              <a:gd name="connsiteX184" fmla="*/ 2489979 w 5032666"/>
              <a:gd name="connsiteY184" fmla="*/ 0 h 419100"/>
              <a:gd name="connsiteX185" fmla="*/ 2502483 w 5032666"/>
              <a:gd name="connsiteY185" fmla="*/ 0 h 419100"/>
              <a:gd name="connsiteX186" fmla="*/ 2514600 w 5032666"/>
              <a:gd name="connsiteY186" fmla="*/ 0 h 419100"/>
              <a:gd name="connsiteX187" fmla="*/ 2516855 w 5032666"/>
              <a:gd name="connsiteY187" fmla="*/ 0 h 419100"/>
              <a:gd name="connsiteX188" fmla="*/ 2527591 w 5032666"/>
              <a:gd name="connsiteY188" fmla="*/ 0 h 419100"/>
              <a:gd name="connsiteX189" fmla="*/ 2539262 w 5032666"/>
              <a:gd name="connsiteY189" fmla="*/ 0 h 419100"/>
              <a:gd name="connsiteX190" fmla="*/ 2560567 w 5032666"/>
              <a:gd name="connsiteY190" fmla="*/ 0 h 419100"/>
              <a:gd name="connsiteX191" fmla="*/ 2566138 w 5032666"/>
              <a:gd name="connsiteY191" fmla="*/ 0 h 419100"/>
              <a:gd name="connsiteX192" fmla="*/ 2571303 w 5032666"/>
              <a:gd name="connsiteY192" fmla="*/ 0 h 419100"/>
              <a:gd name="connsiteX193" fmla="*/ 2573558 w 5032666"/>
              <a:gd name="connsiteY193" fmla="*/ 0 h 419100"/>
              <a:gd name="connsiteX194" fmla="*/ 2598179 w 5032666"/>
              <a:gd name="connsiteY194" fmla="*/ 0 h 419100"/>
              <a:gd name="connsiteX195" fmla="*/ 2609850 w 5032666"/>
              <a:gd name="connsiteY195" fmla="*/ 0 h 419100"/>
              <a:gd name="connsiteX196" fmla="*/ 2617270 w 5032666"/>
              <a:gd name="connsiteY196" fmla="*/ 0 h 419100"/>
              <a:gd name="connsiteX197" fmla="*/ 2622841 w 5032666"/>
              <a:gd name="connsiteY197" fmla="*/ 0 h 419100"/>
              <a:gd name="connsiteX198" fmla="*/ 2634958 w 5032666"/>
              <a:gd name="connsiteY198" fmla="*/ 0 h 419100"/>
              <a:gd name="connsiteX199" fmla="*/ 2644146 w 5032666"/>
              <a:gd name="connsiteY199" fmla="*/ 0 h 419100"/>
              <a:gd name="connsiteX200" fmla="*/ 2654882 w 5032666"/>
              <a:gd name="connsiteY200" fmla="*/ 0 h 419100"/>
              <a:gd name="connsiteX201" fmla="*/ 2666553 w 5032666"/>
              <a:gd name="connsiteY201" fmla="*/ 0 h 419100"/>
              <a:gd name="connsiteX202" fmla="*/ 2680925 w 5032666"/>
              <a:gd name="connsiteY202" fmla="*/ 0 h 419100"/>
              <a:gd name="connsiteX203" fmla="*/ 2691661 w 5032666"/>
              <a:gd name="connsiteY203" fmla="*/ 0 h 419100"/>
              <a:gd name="connsiteX204" fmla="*/ 2693429 w 5032666"/>
              <a:gd name="connsiteY204" fmla="*/ 0 h 419100"/>
              <a:gd name="connsiteX205" fmla="*/ 2700849 w 5032666"/>
              <a:gd name="connsiteY205" fmla="*/ 0 h 419100"/>
              <a:gd name="connsiteX206" fmla="*/ 2702954 w 5032666"/>
              <a:gd name="connsiteY206" fmla="*/ 0 h 419100"/>
              <a:gd name="connsiteX207" fmla="*/ 2718537 w 5032666"/>
              <a:gd name="connsiteY207" fmla="*/ 0 h 419100"/>
              <a:gd name="connsiteX208" fmla="*/ 2724151 w 5032666"/>
              <a:gd name="connsiteY208" fmla="*/ 0 h 419100"/>
              <a:gd name="connsiteX209" fmla="*/ 2730208 w 5032666"/>
              <a:gd name="connsiteY209" fmla="*/ 0 h 419100"/>
              <a:gd name="connsiteX210" fmla="*/ 2737628 w 5032666"/>
              <a:gd name="connsiteY210" fmla="*/ 0 h 419100"/>
              <a:gd name="connsiteX211" fmla="*/ 2748921 w 5032666"/>
              <a:gd name="connsiteY211" fmla="*/ 0 h 419100"/>
              <a:gd name="connsiteX212" fmla="*/ 2750132 w 5032666"/>
              <a:gd name="connsiteY212" fmla="*/ 0 h 419100"/>
              <a:gd name="connsiteX213" fmla="*/ 2759657 w 5032666"/>
              <a:gd name="connsiteY213" fmla="*/ 0 h 419100"/>
              <a:gd name="connsiteX214" fmla="*/ 2764504 w 5032666"/>
              <a:gd name="connsiteY214" fmla="*/ 0 h 419100"/>
              <a:gd name="connsiteX215" fmla="*/ 2770118 w 5032666"/>
              <a:gd name="connsiteY215" fmla="*/ 0 h 419100"/>
              <a:gd name="connsiteX216" fmla="*/ 2775240 w 5032666"/>
              <a:gd name="connsiteY216" fmla="*/ 0 h 419100"/>
              <a:gd name="connsiteX217" fmla="*/ 2780854 w 5032666"/>
              <a:gd name="connsiteY217" fmla="*/ 0 h 419100"/>
              <a:gd name="connsiteX218" fmla="*/ 2786911 w 5032666"/>
              <a:gd name="connsiteY218" fmla="*/ 0 h 419100"/>
              <a:gd name="connsiteX219" fmla="*/ 2798204 w 5032666"/>
              <a:gd name="connsiteY219" fmla="*/ 0 h 419100"/>
              <a:gd name="connsiteX220" fmla="*/ 2805624 w 5032666"/>
              <a:gd name="connsiteY220" fmla="*/ 0 h 419100"/>
              <a:gd name="connsiteX221" fmla="*/ 2807730 w 5032666"/>
              <a:gd name="connsiteY221" fmla="*/ 0 h 419100"/>
              <a:gd name="connsiteX222" fmla="*/ 2813787 w 5032666"/>
              <a:gd name="connsiteY222" fmla="*/ 0 h 419100"/>
              <a:gd name="connsiteX223" fmla="*/ 2819401 w 5032666"/>
              <a:gd name="connsiteY223" fmla="*/ 0 h 419100"/>
              <a:gd name="connsiteX224" fmla="*/ 2821207 w 5032666"/>
              <a:gd name="connsiteY224" fmla="*/ 0 h 419100"/>
              <a:gd name="connsiteX225" fmla="*/ 2823312 w 5032666"/>
              <a:gd name="connsiteY225" fmla="*/ 0 h 419100"/>
              <a:gd name="connsiteX226" fmla="*/ 2826821 w 5032666"/>
              <a:gd name="connsiteY226" fmla="*/ 0 h 419100"/>
              <a:gd name="connsiteX227" fmla="*/ 2844509 w 5032666"/>
              <a:gd name="connsiteY227" fmla="*/ 0 h 419100"/>
              <a:gd name="connsiteX228" fmla="*/ 2853697 w 5032666"/>
              <a:gd name="connsiteY228" fmla="*/ 0 h 419100"/>
              <a:gd name="connsiteX229" fmla="*/ 2854907 w 5032666"/>
              <a:gd name="connsiteY229" fmla="*/ 0 h 419100"/>
              <a:gd name="connsiteX230" fmla="*/ 2864433 w 5032666"/>
              <a:gd name="connsiteY230" fmla="*/ 0 h 419100"/>
              <a:gd name="connsiteX231" fmla="*/ 2869279 w 5032666"/>
              <a:gd name="connsiteY231" fmla="*/ 0 h 419100"/>
              <a:gd name="connsiteX232" fmla="*/ 2870490 w 5032666"/>
              <a:gd name="connsiteY232" fmla="*/ 0 h 419100"/>
              <a:gd name="connsiteX233" fmla="*/ 2876104 w 5032666"/>
              <a:gd name="connsiteY233" fmla="*/ 0 h 419100"/>
              <a:gd name="connsiteX234" fmla="*/ 2880015 w 5032666"/>
              <a:gd name="connsiteY234" fmla="*/ 0 h 419100"/>
              <a:gd name="connsiteX235" fmla="*/ 2890476 w 5032666"/>
              <a:gd name="connsiteY235" fmla="*/ 0 h 419100"/>
              <a:gd name="connsiteX236" fmla="*/ 2901212 w 5032666"/>
              <a:gd name="connsiteY236" fmla="*/ 0 h 419100"/>
              <a:gd name="connsiteX237" fmla="*/ 2902980 w 5032666"/>
              <a:gd name="connsiteY237" fmla="*/ 0 h 419100"/>
              <a:gd name="connsiteX238" fmla="*/ 2910400 w 5032666"/>
              <a:gd name="connsiteY238" fmla="*/ 0 h 419100"/>
              <a:gd name="connsiteX239" fmla="*/ 2912505 w 5032666"/>
              <a:gd name="connsiteY239" fmla="*/ 0 h 419100"/>
              <a:gd name="connsiteX240" fmla="*/ 2918562 w 5032666"/>
              <a:gd name="connsiteY240" fmla="*/ 0 h 419100"/>
              <a:gd name="connsiteX241" fmla="*/ 2925982 w 5032666"/>
              <a:gd name="connsiteY241" fmla="*/ 0 h 419100"/>
              <a:gd name="connsiteX242" fmla="*/ 2928088 w 5032666"/>
              <a:gd name="connsiteY242" fmla="*/ 0 h 419100"/>
              <a:gd name="connsiteX243" fmla="*/ 2939759 w 5032666"/>
              <a:gd name="connsiteY243" fmla="*/ 0 h 419100"/>
              <a:gd name="connsiteX244" fmla="*/ 2947179 w 5032666"/>
              <a:gd name="connsiteY244" fmla="*/ 0 h 419100"/>
              <a:gd name="connsiteX245" fmla="*/ 2958472 w 5032666"/>
              <a:gd name="connsiteY245" fmla="*/ 0 h 419100"/>
              <a:gd name="connsiteX246" fmla="*/ 2959683 w 5032666"/>
              <a:gd name="connsiteY246" fmla="*/ 0 h 419100"/>
              <a:gd name="connsiteX247" fmla="*/ 2969208 w 5032666"/>
              <a:gd name="connsiteY247" fmla="*/ 0 h 419100"/>
              <a:gd name="connsiteX248" fmla="*/ 2974055 w 5032666"/>
              <a:gd name="connsiteY248" fmla="*/ 0 h 419100"/>
              <a:gd name="connsiteX249" fmla="*/ 2975265 w 5032666"/>
              <a:gd name="connsiteY249" fmla="*/ 0 h 419100"/>
              <a:gd name="connsiteX250" fmla="*/ 2984791 w 5032666"/>
              <a:gd name="connsiteY250" fmla="*/ 0 h 419100"/>
              <a:gd name="connsiteX251" fmla="*/ 2996462 w 5032666"/>
              <a:gd name="connsiteY251" fmla="*/ 0 h 419100"/>
              <a:gd name="connsiteX252" fmla="*/ 3007755 w 5032666"/>
              <a:gd name="connsiteY252" fmla="*/ 0 h 419100"/>
              <a:gd name="connsiteX253" fmla="*/ 3015175 w 5032666"/>
              <a:gd name="connsiteY253" fmla="*/ 0 h 419100"/>
              <a:gd name="connsiteX254" fmla="*/ 3023338 w 5032666"/>
              <a:gd name="connsiteY254" fmla="*/ 0 h 419100"/>
              <a:gd name="connsiteX255" fmla="*/ 3030758 w 5032666"/>
              <a:gd name="connsiteY255" fmla="*/ 0 h 419100"/>
              <a:gd name="connsiteX256" fmla="*/ 3032863 w 5032666"/>
              <a:gd name="connsiteY256" fmla="*/ 0 h 419100"/>
              <a:gd name="connsiteX257" fmla="*/ 3064458 w 5032666"/>
              <a:gd name="connsiteY257" fmla="*/ 0 h 419100"/>
              <a:gd name="connsiteX258" fmla="*/ 3078830 w 5032666"/>
              <a:gd name="connsiteY258" fmla="*/ 0 h 419100"/>
              <a:gd name="connsiteX259" fmla="*/ 3080041 w 5032666"/>
              <a:gd name="connsiteY259" fmla="*/ 0 h 419100"/>
              <a:gd name="connsiteX260" fmla="*/ 3089566 w 5032666"/>
              <a:gd name="connsiteY260" fmla="*/ 0 h 419100"/>
              <a:gd name="connsiteX261" fmla="*/ 3128113 w 5032666"/>
              <a:gd name="connsiteY261" fmla="*/ 0 h 419100"/>
              <a:gd name="connsiteX262" fmla="*/ 3135533 w 5032666"/>
              <a:gd name="connsiteY262" fmla="*/ 0 h 419100"/>
              <a:gd name="connsiteX263" fmla="*/ 3160154 w 5032666"/>
              <a:gd name="connsiteY263" fmla="*/ 0 h 419100"/>
              <a:gd name="connsiteX264" fmla="*/ 3184816 w 5032666"/>
              <a:gd name="connsiteY264" fmla="*/ 0 h 419100"/>
              <a:gd name="connsiteX265" fmla="*/ 3206121 w 5032666"/>
              <a:gd name="connsiteY265" fmla="*/ 0 h 419100"/>
              <a:gd name="connsiteX266" fmla="*/ 3216857 w 5032666"/>
              <a:gd name="connsiteY266" fmla="*/ 0 h 419100"/>
              <a:gd name="connsiteX267" fmla="*/ 3255404 w 5032666"/>
              <a:gd name="connsiteY267" fmla="*/ 0 h 419100"/>
              <a:gd name="connsiteX268" fmla="*/ 3262824 w 5032666"/>
              <a:gd name="connsiteY268" fmla="*/ 0 h 419100"/>
              <a:gd name="connsiteX269" fmla="*/ 3280512 w 5032666"/>
              <a:gd name="connsiteY269" fmla="*/ 0 h 419100"/>
              <a:gd name="connsiteX270" fmla="*/ 3312107 w 5032666"/>
              <a:gd name="connsiteY270" fmla="*/ 0 h 419100"/>
              <a:gd name="connsiteX271" fmla="*/ 3326479 w 5032666"/>
              <a:gd name="connsiteY271" fmla="*/ 0 h 419100"/>
              <a:gd name="connsiteX272" fmla="*/ 3337215 w 5032666"/>
              <a:gd name="connsiteY272" fmla="*/ 0 h 419100"/>
              <a:gd name="connsiteX273" fmla="*/ 3369705 w 5032666"/>
              <a:gd name="connsiteY273" fmla="*/ 0 h 419100"/>
              <a:gd name="connsiteX274" fmla="*/ 3375762 w 5032666"/>
              <a:gd name="connsiteY274" fmla="*/ 0 h 419100"/>
              <a:gd name="connsiteX275" fmla="*/ 3383182 w 5032666"/>
              <a:gd name="connsiteY275" fmla="*/ 0 h 419100"/>
              <a:gd name="connsiteX276" fmla="*/ 3415672 w 5032666"/>
              <a:gd name="connsiteY276" fmla="*/ 0 h 419100"/>
              <a:gd name="connsiteX277" fmla="*/ 3426408 w 5032666"/>
              <a:gd name="connsiteY277" fmla="*/ 0 h 419100"/>
              <a:gd name="connsiteX278" fmla="*/ 3432465 w 5032666"/>
              <a:gd name="connsiteY278" fmla="*/ 0 h 419100"/>
              <a:gd name="connsiteX279" fmla="*/ 3448050 w 5032666"/>
              <a:gd name="connsiteY279" fmla="*/ 0 h 419100"/>
              <a:gd name="connsiteX280" fmla="*/ 3464955 w 5032666"/>
              <a:gd name="connsiteY280" fmla="*/ 0 h 419100"/>
              <a:gd name="connsiteX281" fmla="*/ 3472375 w 5032666"/>
              <a:gd name="connsiteY281" fmla="*/ 0 h 419100"/>
              <a:gd name="connsiteX282" fmla="*/ 3490063 w 5032666"/>
              <a:gd name="connsiteY282" fmla="*/ 0 h 419100"/>
              <a:gd name="connsiteX283" fmla="*/ 3494017 w 5032666"/>
              <a:gd name="connsiteY283" fmla="*/ 0 h 419100"/>
              <a:gd name="connsiteX284" fmla="*/ 3504753 w 5032666"/>
              <a:gd name="connsiteY284" fmla="*/ 0 h 419100"/>
              <a:gd name="connsiteX285" fmla="*/ 3521658 w 5032666"/>
              <a:gd name="connsiteY285" fmla="*/ 0 h 419100"/>
              <a:gd name="connsiteX286" fmla="*/ 3536030 w 5032666"/>
              <a:gd name="connsiteY286" fmla="*/ 0 h 419100"/>
              <a:gd name="connsiteX287" fmla="*/ 3543300 w 5032666"/>
              <a:gd name="connsiteY287" fmla="*/ 0 h 419100"/>
              <a:gd name="connsiteX288" fmla="*/ 3546766 w 5032666"/>
              <a:gd name="connsiteY288" fmla="*/ 0 h 419100"/>
              <a:gd name="connsiteX289" fmla="*/ 3550720 w 5032666"/>
              <a:gd name="connsiteY289" fmla="*/ 0 h 419100"/>
              <a:gd name="connsiteX290" fmla="*/ 3568408 w 5032666"/>
              <a:gd name="connsiteY290" fmla="*/ 0 h 419100"/>
              <a:gd name="connsiteX291" fmla="*/ 3585313 w 5032666"/>
              <a:gd name="connsiteY291" fmla="*/ 0 h 419100"/>
              <a:gd name="connsiteX292" fmla="*/ 3592733 w 5032666"/>
              <a:gd name="connsiteY292" fmla="*/ 0 h 419100"/>
              <a:gd name="connsiteX293" fmla="*/ 3600003 w 5032666"/>
              <a:gd name="connsiteY293" fmla="*/ 0 h 419100"/>
              <a:gd name="connsiteX294" fmla="*/ 3614375 w 5032666"/>
              <a:gd name="connsiteY294" fmla="*/ 0 h 419100"/>
              <a:gd name="connsiteX295" fmla="*/ 3625111 w 5032666"/>
              <a:gd name="connsiteY295" fmla="*/ 0 h 419100"/>
              <a:gd name="connsiteX296" fmla="*/ 3642016 w 5032666"/>
              <a:gd name="connsiteY296" fmla="*/ 0 h 419100"/>
              <a:gd name="connsiteX297" fmla="*/ 3657601 w 5032666"/>
              <a:gd name="connsiteY297" fmla="*/ 0 h 419100"/>
              <a:gd name="connsiteX298" fmla="*/ 3663658 w 5032666"/>
              <a:gd name="connsiteY298" fmla="*/ 0 h 419100"/>
              <a:gd name="connsiteX299" fmla="*/ 3671078 w 5032666"/>
              <a:gd name="connsiteY299" fmla="*/ 0 h 419100"/>
              <a:gd name="connsiteX300" fmla="*/ 3703568 w 5032666"/>
              <a:gd name="connsiteY300" fmla="*/ 0 h 419100"/>
              <a:gd name="connsiteX301" fmla="*/ 3714304 w 5032666"/>
              <a:gd name="connsiteY301" fmla="*/ 0 h 419100"/>
              <a:gd name="connsiteX302" fmla="*/ 3720361 w 5032666"/>
              <a:gd name="connsiteY302" fmla="*/ 0 h 419100"/>
              <a:gd name="connsiteX303" fmla="*/ 3752851 w 5032666"/>
              <a:gd name="connsiteY303" fmla="*/ 0 h 419100"/>
              <a:gd name="connsiteX304" fmla="*/ 3760271 w 5032666"/>
              <a:gd name="connsiteY304" fmla="*/ 0 h 419100"/>
              <a:gd name="connsiteX305" fmla="*/ 3777959 w 5032666"/>
              <a:gd name="connsiteY305" fmla="*/ 0 h 419100"/>
              <a:gd name="connsiteX306" fmla="*/ 3809554 w 5032666"/>
              <a:gd name="connsiteY306" fmla="*/ 0 h 419100"/>
              <a:gd name="connsiteX307" fmla="*/ 3823926 w 5032666"/>
              <a:gd name="connsiteY307" fmla="*/ 0 h 419100"/>
              <a:gd name="connsiteX308" fmla="*/ 3834662 w 5032666"/>
              <a:gd name="connsiteY308" fmla="*/ 0 h 419100"/>
              <a:gd name="connsiteX309" fmla="*/ 3873209 w 5032666"/>
              <a:gd name="connsiteY309" fmla="*/ 0 h 419100"/>
              <a:gd name="connsiteX310" fmla="*/ 3880629 w 5032666"/>
              <a:gd name="connsiteY310" fmla="*/ 0 h 419100"/>
              <a:gd name="connsiteX311" fmla="*/ 3905250 w 5032666"/>
              <a:gd name="connsiteY311" fmla="*/ 0 h 419100"/>
              <a:gd name="connsiteX312" fmla="*/ 3929912 w 5032666"/>
              <a:gd name="connsiteY312" fmla="*/ 0 h 419100"/>
              <a:gd name="connsiteX313" fmla="*/ 3951217 w 5032666"/>
              <a:gd name="connsiteY313" fmla="*/ 0 h 419100"/>
              <a:gd name="connsiteX314" fmla="*/ 3961953 w 5032666"/>
              <a:gd name="connsiteY314" fmla="*/ 0 h 419100"/>
              <a:gd name="connsiteX315" fmla="*/ 4000500 w 5032666"/>
              <a:gd name="connsiteY315" fmla="*/ 0 h 419100"/>
              <a:gd name="connsiteX316" fmla="*/ 4007920 w 5032666"/>
              <a:gd name="connsiteY316" fmla="*/ 0 h 419100"/>
              <a:gd name="connsiteX317" fmla="*/ 4025608 w 5032666"/>
              <a:gd name="connsiteY317" fmla="*/ 0 h 419100"/>
              <a:gd name="connsiteX318" fmla="*/ 4057203 w 5032666"/>
              <a:gd name="connsiteY318" fmla="*/ 0 h 419100"/>
              <a:gd name="connsiteX319" fmla="*/ 4071575 w 5032666"/>
              <a:gd name="connsiteY319" fmla="*/ 0 h 419100"/>
              <a:gd name="connsiteX320" fmla="*/ 4082311 w 5032666"/>
              <a:gd name="connsiteY320" fmla="*/ 0 h 419100"/>
              <a:gd name="connsiteX321" fmla="*/ 4093604 w 5032666"/>
              <a:gd name="connsiteY321" fmla="*/ 0 h 419100"/>
              <a:gd name="connsiteX322" fmla="*/ 4114801 w 5032666"/>
              <a:gd name="connsiteY322" fmla="*/ 0 h 419100"/>
              <a:gd name="connsiteX323" fmla="*/ 4120858 w 5032666"/>
              <a:gd name="connsiteY323" fmla="*/ 0 h 419100"/>
              <a:gd name="connsiteX324" fmla="*/ 4128278 w 5032666"/>
              <a:gd name="connsiteY324" fmla="*/ 0 h 419100"/>
              <a:gd name="connsiteX325" fmla="*/ 4139571 w 5032666"/>
              <a:gd name="connsiteY325" fmla="*/ 0 h 419100"/>
              <a:gd name="connsiteX326" fmla="*/ 4150307 w 5032666"/>
              <a:gd name="connsiteY326" fmla="*/ 0 h 419100"/>
              <a:gd name="connsiteX327" fmla="*/ 4160768 w 5032666"/>
              <a:gd name="connsiteY327" fmla="*/ 0 h 419100"/>
              <a:gd name="connsiteX328" fmla="*/ 4171504 w 5032666"/>
              <a:gd name="connsiteY328" fmla="*/ 0 h 419100"/>
              <a:gd name="connsiteX329" fmla="*/ 4177561 w 5032666"/>
              <a:gd name="connsiteY329" fmla="*/ 0 h 419100"/>
              <a:gd name="connsiteX330" fmla="*/ 4188854 w 5032666"/>
              <a:gd name="connsiteY330" fmla="*/ 0 h 419100"/>
              <a:gd name="connsiteX331" fmla="*/ 4196274 w 5032666"/>
              <a:gd name="connsiteY331" fmla="*/ 0 h 419100"/>
              <a:gd name="connsiteX332" fmla="*/ 4210051 w 5032666"/>
              <a:gd name="connsiteY332" fmla="*/ 0 h 419100"/>
              <a:gd name="connsiteX333" fmla="*/ 4213962 w 5032666"/>
              <a:gd name="connsiteY333" fmla="*/ 0 h 419100"/>
              <a:gd name="connsiteX334" fmla="*/ 4217471 w 5032666"/>
              <a:gd name="connsiteY334" fmla="*/ 0 h 419100"/>
              <a:gd name="connsiteX335" fmla="*/ 4235159 w 5032666"/>
              <a:gd name="connsiteY335" fmla="*/ 0 h 419100"/>
              <a:gd name="connsiteX336" fmla="*/ 4245557 w 5032666"/>
              <a:gd name="connsiteY336" fmla="*/ 0 h 419100"/>
              <a:gd name="connsiteX337" fmla="*/ 4259929 w 5032666"/>
              <a:gd name="connsiteY337" fmla="*/ 0 h 419100"/>
              <a:gd name="connsiteX338" fmla="*/ 4266754 w 5032666"/>
              <a:gd name="connsiteY338" fmla="*/ 0 h 419100"/>
              <a:gd name="connsiteX339" fmla="*/ 4270665 w 5032666"/>
              <a:gd name="connsiteY339" fmla="*/ 0 h 419100"/>
              <a:gd name="connsiteX340" fmla="*/ 4281126 w 5032666"/>
              <a:gd name="connsiteY340" fmla="*/ 0 h 419100"/>
              <a:gd name="connsiteX341" fmla="*/ 4291862 w 5032666"/>
              <a:gd name="connsiteY341" fmla="*/ 0 h 419100"/>
              <a:gd name="connsiteX342" fmla="*/ 4303155 w 5032666"/>
              <a:gd name="connsiteY342" fmla="*/ 0 h 419100"/>
              <a:gd name="connsiteX343" fmla="*/ 4309212 w 5032666"/>
              <a:gd name="connsiteY343" fmla="*/ 0 h 419100"/>
              <a:gd name="connsiteX344" fmla="*/ 4316632 w 5032666"/>
              <a:gd name="connsiteY344" fmla="*/ 0 h 419100"/>
              <a:gd name="connsiteX345" fmla="*/ 4330409 w 5032666"/>
              <a:gd name="connsiteY345" fmla="*/ 0 h 419100"/>
              <a:gd name="connsiteX346" fmla="*/ 4337829 w 5032666"/>
              <a:gd name="connsiteY346" fmla="*/ 0 h 419100"/>
              <a:gd name="connsiteX347" fmla="*/ 4349122 w 5032666"/>
              <a:gd name="connsiteY347" fmla="*/ 0 h 419100"/>
              <a:gd name="connsiteX348" fmla="*/ 4359858 w 5032666"/>
              <a:gd name="connsiteY348" fmla="*/ 0 h 419100"/>
              <a:gd name="connsiteX349" fmla="*/ 4365915 w 5032666"/>
              <a:gd name="connsiteY349" fmla="*/ 0 h 419100"/>
              <a:gd name="connsiteX350" fmla="*/ 4387112 w 5032666"/>
              <a:gd name="connsiteY350" fmla="*/ 0 h 419100"/>
              <a:gd name="connsiteX351" fmla="*/ 4398405 w 5032666"/>
              <a:gd name="connsiteY351" fmla="*/ 0 h 419100"/>
              <a:gd name="connsiteX352" fmla="*/ 4405825 w 5032666"/>
              <a:gd name="connsiteY352" fmla="*/ 0 h 419100"/>
              <a:gd name="connsiteX353" fmla="*/ 4423513 w 5032666"/>
              <a:gd name="connsiteY353" fmla="*/ 0 h 419100"/>
              <a:gd name="connsiteX354" fmla="*/ 4455108 w 5032666"/>
              <a:gd name="connsiteY354" fmla="*/ 0 h 419100"/>
              <a:gd name="connsiteX355" fmla="*/ 4469480 w 5032666"/>
              <a:gd name="connsiteY355" fmla="*/ 0 h 419100"/>
              <a:gd name="connsiteX356" fmla="*/ 4480216 w 5032666"/>
              <a:gd name="connsiteY356" fmla="*/ 0 h 419100"/>
              <a:gd name="connsiteX357" fmla="*/ 4518763 w 5032666"/>
              <a:gd name="connsiteY357" fmla="*/ 0 h 419100"/>
              <a:gd name="connsiteX358" fmla="*/ 4526183 w 5032666"/>
              <a:gd name="connsiteY358" fmla="*/ 0 h 419100"/>
              <a:gd name="connsiteX359" fmla="*/ 4550804 w 5032666"/>
              <a:gd name="connsiteY359" fmla="*/ 0 h 419100"/>
              <a:gd name="connsiteX360" fmla="*/ 4575466 w 5032666"/>
              <a:gd name="connsiteY360" fmla="*/ 0 h 419100"/>
              <a:gd name="connsiteX361" fmla="*/ 4596771 w 5032666"/>
              <a:gd name="connsiteY361" fmla="*/ 0 h 419100"/>
              <a:gd name="connsiteX362" fmla="*/ 4607507 w 5032666"/>
              <a:gd name="connsiteY362" fmla="*/ 0 h 419100"/>
              <a:gd name="connsiteX363" fmla="*/ 4646054 w 5032666"/>
              <a:gd name="connsiteY363" fmla="*/ 0 h 419100"/>
              <a:gd name="connsiteX364" fmla="*/ 4653474 w 5032666"/>
              <a:gd name="connsiteY364" fmla="*/ 0 h 419100"/>
              <a:gd name="connsiteX365" fmla="*/ 4671162 w 5032666"/>
              <a:gd name="connsiteY365" fmla="*/ 0 h 419100"/>
              <a:gd name="connsiteX366" fmla="*/ 4702757 w 5032666"/>
              <a:gd name="connsiteY366" fmla="*/ 0 h 419100"/>
              <a:gd name="connsiteX367" fmla="*/ 4717129 w 5032666"/>
              <a:gd name="connsiteY367" fmla="*/ 0 h 419100"/>
              <a:gd name="connsiteX368" fmla="*/ 4727865 w 5032666"/>
              <a:gd name="connsiteY368" fmla="*/ 0 h 419100"/>
              <a:gd name="connsiteX369" fmla="*/ 4760355 w 5032666"/>
              <a:gd name="connsiteY369" fmla="*/ 0 h 419100"/>
              <a:gd name="connsiteX370" fmla="*/ 4766412 w 5032666"/>
              <a:gd name="connsiteY370" fmla="*/ 0 h 419100"/>
              <a:gd name="connsiteX371" fmla="*/ 4773832 w 5032666"/>
              <a:gd name="connsiteY371" fmla="*/ 0 h 419100"/>
              <a:gd name="connsiteX372" fmla="*/ 4806322 w 5032666"/>
              <a:gd name="connsiteY372" fmla="*/ 0 h 419100"/>
              <a:gd name="connsiteX373" fmla="*/ 4817058 w 5032666"/>
              <a:gd name="connsiteY373" fmla="*/ 0 h 419100"/>
              <a:gd name="connsiteX374" fmla="*/ 4823115 w 5032666"/>
              <a:gd name="connsiteY374" fmla="*/ 0 h 419100"/>
              <a:gd name="connsiteX375" fmla="*/ 4855605 w 5032666"/>
              <a:gd name="connsiteY375" fmla="*/ 0 h 419100"/>
              <a:gd name="connsiteX376" fmla="*/ 4863025 w 5032666"/>
              <a:gd name="connsiteY376" fmla="*/ 0 h 419100"/>
              <a:gd name="connsiteX377" fmla="*/ 4880713 w 5032666"/>
              <a:gd name="connsiteY377" fmla="*/ 0 h 419100"/>
              <a:gd name="connsiteX378" fmla="*/ 4912308 w 5032666"/>
              <a:gd name="connsiteY378" fmla="*/ 0 h 419100"/>
              <a:gd name="connsiteX379" fmla="*/ 4926680 w 5032666"/>
              <a:gd name="connsiteY379" fmla="*/ 0 h 419100"/>
              <a:gd name="connsiteX380" fmla="*/ 4937416 w 5032666"/>
              <a:gd name="connsiteY380" fmla="*/ 0 h 419100"/>
              <a:gd name="connsiteX381" fmla="*/ 4975963 w 5032666"/>
              <a:gd name="connsiteY381" fmla="*/ 0 h 419100"/>
              <a:gd name="connsiteX382" fmla="*/ 4983383 w 5032666"/>
              <a:gd name="connsiteY382" fmla="*/ 0 h 419100"/>
              <a:gd name="connsiteX383" fmla="*/ 5032666 w 5032666"/>
              <a:gd name="connsiteY383" fmla="*/ 0 h 419100"/>
              <a:gd name="connsiteX384" fmla="*/ 4927891 w 5032666"/>
              <a:gd name="connsiteY384" fmla="*/ 419100 h 419100"/>
              <a:gd name="connsiteX385" fmla="*/ 4878608 w 5032666"/>
              <a:gd name="connsiteY385" fmla="*/ 419100 h 419100"/>
              <a:gd name="connsiteX386" fmla="*/ 4871188 w 5032666"/>
              <a:gd name="connsiteY386" fmla="*/ 419100 h 419100"/>
              <a:gd name="connsiteX387" fmla="*/ 4832641 w 5032666"/>
              <a:gd name="connsiteY387" fmla="*/ 419100 h 419100"/>
              <a:gd name="connsiteX388" fmla="*/ 4821905 w 5032666"/>
              <a:gd name="connsiteY388" fmla="*/ 419100 h 419100"/>
              <a:gd name="connsiteX389" fmla="*/ 4807533 w 5032666"/>
              <a:gd name="connsiteY389" fmla="*/ 419100 h 419100"/>
              <a:gd name="connsiteX390" fmla="*/ 4775938 w 5032666"/>
              <a:gd name="connsiteY390" fmla="*/ 419100 h 419100"/>
              <a:gd name="connsiteX391" fmla="*/ 4758250 w 5032666"/>
              <a:gd name="connsiteY391" fmla="*/ 419100 h 419100"/>
              <a:gd name="connsiteX392" fmla="*/ 4750830 w 5032666"/>
              <a:gd name="connsiteY392" fmla="*/ 419100 h 419100"/>
              <a:gd name="connsiteX393" fmla="*/ 4718340 w 5032666"/>
              <a:gd name="connsiteY393" fmla="*/ 419100 h 419100"/>
              <a:gd name="connsiteX394" fmla="*/ 4712283 w 5032666"/>
              <a:gd name="connsiteY394" fmla="*/ 419100 h 419100"/>
              <a:gd name="connsiteX395" fmla="*/ 4701547 w 5032666"/>
              <a:gd name="connsiteY395" fmla="*/ 419100 h 419100"/>
              <a:gd name="connsiteX396" fmla="*/ 4669057 w 5032666"/>
              <a:gd name="connsiteY396" fmla="*/ 419100 h 419100"/>
              <a:gd name="connsiteX397" fmla="*/ 4661637 w 5032666"/>
              <a:gd name="connsiteY397" fmla="*/ 419100 h 419100"/>
              <a:gd name="connsiteX398" fmla="*/ 4655580 w 5032666"/>
              <a:gd name="connsiteY398" fmla="*/ 419100 h 419100"/>
              <a:gd name="connsiteX399" fmla="*/ 4623090 w 5032666"/>
              <a:gd name="connsiteY399" fmla="*/ 419100 h 419100"/>
              <a:gd name="connsiteX400" fmla="*/ 4612354 w 5032666"/>
              <a:gd name="connsiteY400" fmla="*/ 419100 h 419100"/>
              <a:gd name="connsiteX401" fmla="*/ 4597982 w 5032666"/>
              <a:gd name="connsiteY401" fmla="*/ 419100 h 419100"/>
              <a:gd name="connsiteX402" fmla="*/ 4566387 w 5032666"/>
              <a:gd name="connsiteY402" fmla="*/ 419100 h 419100"/>
              <a:gd name="connsiteX403" fmla="*/ 4548699 w 5032666"/>
              <a:gd name="connsiteY403" fmla="*/ 419100 h 419100"/>
              <a:gd name="connsiteX404" fmla="*/ 4541279 w 5032666"/>
              <a:gd name="connsiteY404" fmla="*/ 419100 h 419100"/>
              <a:gd name="connsiteX405" fmla="*/ 4502732 w 5032666"/>
              <a:gd name="connsiteY405" fmla="*/ 419100 h 419100"/>
              <a:gd name="connsiteX406" fmla="*/ 4491996 w 5032666"/>
              <a:gd name="connsiteY406" fmla="*/ 419100 h 419100"/>
              <a:gd name="connsiteX407" fmla="*/ 4470691 w 5032666"/>
              <a:gd name="connsiteY407" fmla="*/ 419100 h 419100"/>
              <a:gd name="connsiteX408" fmla="*/ 4446029 w 5032666"/>
              <a:gd name="connsiteY408" fmla="*/ 419100 h 419100"/>
              <a:gd name="connsiteX409" fmla="*/ 4421408 w 5032666"/>
              <a:gd name="connsiteY409" fmla="*/ 419100 h 419100"/>
              <a:gd name="connsiteX410" fmla="*/ 4413988 w 5032666"/>
              <a:gd name="connsiteY410" fmla="*/ 419100 h 419100"/>
              <a:gd name="connsiteX411" fmla="*/ 4375441 w 5032666"/>
              <a:gd name="connsiteY411" fmla="*/ 419100 h 419100"/>
              <a:gd name="connsiteX412" fmla="*/ 4364705 w 5032666"/>
              <a:gd name="connsiteY412" fmla="*/ 419100 h 419100"/>
              <a:gd name="connsiteX413" fmla="*/ 4350333 w 5032666"/>
              <a:gd name="connsiteY413" fmla="*/ 419100 h 419100"/>
              <a:gd name="connsiteX414" fmla="*/ 4318738 w 5032666"/>
              <a:gd name="connsiteY414" fmla="*/ 419100 h 419100"/>
              <a:gd name="connsiteX415" fmla="*/ 4301050 w 5032666"/>
              <a:gd name="connsiteY415" fmla="*/ 419100 h 419100"/>
              <a:gd name="connsiteX416" fmla="*/ 4293630 w 5032666"/>
              <a:gd name="connsiteY416" fmla="*/ 419100 h 419100"/>
              <a:gd name="connsiteX417" fmla="*/ 4282337 w 5032666"/>
              <a:gd name="connsiteY417" fmla="*/ 419100 h 419100"/>
              <a:gd name="connsiteX418" fmla="*/ 4261140 w 5032666"/>
              <a:gd name="connsiteY418" fmla="*/ 419100 h 419100"/>
              <a:gd name="connsiteX419" fmla="*/ 4255083 w 5032666"/>
              <a:gd name="connsiteY419" fmla="*/ 419100 h 419100"/>
              <a:gd name="connsiteX420" fmla="*/ 4244347 w 5032666"/>
              <a:gd name="connsiteY420" fmla="*/ 419100 h 419100"/>
              <a:gd name="connsiteX421" fmla="*/ 4233054 w 5032666"/>
              <a:gd name="connsiteY421" fmla="*/ 419100 h 419100"/>
              <a:gd name="connsiteX422" fmla="*/ 4225634 w 5032666"/>
              <a:gd name="connsiteY422" fmla="*/ 419100 h 419100"/>
              <a:gd name="connsiteX423" fmla="*/ 4211857 w 5032666"/>
              <a:gd name="connsiteY423" fmla="*/ 419100 h 419100"/>
              <a:gd name="connsiteX424" fmla="*/ 4204437 w 5032666"/>
              <a:gd name="connsiteY424" fmla="*/ 419100 h 419100"/>
              <a:gd name="connsiteX425" fmla="*/ 4198380 w 5032666"/>
              <a:gd name="connsiteY425" fmla="*/ 419100 h 419100"/>
              <a:gd name="connsiteX426" fmla="*/ 4187087 w 5032666"/>
              <a:gd name="connsiteY426" fmla="*/ 419100 h 419100"/>
              <a:gd name="connsiteX427" fmla="*/ 4176351 w 5032666"/>
              <a:gd name="connsiteY427" fmla="*/ 419100 h 419100"/>
              <a:gd name="connsiteX428" fmla="*/ 4165890 w 5032666"/>
              <a:gd name="connsiteY428" fmla="*/ 419100 h 419100"/>
              <a:gd name="connsiteX429" fmla="*/ 4161979 w 5032666"/>
              <a:gd name="connsiteY429" fmla="*/ 419100 h 419100"/>
              <a:gd name="connsiteX430" fmla="*/ 4155154 w 5032666"/>
              <a:gd name="connsiteY430" fmla="*/ 419100 h 419100"/>
              <a:gd name="connsiteX431" fmla="*/ 4140782 w 5032666"/>
              <a:gd name="connsiteY431" fmla="*/ 419100 h 419100"/>
              <a:gd name="connsiteX432" fmla="*/ 4130384 w 5032666"/>
              <a:gd name="connsiteY432" fmla="*/ 419100 h 419100"/>
              <a:gd name="connsiteX433" fmla="*/ 4112696 w 5032666"/>
              <a:gd name="connsiteY433" fmla="*/ 419100 h 419100"/>
              <a:gd name="connsiteX434" fmla="*/ 4109187 w 5032666"/>
              <a:gd name="connsiteY434" fmla="*/ 419100 h 419100"/>
              <a:gd name="connsiteX435" fmla="*/ 4105276 w 5032666"/>
              <a:gd name="connsiteY435" fmla="*/ 419100 h 419100"/>
              <a:gd name="connsiteX436" fmla="*/ 4091499 w 5032666"/>
              <a:gd name="connsiteY436" fmla="*/ 419100 h 419100"/>
              <a:gd name="connsiteX437" fmla="*/ 4084079 w 5032666"/>
              <a:gd name="connsiteY437" fmla="*/ 419100 h 419100"/>
              <a:gd name="connsiteX438" fmla="*/ 4072786 w 5032666"/>
              <a:gd name="connsiteY438" fmla="*/ 419100 h 419100"/>
              <a:gd name="connsiteX439" fmla="*/ 4066729 w 5032666"/>
              <a:gd name="connsiteY439" fmla="*/ 419100 h 419100"/>
              <a:gd name="connsiteX440" fmla="*/ 4055993 w 5032666"/>
              <a:gd name="connsiteY440" fmla="*/ 419100 h 419100"/>
              <a:gd name="connsiteX441" fmla="*/ 4045532 w 5032666"/>
              <a:gd name="connsiteY441" fmla="*/ 419100 h 419100"/>
              <a:gd name="connsiteX442" fmla="*/ 4034796 w 5032666"/>
              <a:gd name="connsiteY442" fmla="*/ 419100 h 419100"/>
              <a:gd name="connsiteX443" fmla="*/ 4023503 w 5032666"/>
              <a:gd name="connsiteY443" fmla="*/ 419100 h 419100"/>
              <a:gd name="connsiteX444" fmla="*/ 4016083 w 5032666"/>
              <a:gd name="connsiteY444" fmla="*/ 419100 h 419100"/>
              <a:gd name="connsiteX445" fmla="*/ 4010026 w 5032666"/>
              <a:gd name="connsiteY445" fmla="*/ 419100 h 419100"/>
              <a:gd name="connsiteX446" fmla="*/ 3988829 w 5032666"/>
              <a:gd name="connsiteY446" fmla="*/ 419100 h 419100"/>
              <a:gd name="connsiteX447" fmla="*/ 3977536 w 5032666"/>
              <a:gd name="connsiteY447" fmla="*/ 419100 h 419100"/>
              <a:gd name="connsiteX448" fmla="*/ 3966800 w 5032666"/>
              <a:gd name="connsiteY448" fmla="*/ 419100 h 419100"/>
              <a:gd name="connsiteX449" fmla="*/ 3952428 w 5032666"/>
              <a:gd name="connsiteY449" fmla="*/ 419100 h 419100"/>
              <a:gd name="connsiteX450" fmla="*/ 3920833 w 5032666"/>
              <a:gd name="connsiteY450" fmla="*/ 419100 h 419100"/>
              <a:gd name="connsiteX451" fmla="*/ 3903145 w 5032666"/>
              <a:gd name="connsiteY451" fmla="*/ 419100 h 419100"/>
              <a:gd name="connsiteX452" fmla="*/ 3895725 w 5032666"/>
              <a:gd name="connsiteY452" fmla="*/ 419100 h 419100"/>
              <a:gd name="connsiteX453" fmla="*/ 3857178 w 5032666"/>
              <a:gd name="connsiteY453" fmla="*/ 419100 h 419100"/>
              <a:gd name="connsiteX454" fmla="*/ 3846442 w 5032666"/>
              <a:gd name="connsiteY454" fmla="*/ 419100 h 419100"/>
              <a:gd name="connsiteX455" fmla="*/ 3825137 w 5032666"/>
              <a:gd name="connsiteY455" fmla="*/ 419100 h 419100"/>
              <a:gd name="connsiteX456" fmla="*/ 3800475 w 5032666"/>
              <a:gd name="connsiteY456" fmla="*/ 419100 h 419100"/>
              <a:gd name="connsiteX457" fmla="*/ 3775854 w 5032666"/>
              <a:gd name="connsiteY457" fmla="*/ 419100 h 419100"/>
              <a:gd name="connsiteX458" fmla="*/ 3768434 w 5032666"/>
              <a:gd name="connsiteY458" fmla="*/ 419100 h 419100"/>
              <a:gd name="connsiteX459" fmla="*/ 3729887 w 5032666"/>
              <a:gd name="connsiteY459" fmla="*/ 419100 h 419100"/>
              <a:gd name="connsiteX460" fmla="*/ 3719151 w 5032666"/>
              <a:gd name="connsiteY460" fmla="*/ 419100 h 419100"/>
              <a:gd name="connsiteX461" fmla="*/ 3704779 w 5032666"/>
              <a:gd name="connsiteY461" fmla="*/ 419100 h 419100"/>
              <a:gd name="connsiteX462" fmla="*/ 3673184 w 5032666"/>
              <a:gd name="connsiteY462" fmla="*/ 419100 h 419100"/>
              <a:gd name="connsiteX463" fmla="*/ 3655496 w 5032666"/>
              <a:gd name="connsiteY463" fmla="*/ 419100 h 419100"/>
              <a:gd name="connsiteX464" fmla="*/ 3648076 w 5032666"/>
              <a:gd name="connsiteY464" fmla="*/ 419100 h 419100"/>
              <a:gd name="connsiteX465" fmla="*/ 3615586 w 5032666"/>
              <a:gd name="connsiteY465" fmla="*/ 419100 h 419100"/>
              <a:gd name="connsiteX466" fmla="*/ 3609529 w 5032666"/>
              <a:gd name="connsiteY466" fmla="*/ 419100 h 419100"/>
              <a:gd name="connsiteX467" fmla="*/ 3598793 w 5032666"/>
              <a:gd name="connsiteY467" fmla="*/ 419100 h 419100"/>
              <a:gd name="connsiteX468" fmla="*/ 3566303 w 5032666"/>
              <a:gd name="connsiteY468" fmla="*/ 419100 h 419100"/>
              <a:gd name="connsiteX469" fmla="*/ 3558883 w 5032666"/>
              <a:gd name="connsiteY469" fmla="*/ 419100 h 419100"/>
              <a:gd name="connsiteX470" fmla="*/ 3552826 w 5032666"/>
              <a:gd name="connsiteY470" fmla="*/ 419100 h 419100"/>
              <a:gd name="connsiteX471" fmla="*/ 3537241 w 5032666"/>
              <a:gd name="connsiteY471" fmla="*/ 419100 h 419100"/>
              <a:gd name="connsiteX472" fmla="*/ 3520336 w 5032666"/>
              <a:gd name="connsiteY472" fmla="*/ 419100 h 419100"/>
              <a:gd name="connsiteX473" fmla="*/ 3509600 w 5032666"/>
              <a:gd name="connsiteY473" fmla="*/ 419100 h 419100"/>
              <a:gd name="connsiteX474" fmla="*/ 3495228 w 5032666"/>
              <a:gd name="connsiteY474" fmla="*/ 419100 h 419100"/>
              <a:gd name="connsiteX475" fmla="*/ 3487958 w 5032666"/>
              <a:gd name="connsiteY475" fmla="*/ 419100 h 419100"/>
              <a:gd name="connsiteX476" fmla="*/ 3480538 w 5032666"/>
              <a:gd name="connsiteY476" fmla="*/ 419100 h 419100"/>
              <a:gd name="connsiteX477" fmla="*/ 3463633 w 5032666"/>
              <a:gd name="connsiteY477" fmla="*/ 419100 h 419100"/>
              <a:gd name="connsiteX478" fmla="*/ 3445945 w 5032666"/>
              <a:gd name="connsiteY478" fmla="*/ 419100 h 419100"/>
              <a:gd name="connsiteX479" fmla="*/ 3441991 w 5032666"/>
              <a:gd name="connsiteY479" fmla="*/ 419100 h 419100"/>
              <a:gd name="connsiteX480" fmla="*/ 3438525 w 5032666"/>
              <a:gd name="connsiteY480" fmla="*/ 419100 h 419100"/>
              <a:gd name="connsiteX481" fmla="*/ 3431255 w 5032666"/>
              <a:gd name="connsiteY481" fmla="*/ 419100 h 419100"/>
              <a:gd name="connsiteX482" fmla="*/ 3416883 w 5032666"/>
              <a:gd name="connsiteY482" fmla="*/ 419100 h 419100"/>
              <a:gd name="connsiteX483" fmla="*/ 3399978 w 5032666"/>
              <a:gd name="connsiteY483" fmla="*/ 419100 h 419100"/>
              <a:gd name="connsiteX484" fmla="*/ 3389242 w 5032666"/>
              <a:gd name="connsiteY484" fmla="*/ 419100 h 419100"/>
              <a:gd name="connsiteX485" fmla="*/ 3385288 w 5032666"/>
              <a:gd name="connsiteY485" fmla="*/ 419100 h 419100"/>
              <a:gd name="connsiteX486" fmla="*/ 3367600 w 5032666"/>
              <a:gd name="connsiteY486" fmla="*/ 419100 h 419100"/>
              <a:gd name="connsiteX487" fmla="*/ 3360180 w 5032666"/>
              <a:gd name="connsiteY487" fmla="*/ 419100 h 419100"/>
              <a:gd name="connsiteX488" fmla="*/ 3343275 w 5032666"/>
              <a:gd name="connsiteY488" fmla="*/ 419100 h 419100"/>
              <a:gd name="connsiteX489" fmla="*/ 3327690 w 5032666"/>
              <a:gd name="connsiteY489" fmla="*/ 419100 h 419100"/>
              <a:gd name="connsiteX490" fmla="*/ 3321633 w 5032666"/>
              <a:gd name="connsiteY490" fmla="*/ 419100 h 419100"/>
              <a:gd name="connsiteX491" fmla="*/ 3310897 w 5032666"/>
              <a:gd name="connsiteY491" fmla="*/ 419100 h 419100"/>
              <a:gd name="connsiteX492" fmla="*/ 3278407 w 5032666"/>
              <a:gd name="connsiteY492" fmla="*/ 419100 h 419100"/>
              <a:gd name="connsiteX493" fmla="*/ 3270987 w 5032666"/>
              <a:gd name="connsiteY493" fmla="*/ 419100 h 419100"/>
              <a:gd name="connsiteX494" fmla="*/ 3264930 w 5032666"/>
              <a:gd name="connsiteY494" fmla="*/ 419100 h 419100"/>
              <a:gd name="connsiteX495" fmla="*/ 3232440 w 5032666"/>
              <a:gd name="connsiteY495" fmla="*/ 419100 h 419100"/>
              <a:gd name="connsiteX496" fmla="*/ 3221704 w 5032666"/>
              <a:gd name="connsiteY496" fmla="*/ 419100 h 419100"/>
              <a:gd name="connsiteX497" fmla="*/ 3207332 w 5032666"/>
              <a:gd name="connsiteY497" fmla="*/ 419100 h 419100"/>
              <a:gd name="connsiteX498" fmla="*/ 3175737 w 5032666"/>
              <a:gd name="connsiteY498" fmla="*/ 419100 h 419100"/>
              <a:gd name="connsiteX499" fmla="*/ 3158049 w 5032666"/>
              <a:gd name="connsiteY499" fmla="*/ 419100 h 419100"/>
              <a:gd name="connsiteX500" fmla="*/ 3150629 w 5032666"/>
              <a:gd name="connsiteY500" fmla="*/ 419100 h 419100"/>
              <a:gd name="connsiteX501" fmla="*/ 3112082 w 5032666"/>
              <a:gd name="connsiteY501" fmla="*/ 419100 h 419100"/>
              <a:gd name="connsiteX502" fmla="*/ 3101346 w 5032666"/>
              <a:gd name="connsiteY502" fmla="*/ 419100 h 419100"/>
              <a:gd name="connsiteX503" fmla="*/ 3080041 w 5032666"/>
              <a:gd name="connsiteY503" fmla="*/ 419100 h 419100"/>
              <a:gd name="connsiteX504" fmla="*/ 3055379 w 5032666"/>
              <a:gd name="connsiteY504" fmla="*/ 419100 h 419100"/>
              <a:gd name="connsiteX505" fmla="*/ 3030758 w 5032666"/>
              <a:gd name="connsiteY505" fmla="*/ 419100 h 419100"/>
              <a:gd name="connsiteX506" fmla="*/ 3023338 w 5032666"/>
              <a:gd name="connsiteY506" fmla="*/ 419100 h 419100"/>
              <a:gd name="connsiteX507" fmla="*/ 2984791 w 5032666"/>
              <a:gd name="connsiteY507" fmla="*/ 419100 h 419100"/>
              <a:gd name="connsiteX508" fmla="*/ 2975266 w 5032666"/>
              <a:gd name="connsiteY508" fmla="*/ 419100 h 419100"/>
              <a:gd name="connsiteX509" fmla="*/ 2974055 w 5032666"/>
              <a:gd name="connsiteY509" fmla="*/ 419100 h 419100"/>
              <a:gd name="connsiteX510" fmla="*/ 2959683 w 5032666"/>
              <a:gd name="connsiteY510" fmla="*/ 419100 h 419100"/>
              <a:gd name="connsiteX511" fmla="*/ 2928088 w 5032666"/>
              <a:gd name="connsiteY511" fmla="*/ 419100 h 419100"/>
              <a:gd name="connsiteX512" fmla="*/ 2925983 w 5032666"/>
              <a:gd name="connsiteY512" fmla="*/ 419100 h 419100"/>
              <a:gd name="connsiteX513" fmla="*/ 2918563 w 5032666"/>
              <a:gd name="connsiteY513" fmla="*/ 419100 h 419100"/>
              <a:gd name="connsiteX514" fmla="*/ 2910400 w 5032666"/>
              <a:gd name="connsiteY514" fmla="*/ 419100 h 419100"/>
              <a:gd name="connsiteX515" fmla="*/ 2902980 w 5032666"/>
              <a:gd name="connsiteY515" fmla="*/ 419100 h 419100"/>
              <a:gd name="connsiteX516" fmla="*/ 2891687 w 5032666"/>
              <a:gd name="connsiteY516" fmla="*/ 419100 h 419100"/>
              <a:gd name="connsiteX517" fmla="*/ 2880016 w 5032666"/>
              <a:gd name="connsiteY517" fmla="*/ 419100 h 419100"/>
              <a:gd name="connsiteX518" fmla="*/ 2870490 w 5032666"/>
              <a:gd name="connsiteY518" fmla="*/ 419100 h 419100"/>
              <a:gd name="connsiteX519" fmla="*/ 2869280 w 5032666"/>
              <a:gd name="connsiteY519" fmla="*/ 419100 h 419100"/>
              <a:gd name="connsiteX520" fmla="*/ 2864433 w 5032666"/>
              <a:gd name="connsiteY520" fmla="*/ 419100 h 419100"/>
              <a:gd name="connsiteX521" fmla="*/ 2854908 w 5032666"/>
              <a:gd name="connsiteY521" fmla="*/ 419100 h 419100"/>
              <a:gd name="connsiteX522" fmla="*/ 2853697 w 5032666"/>
              <a:gd name="connsiteY522" fmla="*/ 419100 h 419100"/>
              <a:gd name="connsiteX523" fmla="*/ 2842404 w 5032666"/>
              <a:gd name="connsiteY523" fmla="*/ 419100 h 419100"/>
              <a:gd name="connsiteX524" fmla="*/ 2834984 w 5032666"/>
              <a:gd name="connsiteY524" fmla="*/ 419100 h 419100"/>
              <a:gd name="connsiteX525" fmla="*/ 2823313 w 5032666"/>
              <a:gd name="connsiteY525" fmla="*/ 419100 h 419100"/>
              <a:gd name="connsiteX526" fmla="*/ 2821207 w 5032666"/>
              <a:gd name="connsiteY526" fmla="*/ 419100 h 419100"/>
              <a:gd name="connsiteX527" fmla="*/ 2813787 w 5032666"/>
              <a:gd name="connsiteY527" fmla="*/ 419100 h 419100"/>
              <a:gd name="connsiteX528" fmla="*/ 2807730 w 5032666"/>
              <a:gd name="connsiteY528" fmla="*/ 419100 h 419100"/>
              <a:gd name="connsiteX529" fmla="*/ 2805625 w 5032666"/>
              <a:gd name="connsiteY529" fmla="*/ 419100 h 419100"/>
              <a:gd name="connsiteX530" fmla="*/ 2798205 w 5032666"/>
              <a:gd name="connsiteY530" fmla="*/ 419100 h 419100"/>
              <a:gd name="connsiteX531" fmla="*/ 2796437 w 5032666"/>
              <a:gd name="connsiteY531" fmla="*/ 419100 h 419100"/>
              <a:gd name="connsiteX532" fmla="*/ 2785701 w 5032666"/>
              <a:gd name="connsiteY532" fmla="*/ 419100 h 419100"/>
              <a:gd name="connsiteX533" fmla="*/ 2775240 w 5032666"/>
              <a:gd name="connsiteY533" fmla="*/ 419100 h 419100"/>
              <a:gd name="connsiteX534" fmla="*/ 2771329 w 5032666"/>
              <a:gd name="connsiteY534" fmla="*/ 419100 h 419100"/>
              <a:gd name="connsiteX535" fmla="*/ 2765715 w 5032666"/>
              <a:gd name="connsiteY535" fmla="*/ 419100 h 419100"/>
              <a:gd name="connsiteX536" fmla="*/ 2764504 w 5032666"/>
              <a:gd name="connsiteY536" fmla="*/ 419100 h 419100"/>
              <a:gd name="connsiteX537" fmla="*/ 2759658 w 5032666"/>
              <a:gd name="connsiteY537" fmla="*/ 419100 h 419100"/>
              <a:gd name="connsiteX538" fmla="*/ 2750132 w 5032666"/>
              <a:gd name="connsiteY538" fmla="*/ 419100 h 419100"/>
              <a:gd name="connsiteX539" fmla="*/ 2748922 w 5032666"/>
              <a:gd name="connsiteY539" fmla="*/ 419100 h 419100"/>
              <a:gd name="connsiteX540" fmla="*/ 2739734 w 5032666"/>
              <a:gd name="connsiteY540" fmla="*/ 419100 h 419100"/>
              <a:gd name="connsiteX541" fmla="*/ 2722046 w 5032666"/>
              <a:gd name="connsiteY541" fmla="*/ 419100 h 419100"/>
              <a:gd name="connsiteX542" fmla="*/ 2718537 w 5032666"/>
              <a:gd name="connsiteY542" fmla="*/ 419100 h 419100"/>
              <a:gd name="connsiteX543" fmla="*/ 2716432 w 5032666"/>
              <a:gd name="connsiteY543" fmla="*/ 419100 h 419100"/>
              <a:gd name="connsiteX544" fmla="*/ 2714626 w 5032666"/>
              <a:gd name="connsiteY544" fmla="*/ 419100 h 419100"/>
              <a:gd name="connsiteX545" fmla="*/ 2709012 w 5032666"/>
              <a:gd name="connsiteY545" fmla="*/ 419100 h 419100"/>
              <a:gd name="connsiteX546" fmla="*/ 2702955 w 5032666"/>
              <a:gd name="connsiteY546" fmla="*/ 419100 h 419100"/>
              <a:gd name="connsiteX547" fmla="*/ 2700849 w 5032666"/>
              <a:gd name="connsiteY547" fmla="*/ 419100 h 419100"/>
              <a:gd name="connsiteX548" fmla="*/ 2693429 w 5032666"/>
              <a:gd name="connsiteY548" fmla="*/ 419100 h 419100"/>
              <a:gd name="connsiteX549" fmla="*/ 2682136 w 5032666"/>
              <a:gd name="connsiteY549" fmla="*/ 419100 h 419100"/>
              <a:gd name="connsiteX550" fmla="*/ 2676079 w 5032666"/>
              <a:gd name="connsiteY550" fmla="*/ 419100 h 419100"/>
              <a:gd name="connsiteX551" fmla="*/ 2670465 w 5032666"/>
              <a:gd name="connsiteY551" fmla="*/ 419100 h 419100"/>
              <a:gd name="connsiteX552" fmla="*/ 2665343 w 5032666"/>
              <a:gd name="connsiteY552" fmla="*/ 419100 h 419100"/>
              <a:gd name="connsiteX553" fmla="*/ 2659729 w 5032666"/>
              <a:gd name="connsiteY553" fmla="*/ 419100 h 419100"/>
              <a:gd name="connsiteX554" fmla="*/ 2654882 w 5032666"/>
              <a:gd name="connsiteY554" fmla="*/ 419100 h 419100"/>
              <a:gd name="connsiteX555" fmla="*/ 2645357 w 5032666"/>
              <a:gd name="connsiteY555" fmla="*/ 419100 h 419100"/>
              <a:gd name="connsiteX556" fmla="*/ 2644146 w 5032666"/>
              <a:gd name="connsiteY556" fmla="*/ 419100 h 419100"/>
              <a:gd name="connsiteX557" fmla="*/ 2632853 w 5032666"/>
              <a:gd name="connsiteY557" fmla="*/ 419100 h 419100"/>
              <a:gd name="connsiteX558" fmla="*/ 2625433 w 5032666"/>
              <a:gd name="connsiteY558" fmla="*/ 419100 h 419100"/>
              <a:gd name="connsiteX559" fmla="*/ 2619376 w 5032666"/>
              <a:gd name="connsiteY559" fmla="*/ 419100 h 419100"/>
              <a:gd name="connsiteX560" fmla="*/ 2613762 w 5032666"/>
              <a:gd name="connsiteY560" fmla="*/ 419100 h 419100"/>
              <a:gd name="connsiteX561" fmla="*/ 2598179 w 5032666"/>
              <a:gd name="connsiteY561" fmla="*/ 419100 h 419100"/>
              <a:gd name="connsiteX562" fmla="*/ 2596074 w 5032666"/>
              <a:gd name="connsiteY562" fmla="*/ 419100 h 419100"/>
              <a:gd name="connsiteX563" fmla="*/ 2588654 w 5032666"/>
              <a:gd name="connsiteY563" fmla="*/ 419100 h 419100"/>
              <a:gd name="connsiteX564" fmla="*/ 2586886 w 5032666"/>
              <a:gd name="connsiteY564" fmla="*/ 419100 h 419100"/>
              <a:gd name="connsiteX565" fmla="*/ 2576150 w 5032666"/>
              <a:gd name="connsiteY565" fmla="*/ 419100 h 419100"/>
              <a:gd name="connsiteX566" fmla="*/ 2561778 w 5032666"/>
              <a:gd name="connsiteY566" fmla="*/ 419100 h 419100"/>
              <a:gd name="connsiteX567" fmla="*/ 2550107 w 5032666"/>
              <a:gd name="connsiteY567" fmla="*/ 419100 h 419100"/>
              <a:gd name="connsiteX568" fmla="*/ 2539371 w 5032666"/>
              <a:gd name="connsiteY568" fmla="*/ 419100 h 419100"/>
              <a:gd name="connsiteX569" fmla="*/ 2530183 w 5032666"/>
              <a:gd name="connsiteY569" fmla="*/ 419100 h 419100"/>
              <a:gd name="connsiteX570" fmla="*/ 2518066 w 5032666"/>
              <a:gd name="connsiteY570" fmla="*/ 419100 h 419100"/>
              <a:gd name="connsiteX571" fmla="*/ 2512495 w 5032666"/>
              <a:gd name="connsiteY571" fmla="*/ 419100 h 419100"/>
              <a:gd name="connsiteX572" fmla="*/ 2505075 w 5032666"/>
              <a:gd name="connsiteY572" fmla="*/ 419100 h 419100"/>
              <a:gd name="connsiteX573" fmla="*/ 2493404 w 5032666"/>
              <a:gd name="connsiteY573" fmla="*/ 419100 h 419100"/>
              <a:gd name="connsiteX574" fmla="*/ 2468783 w 5032666"/>
              <a:gd name="connsiteY574" fmla="*/ 419100 h 419100"/>
              <a:gd name="connsiteX575" fmla="*/ 2466528 w 5032666"/>
              <a:gd name="connsiteY575" fmla="*/ 419100 h 419100"/>
              <a:gd name="connsiteX576" fmla="*/ 2461363 w 5032666"/>
              <a:gd name="connsiteY576" fmla="*/ 419100 h 419100"/>
              <a:gd name="connsiteX577" fmla="*/ 2455792 w 5032666"/>
              <a:gd name="connsiteY577" fmla="*/ 419100 h 419100"/>
              <a:gd name="connsiteX578" fmla="*/ 2434487 w 5032666"/>
              <a:gd name="connsiteY578" fmla="*/ 419100 h 419100"/>
              <a:gd name="connsiteX579" fmla="*/ 2422816 w 5032666"/>
              <a:gd name="connsiteY579" fmla="*/ 419100 h 419100"/>
              <a:gd name="connsiteX580" fmla="*/ 2412080 w 5032666"/>
              <a:gd name="connsiteY580" fmla="*/ 419100 h 419100"/>
              <a:gd name="connsiteX581" fmla="*/ 2409825 w 5032666"/>
              <a:gd name="connsiteY581" fmla="*/ 419100 h 419100"/>
              <a:gd name="connsiteX582" fmla="*/ 2397708 w 5032666"/>
              <a:gd name="connsiteY582" fmla="*/ 419100 h 419100"/>
              <a:gd name="connsiteX583" fmla="*/ 2385204 w 5032666"/>
              <a:gd name="connsiteY583" fmla="*/ 419100 h 419100"/>
              <a:gd name="connsiteX584" fmla="*/ 2377784 w 5032666"/>
              <a:gd name="connsiteY584" fmla="*/ 419100 h 419100"/>
              <a:gd name="connsiteX585" fmla="*/ 2366113 w 5032666"/>
              <a:gd name="connsiteY585" fmla="*/ 419100 h 419100"/>
              <a:gd name="connsiteX586" fmla="*/ 2348425 w 5032666"/>
              <a:gd name="connsiteY586" fmla="*/ 419100 h 419100"/>
              <a:gd name="connsiteX587" fmla="*/ 2341005 w 5032666"/>
              <a:gd name="connsiteY587" fmla="*/ 419100 h 419100"/>
              <a:gd name="connsiteX588" fmla="*/ 2339237 w 5032666"/>
              <a:gd name="connsiteY588" fmla="*/ 419100 h 419100"/>
              <a:gd name="connsiteX589" fmla="*/ 2329712 w 5032666"/>
              <a:gd name="connsiteY589" fmla="*/ 419100 h 419100"/>
              <a:gd name="connsiteX590" fmla="*/ 2328501 w 5032666"/>
              <a:gd name="connsiteY590" fmla="*/ 419100 h 419100"/>
              <a:gd name="connsiteX591" fmla="*/ 2314129 w 5032666"/>
              <a:gd name="connsiteY591" fmla="*/ 419100 h 419100"/>
              <a:gd name="connsiteX592" fmla="*/ 2308515 w 5032666"/>
              <a:gd name="connsiteY592" fmla="*/ 419100 h 419100"/>
              <a:gd name="connsiteX593" fmla="*/ 2302458 w 5032666"/>
              <a:gd name="connsiteY593" fmla="*/ 419100 h 419100"/>
              <a:gd name="connsiteX594" fmla="*/ 2291722 w 5032666"/>
              <a:gd name="connsiteY594" fmla="*/ 419100 h 419100"/>
              <a:gd name="connsiteX595" fmla="*/ 2282534 w 5032666"/>
              <a:gd name="connsiteY595" fmla="*/ 419100 h 419100"/>
              <a:gd name="connsiteX596" fmla="*/ 2280429 w 5032666"/>
              <a:gd name="connsiteY596" fmla="*/ 419100 h 419100"/>
              <a:gd name="connsiteX597" fmla="*/ 2273009 w 5032666"/>
              <a:gd name="connsiteY597" fmla="*/ 419100 h 419100"/>
              <a:gd name="connsiteX598" fmla="*/ 2264846 w 5032666"/>
              <a:gd name="connsiteY598" fmla="*/ 419100 h 419100"/>
              <a:gd name="connsiteX599" fmla="*/ 2259232 w 5032666"/>
              <a:gd name="connsiteY599" fmla="*/ 419100 h 419100"/>
              <a:gd name="connsiteX600" fmla="*/ 2257426 w 5032666"/>
              <a:gd name="connsiteY600" fmla="*/ 419100 h 419100"/>
              <a:gd name="connsiteX601" fmla="*/ 2251812 w 5032666"/>
              <a:gd name="connsiteY601" fmla="*/ 419100 h 419100"/>
              <a:gd name="connsiteX602" fmla="*/ 2245755 w 5032666"/>
              <a:gd name="connsiteY602" fmla="*/ 419100 h 419100"/>
              <a:gd name="connsiteX603" fmla="*/ 2234462 w 5032666"/>
              <a:gd name="connsiteY603" fmla="*/ 419100 h 419100"/>
              <a:gd name="connsiteX604" fmla="*/ 2224936 w 5032666"/>
              <a:gd name="connsiteY604" fmla="*/ 419100 h 419100"/>
              <a:gd name="connsiteX605" fmla="*/ 2223726 w 5032666"/>
              <a:gd name="connsiteY605" fmla="*/ 419100 h 419100"/>
              <a:gd name="connsiteX606" fmla="*/ 2218879 w 5032666"/>
              <a:gd name="connsiteY606" fmla="*/ 419100 h 419100"/>
              <a:gd name="connsiteX607" fmla="*/ 2213265 w 5032666"/>
              <a:gd name="connsiteY607" fmla="*/ 419100 h 419100"/>
              <a:gd name="connsiteX608" fmla="*/ 2209354 w 5032666"/>
              <a:gd name="connsiteY608" fmla="*/ 419100 h 419100"/>
              <a:gd name="connsiteX609" fmla="*/ 2208143 w 5032666"/>
              <a:gd name="connsiteY609" fmla="*/ 419100 h 419100"/>
              <a:gd name="connsiteX610" fmla="*/ 2202529 w 5032666"/>
              <a:gd name="connsiteY610" fmla="*/ 419100 h 419100"/>
              <a:gd name="connsiteX611" fmla="*/ 2188157 w 5032666"/>
              <a:gd name="connsiteY611" fmla="*/ 419100 h 419100"/>
              <a:gd name="connsiteX612" fmla="*/ 2177759 w 5032666"/>
              <a:gd name="connsiteY612" fmla="*/ 419100 h 419100"/>
              <a:gd name="connsiteX613" fmla="*/ 2175653 w 5032666"/>
              <a:gd name="connsiteY613" fmla="*/ 419100 h 419100"/>
              <a:gd name="connsiteX614" fmla="*/ 2168233 w 5032666"/>
              <a:gd name="connsiteY614" fmla="*/ 419100 h 419100"/>
              <a:gd name="connsiteX615" fmla="*/ 2162176 w 5032666"/>
              <a:gd name="connsiteY615" fmla="*/ 419100 h 419100"/>
              <a:gd name="connsiteX616" fmla="*/ 2160071 w 5032666"/>
              <a:gd name="connsiteY616" fmla="*/ 419100 h 419100"/>
              <a:gd name="connsiteX617" fmla="*/ 2156562 w 5032666"/>
              <a:gd name="connsiteY617" fmla="*/ 419100 h 419100"/>
              <a:gd name="connsiteX618" fmla="*/ 2152651 w 5032666"/>
              <a:gd name="connsiteY618" fmla="*/ 419100 h 419100"/>
              <a:gd name="connsiteX619" fmla="*/ 2138874 w 5032666"/>
              <a:gd name="connsiteY619" fmla="*/ 419100 h 419100"/>
              <a:gd name="connsiteX620" fmla="*/ 2131454 w 5032666"/>
              <a:gd name="connsiteY620" fmla="*/ 419100 h 419100"/>
              <a:gd name="connsiteX621" fmla="*/ 2129686 w 5032666"/>
              <a:gd name="connsiteY621" fmla="*/ 419100 h 419100"/>
              <a:gd name="connsiteX622" fmla="*/ 2120161 w 5032666"/>
              <a:gd name="connsiteY622" fmla="*/ 419100 h 419100"/>
              <a:gd name="connsiteX623" fmla="*/ 2118950 w 5032666"/>
              <a:gd name="connsiteY623" fmla="*/ 419100 h 419100"/>
              <a:gd name="connsiteX624" fmla="*/ 2114104 w 5032666"/>
              <a:gd name="connsiteY624" fmla="*/ 419100 h 419100"/>
              <a:gd name="connsiteX625" fmla="*/ 2104578 w 5032666"/>
              <a:gd name="connsiteY625" fmla="*/ 419100 h 419100"/>
              <a:gd name="connsiteX626" fmla="*/ 2103368 w 5032666"/>
              <a:gd name="connsiteY626" fmla="*/ 419100 h 419100"/>
              <a:gd name="connsiteX627" fmla="*/ 2092907 w 5032666"/>
              <a:gd name="connsiteY627" fmla="*/ 419100 h 419100"/>
              <a:gd name="connsiteX628" fmla="*/ 2082171 w 5032666"/>
              <a:gd name="connsiteY628" fmla="*/ 419100 h 419100"/>
              <a:gd name="connsiteX629" fmla="*/ 2072983 w 5032666"/>
              <a:gd name="connsiteY629" fmla="*/ 419100 h 419100"/>
              <a:gd name="connsiteX630" fmla="*/ 2070878 w 5032666"/>
              <a:gd name="connsiteY630" fmla="*/ 419100 h 419100"/>
              <a:gd name="connsiteX631" fmla="*/ 2063458 w 5032666"/>
              <a:gd name="connsiteY631" fmla="*/ 419100 h 419100"/>
              <a:gd name="connsiteX632" fmla="*/ 2057401 w 5032666"/>
              <a:gd name="connsiteY632" fmla="*/ 419100 h 419100"/>
              <a:gd name="connsiteX633" fmla="*/ 2055295 w 5032666"/>
              <a:gd name="connsiteY633" fmla="*/ 419100 h 419100"/>
              <a:gd name="connsiteX634" fmla="*/ 2047875 w 5032666"/>
              <a:gd name="connsiteY634" fmla="*/ 419100 h 419100"/>
              <a:gd name="connsiteX635" fmla="*/ 2036204 w 5032666"/>
              <a:gd name="connsiteY635" fmla="*/ 419100 h 419100"/>
              <a:gd name="connsiteX636" fmla="*/ 2024911 w 5032666"/>
              <a:gd name="connsiteY636" fmla="*/ 419100 h 419100"/>
              <a:gd name="connsiteX637" fmla="*/ 2014175 w 5032666"/>
              <a:gd name="connsiteY637" fmla="*/ 419100 h 419100"/>
              <a:gd name="connsiteX638" fmla="*/ 2009328 w 5032666"/>
              <a:gd name="connsiteY638" fmla="*/ 419100 h 419100"/>
              <a:gd name="connsiteX639" fmla="*/ 1999803 w 5032666"/>
              <a:gd name="connsiteY639" fmla="*/ 419100 h 419100"/>
              <a:gd name="connsiteX640" fmla="*/ 1998592 w 5032666"/>
              <a:gd name="connsiteY640" fmla="*/ 419100 h 419100"/>
              <a:gd name="connsiteX641" fmla="*/ 1968208 w 5032666"/>
              <a:gd name="connsiteY641" fmla="*/ 419100 h 419100"/>
              <a:gd name="connsiteX642" fmla="*/ 1952625 w 5032666"/>
              <a:gd name="connsiteY642" fmla="*/ 419100 h 419100"/>
              <a:gd name="connsiteX643" fmla="*/ 1950520 w 5032666"/>
              <a:gd name="connsiteY643" fmla="*/ 419100 h 419100"/>
              <a:gd name="connsiteX644" fmla="*/ 1943100 w 5032666"/>
              <a:gd name="connsiteY644" fmla="*/ 419100 h 419100"/>
              <a:gd name="connsiteX645" fmla="*/ 1904553 w 5032666"/>
              <a:gd name="connsiteY645" fmla="*/ 419100 h 419100"/>
              <a:gd name="connsiteX646" fmla="*/ 1893817 w 5032666"/>
              <a:gd name="connsiteY646" fmla="*/ 419100 h 419100"/>
              <a:gd name="connsiteX647" fmla="*/ 1872512 w 5032666"/>
              <a:gd name="connsiteY647" fmla="*/ 419100 h 419100"/>
              <a:gd name="connsiteX648" fmla="*/ 1847850 w 5032666"/>
              <a:gd name="connsiteY648" fmla="*/ 419100 h 419100"/>
              <a:gd name="connsiteX649" fmla="*/ 1823229 w 5032666"/>
              <a:gd name="connsiteY649" fmla="*/ 419100 h 419100"/>
              <a:gd name="connsiteX650" fmla="*/ 1815809 w 5032666"/>
              <a:gd name="connsiteY650" fmla="*/ 419100 h 419100"/>
              <a:gd name="connsiteX651" fmla="*/ 1777262 w 5032666"/>
              <a:gd name="connsiteY651" fmla="*/ 419100 h 419100"/>
              <a:gd name="connsiteX652" fmla="*/ 1766526 w 5032666"/>
              <a:gd name="connsiteY652" fmla="*/ 419100 h 419100"/>
              <a:gd name="connsiteX653" fmla="*/ 1752154 w 5032666"/>
              <a:gd name="connsiteY653" fmla="*/ 419100 h 419100"/>
              <a:gd name="connsiteX654" fmla="*/ 1720559 w 5032666"/>
              <a:gd name="connsiteY654" fmla="*/ 419100 h 419100"/>
              <a:gd name="connsiteX655" fmla="*/ 1702871 w 5032666"/>
              <a:gd name="connsiteY655" fmla="*/ 419100 h 419100"/>
              <a:gd name="connsiteX656" fmla="*/ 1695451 w 5032666"/>
              <a:gd name="connsiteY656" fmla="*/ 419100 h 419100"/>
              <a:gd name="connsiteX657" fmla="*/ 1662961 w 5032666"/>
              <a:gd name="connsiteY657" fmla="*/ 419100 h 419100"/>
              <a:gd name="connsiteX658" fmla="*/ 1656904 w 5032666"/>
              <a:gd name="connsiteY658" fmla="*/ 419100 h 419100"/>
              <a:gd name="connsiteX659" fmla="*/ 1646168 w 5032666"/>
              <a:gd name="connsiteY659" fmla="*/ 419100 h 419100"/>
              <a:gd name="connsiteX660" fmla="*/ 1613678 w 5032666"/>
              <a:gd name="connsiteY660" fmla="*/ 419100 h 419100"/>
              <a:gd name="connsiteX661" fmla="*/ 1606258 w 5032666"/>
              <a:gd name="connsiteY661" fmla="*/ 419100 h 419100"/>
              <a:gd name="connsiteX662" fmla="*/ 1600201 w 5032666"/>
              <a:gd name="connsiteY662" fmla="*/ 419100 h 419100"/>
              <a:gd name="connsiteX663" fmla="*/ 1584616 w 5032666"/>
              <a:gd name="connsiteY663" fmla="*/ 419100 h 419100"/>
              <a:gd name="connsiteX664" fmla="*/ 1567711 w 5032666"/>
              <a:gd name="connsiteY664" fmla="*/ 419100 h 419100"/>
              <a:gd name="connsiteX665" fmla="*/ 1556975 w 5032666"/>
              <a:gd name="connsiteY665" fmla="*/ 419100 h 419100"/>
              <a:gd name="connsiteX666" fmla="*/ 1542603 w 5032666"/>
              <a:gd name="connsiteY666" fmla="*/ 419100 h 419100"/>
              <a:gd name="connsiteX667" fmla="*/ 1535333 w 5032666"/>
              <a:gd name="connsiteY667" fmla="*/ 419100 h 419100"/>
              <a:gd name="connsiteX668" fmla="*/ 1527913 w 5032666"/>
              <a:gd name="connsiteY668" fmla="*/ 419100 h 419100"/>
              <a:gd name="connsiteX669" fmla="*/ 1511008 w 5032666"/>
              <a:gd name="connsiteY669" fmla="*/ 419100 h 419100"/>
              <a:gd name="connsiteX670" fmla="*/ 1493320 w 5032666"/>
              <a:gd name="connsiteY670" fmla="*/ 419100 h 419100"/>
              <a:gd name="connsiteX671" fmla="*/ 1489366 w 5032666"/>
              <a:gd name="connsiteY671" fmla="*/ 419100 h 419100"/>
              <a:gd name="connsiteX672" fmla="*/ 1485900 w 5032666"/>
              <a:gd name="connsiteY672" fmla="*/ 419100 h 419100"/>
              <a:gd name="connsiteX673" fmla="*/ 1478630 w 5032666"/>
              <a:gd name="connsiteY673" fmla="*/ 419100 h 419100"/>
              <a:gd name="connsiteX674" fmla="*/ 1464258 w 5032666"/>
              <a:gd name="connsiteY674" fmla="*/ 419100 h 419100"/>
              <a:gd name="connsiteX675" fmla="*/ 1447353 w 5032666"/>
              <a:gd name="connsiteY675" fmla="*/ 419100 h 419100"/>
              <a:gd name="connsiteX676" fmla="*/ 1436617 w 5032666"/>
              <a:gd name="connsiteY676" fmla="*/ 419100 h 419100"/>
              <a:gd name="connsiteX677" fmla="*/ 1432663 w 5032666"/>
              <a:gd name="connsiteY677" fmla="*/ 419100 h 419100"/>
              <a:gd name="connsiteX678" fmla="*/ 1414975 w 5032666"/>
              <a:gd name="connsiteY678" fmla="*/ 419100 h 419100"/>
              <a:gd name="connsiteX679" fmla="*/ 1407555 w 5032666"/>
              <a:gd name="connsiteY679" fmla="*/ 419100 h 419100"/>
              <a:gd name="connsiteX680" fmla="*/ 1390650 w 5032666"/>
              <a:gd name="connsiteY680" fmla="*/ 419100 h 419100"/>
              <a:gd name="connsiteX681" fmla="*/ 1375065 w 5032666"/>
              <a:gd name="connsiteY681" fmla="*/ 419100 h 419100"/>
              <a:gd name="connsiteX682" fmla="*/ 1369008 w 5032666"/>
              <a:gd name="connsiteY682" fmla="*/ 419100 h 419100"/>
              <a:gd name="connsiteX683" fmla="*/ 1358272 w 5032666"/>
              <a:gd name="connsiteY683" fmla="*/ 419100 h 419100"/>
              <a:gd name="connsiteX684" fmla="*/ 1325782 w 5032666"/>
              <a:gd name="connsiteY684" fmla="*/ 419100 h 419100"/>
              <a:gd name="connsiteX685" fmla="*/ 1318362 w 5032666"/>
              <a:gd name="connsiteY685" fmla="*/ 419100 h 419100"/>
              <a:gd name="connsiteX686" fmla="*/ 1312305 w 5032666"/>
              <a:gd name="connsiteY686" fmla="*/ 419100 h 419100"/>
              <a:gd name="connsiteX687" fmla="*/ 1279815 w 5032666"/>
              <a:gd name="connsiteY687" fmla="*/ 419100 h 419100"/>
              <a:gd name="connsiteX688" fmla="*/ 1269079 w 5032666"/>
              <a:gd name="connsiteY688" fmla="*/ 419100 h 419100"/>
              <a:gd name="connsiteX689" fmla="*/ 1254707 w 5032666"/>
              <a:gd name="connsiteY689" fmla="*/ 419100 h 419100"/>
              <a:gd name="connsiteX690" fmla="*/ 1223112 w 5032666"/>
              <a:gd name="connsiteY690" fmla="*/ 419100 h 419100"/>
              <a:gd name="connsiteX691" fmla="*/ 1205424 w 5032666"/>
              <a:gd name="connsiteY691" fmla="*/ 419100 h 419100"/>
              <a:gd name="connsiteX692" fmla="*/ 1198004 w 5032666"/>
              <a:gd name="connsiteY692" fmla="*/ 419100 h 419100"/>
              <a:gd name="connsiteX693" fmla="*/ 1159457 w 5032666"/>
              <a:gd name="connsiteY693" fmla="*/ 419100 h 419100"/>
              <a:gd name="connsiteX694" fmla="*/ 1148721 w 5032666"/>
              <a:gd name="connsiteY694" fmla="*/ 419100 h 419100"/>
              <a:gd name="connsiteX695" fmla="*/ 1127416 w 5032666"/>
              <a:gd name="connsiteY695" fmla="*/ 419100 h 419100"/>
              <a:gd name="connsiteX696" fmla="*/ 1102754 w 5032666"/>
              <a:gd name="connsiteY696" fmla="*/ 419100 h 419100"/>
              <a:gd name="connsiteX697" fmla="*/ 1078133 w 5032666"/>
              <a:gd name="connsiteY697" fmla="*/ 419100 h 419100"/>
              <a:gd name="connsiteX698" fmla="*/ 1070713 w 5032666"/>
              <a:gd name="connsiteY698" fmla="*/ 419100 h 419100"/>
              <a:gd name="connsiteX699" fmla="*/ 1032166 w 5032666"/>
              <a:gd name="connsiteY699" fmla="*/ 419100 h 419100"/>
              <a:gd name="connsiteX700" fmla="*/ 1021430 w 5032666"/>
              <a:gd name="connsiteY700" fmla="*/ 419100 h 419100"/>
              <a:gd name="connsiteX701" fmla="*/ 1007058 w 5032666"/>
              <a:gd name="connsiteY701" fmla="*/ 419100 h 419100"/>
              <a:gd name="connsiteX702" fmla="*/ 975463 w 5032666"/>
              <a:gd name="connsiteY702" fmla="*/ 419100 h 419100"/>
              <a:gd name="connsiteX703" fmla="*/ 957775 w 5032666"/>
              <a:gd name="connsiteY703" fmla="*/ 419100 h 419100"/>
              <a:gd name="connsiteX704" fmla="*/ 950355 w 5032666"/>
              <a:gd name="connsiteY704" fmla="*/ 419100 h 419100"/>
              <a:gd name="connsiteX705" fmla="*/ 939062 w 5032666"/>
              <a:gd name="connsiteY705" fmla="*/ 419100 h 419100"/>
              <a:gd name="connsiteX706" fmla="*/ 917865 w 5032666"/>
              <a:gd name="connsiteY706" fmla="*/ 419100 h 419100"/>
              <a:gd name="connsiteX707" fmla="*/ 911808 w 5032666"/>
              <a:gd name="connsiteY707" fmla="*/ 419100 h 419100"/>
              <a:gd name="connsiteX708" fmla="*/ 901072 w 5032666"/>
              <a:gd name="connsiteY708" fmla="*/ 419100 h 419100"/>
              <a:gd name="connsiteX709" fmla="*/ 889779 w 5032666"/>
              <a:gd name="connsiteY709" fmla="*/ 419100 h 419100"/>
              <a:gd name="connsiteX710" fmla="*/ 882359 w 5032666"/>
              <a:gd name="connsiteY710" fmla="*/ 419100 h 419100"/>
              <a:gd name="connsiteX711" fmla="*/ 868582 w 5032666"/>
              <a:gd name="connsiteY711" fmla="*/ 419100 h 419100"/>
              <a:gd name="connsiteX712" fmla="*/ 861162 w 5032666"/>
              <a:gd name="connsiteY712" fmla="*/ 419100 h 419100"/>
              <a:gd name="connsiteX713" fmla="*/ 855105 w 5032666"/>
              <a:gd name="connsiteY713" fmla="*/ 419100 h 419100"/>
              <a:gd name="connsiteX714" fmla="*/ 843812 w 5032666"/>
              <a:gd name="connsiteY714" fmla="*/ 419100 h 419100"/>
              <a:gd name="connsiteX715" fmla="*/ 833076 w 5032666"/>
              <a:gd name="connsiteY715" fmla="*/ 419100 h 419100"/>
              <a:gd name="connsiteX716" fmla="*/ 822615 w 5032666"/>
              <a:gd name="connsiteY716" fmla="*/ 419100 h 419100"/>
              <a:gd name="connsiteX717" fmla="*/ 818704 w 5032666"/>
              <a:gd name="connsiteY717" fmla="*/ 419100 h 419100"/>
              <a:gd name="connsiteX718" fmla="*/ 811879 w 5032666"/>
              <a:gd name="connsiteY718" fmla="*/ 419100 h 419100"/>
              <a:gd name="connsiteX719" fmla="*/ 797507 w 5032666"/>
              <a:gd name="connsiteY719" fmla="*/ 419100 h 419100"/>
              <a:gd name="connsiteX720" fmla="*/ 787109 w 5032666"/>
              <a:gd name="connsiteY720" fmla="*/ 419100 h 419100"/>
              <a:gd name="connsiteX721" fmla="*/ 769421 w 5032666"/>
              <a:gd name="connsiteY721" fmla="*/ 419100 h 419100"/>
              <a:gd name="connsiteX722" fmla="*/ 765912 w 5032666"/>
              <a:gd name="connsiteY722" fmla="*/ 419100 h 419100"/>
              <a:gd name="connsiteX723" fmla="*/ 762001 w 5032666"/>
              <a:gd name="connsiteY723" fmla="*/ 419100 h 419100"/>
              <a:gd name="connsiteX724" fmla="*/ 748224 w 5032666"/>
              <a:gd name="connsiteY724" fmla="*/ 419100 h 419100"/>
              <a:gd name="connsiteX725" fmla="*/ 740804 w 5032666"/>
              <a:gd name="connsiteY725" fmla="*/ 419100 h 419100"/>
              <a:gd name="connsiteX726" fmla="*/ 729511 w 5032666"/>
              <a:gd name="connsiteY726" fmla="*/ 419100 h 419100"/>
              <a:gd name="connsiteX727" fmla="*/ 723454 w 5032666"/>
              <a:gd name="connsiteY727" fmla="*/ 419100 h 419100"/>
              <a:gd name="connsiteX728" fmla="*/ 712718 w 5032666"/>
              <a:gd name="connsiteY728" fmla="*/ 419100 h 419100"/>
              <a:gd name="connsiteX729" fmla="*/ 702257 w 5032666"/>
              <a:gd name="connsiteY729" fmla="*/ 419100 h 419100"/>
              <a:gd name="connsiteX730" fmla="*/ 691521 w 5032666"/>
              <a:gd name="connsiteY730" fmla="*/ 419100 h 419100"/>
              <a:gd name="connsiteX731" fmla="*/ 680228 w 5032666"/>
              <a:gd name="connsiteY731" fmla="*/ 419100 h 419100"/>
              <a:gd name="connsiteX732" fmla="*/ 672808 w 5032666"/>
              <a:gd name="connsiteY732" fmla="*/ 419100 h 419100"/>
              <a:gd name="connsiteX733" fmla="*/ 666751 w 5032666"/>
              <a:gd name="connsiteY733" fmla="*/ 419100 h 419100"/>
              <a:gd name="connsiteX734" fmla="*/ 645554 w 5032666"/>
              <a:gd name="connsiteY734" fmla="*/ 419100 h 419100"/>
              <a:gd name="connsiteX735" fmla="*/ 634261 w 5032666"/>
              <a:gd name="connsiteY735" fmla="*/ 419100 h 419100"/>
              <a:gd name="connsiteX736" fmla="*/ 623525 w 5032666"/>
              <a:gd name="connsiteY736" fmla="*/ 419100 h 419100"/>
              <a:gd name="connsiteX737" fmla="*/ 609153 w 5032666"/>
              <a:gd name="connsiteY737" fmla="*/ 419100 h 419100"/>
              <a:gd name="connsiteX738" fmla="*/ 577558 w 5032666"/>
              <a:gd name="connsiteY738" fmla="*/ 419100 h 419100"/>
              <a:gd name="connsiteX739" fmla="*/ 559870 w 5032666"/>
              <a:gd name="connsiteY739" fmla="*/ 419100 h 419100"/>
              <a:gd name="connsiteX740" fmla="*/ 552450 w 5032666"/>
              <a:gd name="connsiteY740" fmla="*/ 419100 h 419100"/>
              <a:gd name="connsiteX741" fmla="*/ 513903 w 5032666"/>
              <a:gd name="connsiteY741" fmla="*/ 419100 h 419100"/>
              <a:gd name="connsiteX742" fmla="*/ 503167 w 5032666"/>
              <a:gd name="connsiteY742" fmla="*/ 419100 h 419100"/>
              <a:gd name="connsiteX743" fmla="*/ 481862 w 5032666"/>
              <a:gd name="connsiteY743" fmla="*/ 419100 h 419100"/>
              <a:gd name="connsiteX744" fmla="*/ 457200 w 5032666"/>
              <a:gd name="connsiteY744" fmla="*/ 419100 h 419100"/>
              <a:gd name="connsiteX745" fmla="*/ 432579 w 5032666"/>
              <a:gd name="connsiteY745" fmla="*/ 419100 h 419100"/>
              <a:gd name="connsiteX746" fmla="*/ 425159 w 5032666"/>
              <a:gd name="connsiteY746" fmla="*/ 419100 h 419100"/>
              <a:gd name="connsiteX747" fmla="*/ 386612 w 5032666"/>
              <a:gd name="connsiteY747" fmla="*/ 419100 h 419100"/>
              <a:gd name="connsiteX748" fmla="*/ 375876 w 5032666"/>
              <a:gd name="connsiteY748" fmla="*/ 419100 h 419100"/>
              <a:gd name="connsiteX749" fmla="*/ 361504 w 5032666"/>
              <a:gd name="connsiteY749" fmla="*/ 419100 h 419100"/>
              <a:gd name="connsiteX750" fmla="*/ 329909 w 5032666"/>
              <a:gd name="connsiteY750" fmla="*/ 419100 h 419100"/>
              <a:gd name="connsiteX751" fmla="*/ 312221 w 5032666"/>
              <a:gd name="connsiteY751" fmla="*/ 419100 h 419100"/>
              <a:gd name="connsiteX752" fmla="*/ 304801 w 5032666"/>
              <a:gd name="connsiteY752" fmla="*/ 419100 h 419100"/>
              <a:gd name="connsiteX753" fmla="*/ 272311 w 5032666"/>
              <a:gd name="connsiteY753" fmla="*/ 419100 h 419100"/>
              <a:gd name="connsiteX754" fmla="*/ 266254 w 5032666"/>
              <a:gd name="connsiteY754" fmla="*/ 419100 h 419100"/>
              <a:gd name="connsiteX755" fmla="*/ 255518 w 5032666"/>
              <a:gd name="connsiteY755" fmla="*/ 419100 h 419100"/>
              <a:gd name="connsiteX756" fmla="*/ 223028 w 5032666"/>
              <a:gd name="connsiteY756" fmla="*/ 419100 h 419100"/>
              <a:gd name="connsiteX757" fmla="*/ 215608 w 5032666"/>
              <a:gd name="connsiteY757" fmla="*/ 419100 h 419100"/>
              <a:gd name="connsiteX758" fmla="*/ 209551 w 5032666"/>
              <a:gd name="connsiteY758" fmla="*/ 419100 h 419100"/>
              <a:gd name="connsiteX759" fmla="*/ 177061 w 5032666"/>
              <a:gd name="connsiteY759" fmla="*/ 419100 h 419100"/>
              <a:gd name="connsiteX760" fmla="*/ 166325 w 5032666"/>
              <a:gd name="connsiteY760" fmla="*/ 419100 h 419100"/>
              <a:gd name="connsiteX761" fmla="*/ 151953 w 5032666"/>
              <a:gd name="connsiteY761" fmla="*/ 419100 h 419100"/>
              <a:gd name="connsiteX762" fmla="*/ 120358 w 5032666"/>
              <a:gd name="connsiteY762" fmla="*/ 419100 h 419100"/>
              <a:gd name="connsiteX763" fmla="*/ 102670 w 5032666"/>
              <a:gd name="connsiteY763" fmla="*/ 419100 h 419100"/>
              <a:gd name="connsiteX764" fmla="*/ 95250 w 5032666"/>
              <a:gd name="connsiteY764" fmla="*/ 419100 h 419100"/>
              <a:gd name="connsiteX765" fmla="*/ 56703 w 5032666"/>
              <a:gd name="connsiteY765" fmla="*/ 419100 h 419100"/>
              <a:gd name="connsiteX766" fmla="*/ 45967 w 5032666"/>
              <a:gd name="connsiteY766" fmla="*/ 419100 h 419100"/>
              <a:gd name="connsiteX767" fmla="*/ 0 w 5032666"/>
              <a:gd name="connsiteY767" fmla="*/ 419100 h 419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</a:cxnLst>
            <a:rect l="l" t="t" r="r" b="b"/>
            <a:pathLst>
              <a:path w="5032666" h="419100">
                <a:moveTo>
                  <a:pt x="104775" y="0"/>
                </a:moveTo>
                <a:lnTo>
                  <a:pt x="150742" y="0"/>
                </a:lnTo>
                <a:lnTo>
                  <a:pt x="161478" y="0"/>
                </a:lnTo>
                <a:lnTo>
                  <a:pt x="200025" y="0"/>
                </a:lnTo>
                <a:lnTo>
                  <a:pt x="207445" y="0"/>
                </a:lnTo>
                <a:lnTo>
                  <a:pt x="225133" y="0"/>
                </a:lnTo>
                <a:lnTo>
                  <a:pt x="256728" y="0"/>
                </a:lnTo>
                <a:lnTo>
                  <a:pt x="271100" y="0"/>
                </a:lnTo>
                <a:lnTo>
                  <a:pt x="281836" y="0"/>
                </a:lnTo>
                <a:lnTo>
                  <a:pt x="314326" y="0"/>
                </a:lnTo>
                <a:lnTo>
                  <a:pt x="320383" y="0"/>
                </a:lnTo>
                <a:lnTo>
                  <a:pt x="327803" y="0"/>
                </a:lnTo>
                <a:lnTo>
                  <a:pt x="360293" y="0"/>
                </a:lnTo>
                <a:lnTo>
                  <a:pt x="371029" y="0"/>
                </a:lnTo>
                <a:lnTo>
                  <a:pt x="377086" y="0"/>
                </a:lnTo>
                <a:lnTo>
                  <a:pt x="409576" y="0"/>
                </a:lnTo>
                <a:lnTo>
                  <a:pt x="416996" y="0"/>
                </a:lnTo>
                <a:lnTo>
                  <a:pt x="434684" y="0"/>
                </a:lnTo>
                <a:lnTo>
                  <a:pt x="466279" y="0"/>
                </a:lnTo>
                <a:lnTo>
                  <a:pt x="480651" y="0"/>
                </a:lnTo>
                <a:lnTo>
                  <a:pt x="491387" y="0"/>
                </a:lnTo>
                <a:lnTo>
                  <a:pt x="529934" y="0"/>
                </a:lnTo>
                <a:lnTo>
                  <a:pt x="537354" y="0"/>
                </a:lnTo>
                <a:lnTo>
                  <a:pt x="561975" y="0"/>
                </a:lnTo>
                <a:lnTo>
                  <a:pt x="586637" y="0"/>
                </a:lnTo>
                <a:lnTo>
                  <a:pt x="607942" y="0"/>
                </a:lnTo>
                <a:lnTo>
                  <a:pt x="618678" y="0"/>
                </a:lnTo>
                <a:lnTo>
                  <a:pt x="657225" y="0"/>
                </a:lnTo>
                <a:lnTo>
                  <a:pt x="664645" y="0"/>
                </a:lnTo>
                <a:lnTo>
                  <a:pt x="682333" y="0"/>
                </a:lnTo>
                <a:lnTo>
                  <a:pt x="713928" y="0"/>
                </a:lnTo>
                <a:lnTo>
                  <a:pt x="728300" y="0"/>
                </a:lnTo>
                <a:lnTo>
                  <a:pt x="739036" y="0"/>
                </a:lnTo>
                <a:lnTo>
                  <a:pt x="750329" y="0"/>
                </a:lnTo>
                <a:lnTo>
                  <a:pt x="771526" y="0"/>
                </a:lnTo>
                <a:lnTo>
                  <a:pt x="777583" y="0"/>
                </a:lnTo>
                <a:lnTo>
                  <a:pt x="785003" y="0"/>
                </a:lnTo>
                <a:lnTo>
                  <a:pt x="796296" y="0"/>
                </a:lnTo>
                <a:lnTo>
                  <a:pt x="807032" y="0"/>
                </a:lnTo>
                <a:lnTo>
                  <a:pt x="817493" y="0"/>
                </a:lnTo>
                <a:lnTo>
                  <a:pt x="828229" y="0"/>
                </a:lnTo>
                <a:lnTo>
                  <a:pt x="834286" y="0"/>
                </a:lnTo>
                <a:lnTo>
                  <a:pt x="845579" y="0"/>
                </a:lnTo>
                <a:lnTo>
                  <a:pt x="852999" y="0"/>
                </a:lnTo>
                <a:lnTo>
                  <a:pt x="866776" y="0"/>
                </a:lnTo>
                <a:lnTo>
                  <a:pt x="870687" y="0"/>
                </a:lnTo>
                <a:lnTo>
                  <a:pt x="874196" y="0"/>
                </a:lnTo>
                <a:lnTo>
                  <a:pt x="891884" y="0"/>
                </a:lnTo>
                <a:lnTo>
                  <a:pt x="902282" y="0"/>
                </a:lnTo>
                <a:lnTo>
                  <a:pt x="916654" y="0"/>
                </a:lnTo>
                <a:lnTo>
                  <a:pt x="923479" y="0"/>
                </a:lnTo>
                <a:lnTo>
                  <a:pt x="927390" y="0"/>
                </a:lnTo>
                <a:lnTo>
                  <a:pt x="937851" y="0"/>
                </a:lnTo>
                <a:lnTo>
                  <a:pt x="948587" y="0"/>
                </a:lnTo>
                <a:lnTo>
                  <a:pt x="959880" y="0"/>
                </a:lnTo>
                <a:lnTo>
                  <a:pt x="965937" y="0"/>
                </a:lnTo>
                <a:lnTo>
                  <a:pt x="973357" y="0"/>
                </a:lnTo>
                <a:lnTo>
                  <a:pt x="987134" y="0"/>
                </a:lnTo>
                <a:lnTo>
                  <a:pt x="994554" y="0"/>
                </a:lnTo>
                <a:lnTo>
                  <a:pt x="1005847" y="0"/>
                </a:lnTo>
                <a:lnTo>
                  <a:pt x="1016583" y="0"/>
                </a:lnTo>
                <a:lnTo>
                  <a:pt x="1022640" y="0"/>
                </a:lnTo>
                <a:lnTo>
                  <a:pt x="1043837" y="0"/>
                </a:lnTo>
                <a:lnTo>
                  <a:pt x="1055130" y="0"/>
                </a:lnTo>
                <a:lnTo>
                  <a:pt x="1062550" y="0"/>
                </a:lnTo>
                <a:lnTo>
                  <a:pt x="1080238" y="0"/>
                </a:lnTo>
                <a:lnTo>
                  <a:pt x="1111833" y="0"/>
                </a:lnTo>
                <a:lnTo>
                  <a:pt x="1126205" y="0"/>
                </a:lnTo>
                <a:lnTo>
                  <a:pt x="1136941" y="0"/>
                </a:lnTo>
                <a:lnTo>
                  <a:pt x="1175488" y="0"/>
                </a:lnTo>
                <a:lnTo>
                  <a:pt x="1182908" y="0"/>
                </a:lnTo>
                <a:lnTo>
                  <a:pt x="1207529" y="0"/>
                </a:lnTo>
                <a:lnTo>
                  <a:pt x="1232191" y="0"/>
                </a:lnTo>
                <a:lnTo>
                  <a:pt x="1253496" y="0"/>
                </a:lnTo>
                <a:lnTo>
                  <a:pt x="1264232" y="0"/>
                </a:lnTo>
                <a:lnTo>
                  <a:pt x="1302779" y="0"/>
                </a:lnTo>
                <a:lnTo>
                  <a:pt x="1310199" y="0"/>
                </a:lnTo>
                <a:lnTo>
                  <a:pt x="1327887" y="0"/>
                </a:lnTo>
                <a:lnTo>
                  <a:pt x="1359482" y="0"/>
                </a:lnTo>
                <a:lnTo>
                  <a:pt x="1373854" y="0"/>
                </a:lnTo>
                <a:lnTo>
                  <a:pt x="1384590" y="0"/>
                </a:lnTo>
                <a:lnTo>
                  <a:pt x="1417080" y="0"/>
                </a:lnTo>
                <a:lnTo>
                  <a:pt x="1423137" y="0"/>
                </a:lnTo>
                <a:lnTo>
                  <a:pt x="1430557" y="0"/>
                </a:lnTo>
                <a:lnTo>
                  <a:pt x="1463047" y="0"/>
                </a:lnTo>
                <a:lnTo>
                  <a:pt x="1473783" y="0"/>
                </a:lnTo>
                <a:lnTo>
                  <a:pt x="1479840" y="0"/>
                </a:lnTo>
                <a:lnTo>
                  <a:pt x="1495425" y="0"/>
                </a:lnTo>
                <a:lnTo>
                  <a:pt x="1512330" y="0"/>
                </a:lnTo>
                <a:lnTo>
                  <a:pt x="1519750" y="0"/>
                </a:lnTo>
                <a:lnTo>
                  <a:pt x="1537438" y="0"/>
                </a:lnTo>
                <a:lnTo>
                  <a:pt x="1541392" y="0"/>
                </a:lnTo>
                <a:lnTo>
                  <a:pt x="1552128" y="0"/>
                </a:lnTo>
                <a:lnTo>
                  <a:pt x="1569033" y="0"/>
                </a:lnTo>
                <a:lnTo>
                  <a:pt x="1583405" y="0"/>
                </a:lnTo>
                <a:lnTo>
                  <a:pt x="1590675" y="0"/>
                </a:lnTo>
                <a:lnTo>
                  <a:pt x="1594141" y="0"/>
                </a:lnTo>
                <a:lnTo>
                  <a:pt x="1598095" y="0"/>
                </a:lnTo>
                <a:lnTo>
                  <a:pt x="1615783" y="0"/>
                </a:lnTo>
                <a:lnTo>
                  <a:pt x="1632688" y="0"/>
                </a:lnTo>
                <a:lnTo>
                  <a:pt x="1640108" y="0"/>
                </a:lnTo>
                <a:lnTo>
                  <a:pt x="1647378" y="0"/>
                </a:lnTo>
                <a:lnTo>
                  <a:pt x="1661750" y="0"/>
                </a:lnTo>
                <a:lnTo>
                  <a:pt x="1672486" y="0"/>
                </a:lnTo>
                <a:lnTo>
                  <a:pt x="1689391" y="0"/>
                </a:lnTo>
                <a:lnTo>
                  <a:pt x="1704976" y="0"/>
                </a:lnTo>
                <a:lnTo>
                  <a:pt x="1711033" y="0"/>
                </a:lnTo>
                <a:lnTo>
                  <a:pt x="1718453" y="0"/>
                </a:lnTo>
                <a:lnTo>
                  <a:pt x="1750943" y="0"/>
                </a:lnTo>
                <a:lnTo>
                  <a:pt x="1761679" y="0"/>
                </a:lnTo>
                <a:lnTo>
                  <a:pt x="1767736" y="0"/>
                </a:lnTo>
                <a:lnTo>
                  <a:pt x="1800226" y="0"/>
                </a:lnTo>
                <a:lnTo>
                  <a:pt x="1807646" y="0"/>
                </a:lnTo>
                <a:lnTo>
                  <a:pt x="1825334" y="0"/>
                </a:lnTo>
                <a:lnTo>
                  <a:pt x="1856929" y="0"/>
                </a:lnTo>
                <a:lnTo>
                  <a:pt x="1871301" y="0"/>
                </a:lnTo>
                <a:lnTo>
                  <a:pt x="1882037" y="0"/>
                </a:lnTo>
                <a:lnTo>
                  <a:pt x="1920584" y="0"/>
                </a:lnTo>
                <a:lnTo>
                  <a:pt x="1928004" y="0"/>
                </a:lnTo>
                <a:lnTo>
                  <a:pt x="1952625" y="0"/>
                </a:lnTo>
                <a:lnTo>
                  <a:pt x="1977287" y="0"/>
                </a:lnTo>
                <a:lnTo>
                  <a:pt x="1998592" y="0"/>
                </a:lnTo>
                <a:lnTo>
                  <a:pt x="2009328" y="0"/>
                </a:lnTo>
                <a:lnTo>
                  <a:pt x="2047875" y="0"/>
                </a:lnTo>
                <a:lnTo>
                  <a:pt x="2055295" y="0"/>
                </a:lnTo>
                <a:lnTo>
                  <a:pt x="2057400" y="0"/>
                </a:lnTo>
                <a:lnTo>
                  <a:pt x="2072983" y="0"/>
                </a:lnTo>
                <a:lnTo>
                  <a:pt x="2103367" y="0"/>
                </a:lnTo>
                <a:lnTo>
                  <a:pt x="2104578" y="0"/>
                </a:lnTo>
                <a:lnTo>
                  <a:pt x="2114103" y="0"/>
                </a:lnTo>
                <a:lnTo>
                  <a:pt x="2118950" y="0"/>
                </a:lnTo>
                <a:lnTo>
                  <a:pt x="2129686" y="0"/>
                </a:lnTo>
                <a:lnTo>
                  <a:pt x="2140979" y="0"/>
                </a:lnTo>
                <a:lnTo>
                  <a:pt x="2152650" y="0"/>
                </a:lnTo>
                <a:lnTo>
                  <a:pt x="2160070" y="0"/>
                </a:lnTo>
                <a:lnTo>
                  <a:pt x="2162176" y="0"/>
                </a:lnTo>
                <a:lnTo>
                  <a:pt x="2168233" y="0"/>
                </a:lnTo>
                <a:lnTo>
                  <a:pt x="2175653" y="0"/>
                </a:lnTo>
                <a:lnTo>
                  <a:pt x="2177758" y="0"/>
                </a:lnTo>
                <a:lnTo>
                  <a:pt x="2186946" y="0"/>
                </a:lnTo>
                <a:lnTo>
                  <a:pt x="2197682" y="0"/>
                </a:lnTo>
                <a:lnTo>
                  <a:pt x="2208143" y="0"/>
                </a:lnTo>
                <a:lnTo>
                  <a:pt x="2209353" y="0"/>
                </a:lnTo>
                <a:lnTo>
                  <a:pt x="2218879" y="0"/>
                </a:lnTo>
                <a:lnTo>
                  <a:pt x="2223725" y="0"/>
                </a:lnTo>
                <a:lnTo>
                  <a:pt x="2224936" y="0"/>
                </a:lnTo>
                <a:lnTo>
                  <a:pt x="2234461" y="0"/>
                </a:lnTo>
                <a:lnTo>
                  <a:pt x="2236229" y="0"/>
                </a:lnTo>
                <a:lnTo>
                  <a:pt x="2243649" y="0"/>
                </a:lnTo>
                <a:lnTo>
                  <a:pt x="2257426" y="0"/>
                </a:lnTo>
                <a:lnTo>
                  <a:pt x="2261337" y="0"/>
                </a:lnTo>
                <a:lnTo>
                  <a:pt x="2264846" y="0"/>
                </a:lnTo>
                <a:lnTo>
                  <a:pt x="2266951" y="0"/>
                </a:lnTo>
                <a:lnTo>
                  <a:pt x="2273008" y="0"/>
                </a:lnTo>
                <a:lnTo>
                  <a:pt x="2280428" y="0"/>
                </a:lnTo>
                <a:lnTo>
                  <a:pt x="2282534" y="0"/>
                </a:lnTo>
                <a:lnTo>
                  <a:pt x="2292932" y="0"/>
                </a:lnTo>
                <a:lnTo>
                  <a:pt x="2307304" y="0"/>
                </a:lnTo>
                <a:lnTo>
                  <a:pt x="2312918" y="0"/>
                </a:lnTo>
                <a:lnTo>
                  <a:pt x="2314129" y="0"/>
                </a:lnTo>
                <a:lnTo>
                  <a:pt x="2318040" y="0"/>
                </a:lnTo>
                <a:lnTo>
                  <a:pt x="2323654" y="0"/>
                </a:lnTo>
                <a:lnTo>
                  <a:pt x="2328501" y="0"/>
                </a:lnTo>
                <a:lnTo>
                  <a:pt x="2329711" y="0"/>
                </a:lnTo>
                <a:lnTo>
                  <a:pt x="2339237" y="0"/>
                </a:lnTo>
                <a:lnTo>
                  <a:pt x="2350530" y="0"/>
                </a:lnTo>
                <a:lnTo>
                  <a:pt x="2356587" y="0"/>
                </a:lnTo>
                <a:lnTo>
                  <a:pt x="2362201" y="0"/>
                </a:lnTo>
                <a:lnTo>
                  <a:pt x="2364007" y="0"/>
                </a:lnTo>
                <a:lnTo>
                  <a:pt x="2369621" y="0"/>
                </a:lnTo>
                <a:lnTo>
                  <a:pt x="2377784" y="0"/>
                </a:lnTo>
                <a:lnTo>
                  <a:pt x="2385204" y="0"/>
                </a:lnTo>
                <a:lnTo>
                  <a:pt x="2387309" y="0"/>
                </a:lnTo>
                <a:lnTo>
                  <a:pt x="2396497" y="0"/>
                </a:lnTo>
                <a:lnTo>
                  <a:pt x="2407233" y="0"/>
                </a:lnTo>
                <a:lnTo>
                  <a:pt x="2413290" y="0"/>
                </a:lnTo>
                <a:lnTo>
                  <a:pt x="2418904" y="0"/>
                </a:lnTo>
                <a:lnTo>
                  <a:pt x="2433276" y="0"/>
                </a:lnTo>
                <a:lnTo>
                  <a:pt x="2434487" y="0"/>
                </a:lnTo>
                <a:lnTo>
                  <a:pt x="2444012" y="0"/>
                </a:lnTo>
                <a:lnTo>
                  <a:pt x="2445780" y="0"/>
                </a:lnTo>
                <a:lnTo>
                  <a:pt x="2453200" y="0"/>
                </a:lnTo>
                <a:lnTo>
                  <a:pt x="2470888" y="0"/>
                </a:lnTo>
                <a:lnTo>
                  <a:pt x="2482559" y="0"/>
                </a:lnTo>
                <a:lnTo>
                  <a:pt x="2489979" y="0"/>
                </a:lnTo>
                <a:lnTo>
                  <a:pt x="2502483" y="0"/>
                </a:lnTo>
                <a:lnTo>
                  <a:pt x="2514600" y="0"/>
                </a:lnTo>
                <a:lnTo>
                  <a:pt x="2516855" y="0"/>
                </a:lnTo>
                <a:lnTo>
                  <a:pt x="2527591" y="0"/>
                </a:lnTo>
                <a:lnTo>
                  <a:pt x="2539262" y="0"/>
                </a:lnTo>
                <a:lnTo>
                  <a:pt x="2560567" y="0"/>
                </a:lnTo>
                <a:lnTo>
                  <a:pt x="2566138" y="0"/>
                </a:lnTo>
                <a:lnTo>
                  <a:pt x="2571303" y="0"/>
                </a:lnTo>
                <a:lnTo>
                  <a:pt x="2573558" y="0"/>
                </a:lnTo>
                <a:lnTo>
                  <a:pt x="2598179" y="0"/>
                </a:lnTo>
                <a:lnTo>
                  <a:pt x="2609850" y="0"/>
                </a:lnTo>
                <a:lnTo>
                  <a:pt x="2617270" y="0"/>
                </a:lnTo>
                <a:lnTo>
                  <a:pt x="2622841" y="0"/>
                </a:lnTo>
                <a:lnTo>
                  <a:pt x="2634958" y="0"/>
                </a:lnTo>
                <a:lnTo>
                  <a:pt x="2644146" y="0"/>
                </a:lnTo>
                <a:lnTo>
                  <a:pt x="2654882" y="0"/>
                </a:lnTo>
                <a:lnTo>
                  <a:pt x="2666553" y="0"/>
                </a:lnTo>
                <a:lnTo>
                  <a:pt x="2680925" y="0"/>
                </a:lnTo>
                <a:lnTo>
                  <a:pt x="2691661" y="0"/>
                </a:lnTo>
                <a:lnTo>
                  <a:pt x="2693429" y="0"/>
                </a:lnTo>
                <a:lnTo>
                  <a:pt x="2700849" y="0"/>
                </a:lnTo>
                <a:lnTo>
                  <a:pt x="2702954" y="0"/>
                </a:lnTo>
                <a:lnTo>
                  <a:pt x="2718537" y="0"/>
                </a:lnTo>
                <a:lnTo>
                  <a:pt x="2724151" y="0"/>
                </a:lnTo>
                <a:lnTo>
                  <a:pt x="2730208" y="0"/>
                </a:lnTo>
                <a:lnTo>
                  <a:pt x="2737628" y="0"/>
                </a:lnTo>
                <a:lnTo>
                  <a:pt x="2748921" y="0"/>
                </a:lnTo>
                <a:lnTo>
                  <a:pt x="2750132" y="0"/>
                </a:lnTo>
                <a:lnTo>
                  <a:pt x="2759657" y="0"/>
                </a:lnTo>
                <a:lnTo>
                  <a:pt x="2764504" y="0"/>
                </a:lnTo>
                <a:lnTo>
                  <a:pt x="2770118" y="0"/>
                </a:lnTo>
                <a:lnTo>
                  <a:pt x="2775240" y="0"/>
                </a:lnTo>
                <a:lnTo>
                  <a:pt x="2780854" y="0"/>
                </a:lnTo>
                <a:lnTo>
                  <a:pt x="2786911" y="0"/>
                </a:lnTo>
                <a:lnTo>
                  <a:pt x="2798204" y="0"/>
                </a:lnTo>
                <a:lnTo>
                  <a:pt x="2805624" y="0"/>
                </a:lnTo>
                <a:lnTo>
                  <a:pt x="2807730" y="0"/>
                </a:lnTo>
                <a:lnTo>
                  <a:pt x="2813787" y="0"/>
                </a:lnTo>
                <a:lnTo>
                  <a:pt x="2819401" y="0"/>
                </a:lnTo>
                <a:lnTo>
                  <a:pt x="2821207" y="0"/>
                </a:lnTo>
                <a:lnTo>
                  <a:pt x="2823312" y="0"/>
                </a:lnTo>
                <a:lnTo>
                  <a:pt x="2826821" y="0"/>
                </a:lnTo>
                <a:lnTo>
                  <a:pt x="2844509" y="0"/>
                </a:lnTo>
                <a:lnTo>
                  <a:pt x="2853697" y="0"/>
                </a:lnTo>
                <a:lnTo>
                  <a:pt x="2854907" y="0"/>
                </a:lnTo>
                <a:lnTo>
                  <a:pt x="2864433" y="0"/>
                </a:lnTo>
                <a:lnTo>
                  <a:pt x="2869279" y="0"/>
                </a:lnTo>
                <a:lnTo>
                  <a:pt x="2870490" y="0"/>
                </a:lnTo>
                <a:lnTo>
                  <a:pt x="2876104" y="0"/>
                </a:lnTo>
                <a:lnTo>
                  <a:pt x="2880015" y="0"/>
                </a:lnTo>
                <a:lnTo>
                  <a:pt x="2890476" y="0"/>
                </a:lnTo>
                <a:lnTo>
                  <a:pt x="2901212" y="0"/>
                </a:lnTo>
                <a:lnTo>
                  <a:pt x="2902980" y="0"/>
                </a:lnTo>
                <a:lnTo>
                  <a:pt x="2910400" y="0"/>
                </a:lnTo>
                <a:lnTo>
                  <a:pt x="2912505" y="0"/>
                </a:lnTo>
                <a:lnTo>
                  <a:pt x="2918562" y="0"/>
                </a:lnTo>
                <a:lnTo>
                  <a:pt x="2925982" y="0"/>
                </a:lnTo>
                <a:lnTo>
                  <a:pt x="2928088" y="0"/>
                </a:lnTo>
                <a:lnTo>
                  <a:pt x="2939759" y="0"/>
                </a:lnTo>
                <a:lnTo>
                  <a:pt x="2947179" y="0"/>
                </a:lnTo>
                <a:lnTo>
                  <a:pt x="2958472" y="0"/>
                </a:lnTo>
                <a:lnTo>
                  <a:pt x="2959683" y="0"/>
                </a:lnTo>
                <a:lnTo>
                  <a:pt x="2969208" y="0"/>
                </a:lnTo>
                <a:lnTo>
                  <a:pt x="2974055" y="0"/>
                </a:lnTo>
                <a:lnTo>
                  <a:pt x="2975265" y="0"/>
                </a:lnTo>
                <a:lnTo>
                  <a:pt x="2984791" y="0"/>
                </a:lnTo>
                <a:lnTo>
                  <a:pt x="2996462" y="0"/>
                </a:lnTo>
                <a:lnTo>
                  <a:pt x="3007755" y="0"/>
                </a:lnTo>
                <a:lnTo>
                  <a:pt x="3015175" y="0"/>
                </a:lnTo>
                <a:lnTo>
                  <a:pt x="3023338" y="0"/>
                </a:lnTo>
                <a:lnTo>
                  <a:pt x="3030758" y="0"/>
                </a:lnTo>
                <a:lnTo>
                  <a:pt x="3032863" y="0"/>
                </a:lnTo>
                <a:lnTo>
                  <a:pt x="3064458" y="0"/>
                </a:lnTo>
                <a:lnTo>
                  <a:pt x="3078830" y="0"/>
                </a:lnTo>
                <a:lnTo>
                  <a:pt x="3080041" y="0"/>
                </a:lnTo>
                <a:lnTo>
                  <a:pt x="3089566" y="0"/>
                </a:lnTo>
                <a:lnTo>
                  <a:pt x="3128113" y="0"/>
                </a:lnTo>
                <a:lnTo>
                  <a:pt x="3135533" y="0"/>
                </a:lnTo>
                <a:lnTo>
                  <a:pt x="3160154" y="0"/>
                </a:lnTo>
                <a:lnTo>
                  <a:pt x="3184816" y="0"/>
                </a:lnTo>
                <a:lnTo>
                  <a:pt x="3206121" y="0"/>
                </a:lnTo>
                <a:lnTo>
                  <a:pt x="3216857" y="0"/>
                </a:lnTo>
                <a:lnTo>
                  <a:pt x="3255404" y="0"/>
                </a:lnTo>
                <a:lnTo>
                  <a:pt x="3262824" y="0"/>
                </a:lnTo>
                <a:lnTo>
                  <a:pt x="3280512" y="0"/>
                </a:lnTo>
                <a:lnTo>
                  <a:pt x="3312107" y="0"/>
                </a:lnTo>
                <a:lnTo>
                  <a:pt x="3326479" y="0"/>
                </a:lnTo>
                <a:lnTo>
                  <a:pt x="3337215" y="0"/>
                </a:lnTo>
                <a:lnTo>
                  <a:pt x="3369705" y="0"/>
                </a:lnTo>
                <a:lnTo>
                  <a:pt x="3375762" y="0"/>
                </a:lnTo>
                <a:lnTo>
                  <a:pt x="3383182" y="0"/>
                </a:lnTo>
                <a:lnTo>
                  <a:pt x="3415672" y="0"/>
                </a:lnTo>
                <a:lnTo>
                  <a:pt x="3426408" y="0"/>
                </a:lnTo>
                <a:lnTo>
                  <a:pt x="3432465" y="0"/>
                </a:lnTo>
                <a:lnTo>
                  <a:pt x="3448050" y="0"/>
                </a:lnTo>
                <a:lnTo>
                  <a:pt x="3464955" y="0"/>
                </a:lnTo>
                <a:lnTo>
                  <a:pt x="3472375" y="0"/>
                </a:lnTo>
                <a:lnTo>
                  <a:pt x="3490063" y="0"/>
                </a:lnTo>
                <a:lnTo>
                  <a:pt x="3494017" y="0"/>
                </a:lnTo>
                <a:lnTo>
                  <a:pt x="3504753" y="0"/>
                </a:lnTo>
                <a:lnTo>
                  <a:pt x="3521658" y="0"/>
                </a:lnTo>
                <a:lnTo>
                  <a:pt x="3536030" y="0"/>
                </a:lnTo>
                <a:lnTo>
                  <a:pt x="3543300" y="0"/>
                </a:lnTo>
                <a:lnTo>
                  <a:pt x="3546766" y="0"/>
                </a:lnTo>
                <a:lnTo>
                  <a:pt x="3550720" y="0"/>
                </a:lnTo>
                <a:lnTo>
                  <a:pt x="3568408" y="0"/>
                </a:lnTo>
                <a:lnTo>
                  <a:pt x="3585313" y="0"/>
                </a:lnTo>
                <a:lnTo>
                  <a:pt x="3592733" y="0"/>
                </a:lnTo>
                <a:lnTo>
                  <a:pt x="3600003" y="0"/>
                </a:lnTo>
                <a:lnTo>
                  <a:pt x="3614375" y="0"/>
                </a:lnTo>
                <a:lnTo>
                  <a:pt x="3625111" y="0"/>
                </a:lnTo>
                <a:lnTo>
                  <a:pt x="3642016" y="0"/>
                </a:lnTo>
                <a:lnTo>
                  <a:pt x="3657601" y="0"/>
                </a:lnTo>
                <a:lnTo>
                  <a:pt x="3663658" y="0"/>
                </a:lnTo>
                <a:lnTo>
                  <a:pt x="3671078" y="0"/>
                </a:lnTo>
                <a:lnTo>
                  <a:pt x="3703568" y="0"/>
                </a:lnTo>
                <a:lnTo>
                  <a:pt x="3714304" y="0"/>
                </a:lnTo>
                <a:lnTo>
                  <a:pt x="3720361" y="0"/>
                </a:lnTo>
                <a:lnTo>
                  <a:pt x="3752851" y="0"/>
                </a:lnTo>
                <a:lnTo>
                  <a:pt x="3760271" y="0"/>
                </a:lnTo>
                <a:lnTo>
                  <a:pt x="3777959" y="0"/>
                </a:lnTo>
                <a:lnTo>
                  <a:pt x="3809554" y="0"/>
                </a:lnTo>
                <a:lnTo>
                  <a:pt x="3823926" y="0"/>
                </a:lnTo>
                <a:lnTo>
                  <a:pt x="3834662" y="0"/>
                </a:lnTo>
                <a:lnTo>
                  <a:pt x="3873209" y="0"/>
                </a:lnTo>
                <a:lnTo>
                  <a:pt x="3880629" y="0"/>
                </a:lnTo>
                <a:lnTo>
                  <a:pt x="3905250" y="0"/>
                </a:lnTo>
                <a:lnTo>
                  <a:pt x="3929912" y="0"/>
                </a:lnTo>
                <a:lnTo>
                  <a:pt x="3951217" y="0"/>
                </a:lnTo>
                <a:lnTo>
                  <a:pt x="3961953" y="0"/>
                </a:lnTo>
                <a:lnTo>
                  <a:pt x="4000500" y="0"/>
                </a:lnTo>
                <a:lnTo>
                  <a:pt x="4007920" y="0"/>
                </a:lnTo>
                <a:lnTo>
                  <a:pt x="4025608" y="0"/>
                </a:lnTo>
                <a:lnTo>
                  <a:pt x="4057203" y="0"/>
                </a:lnTo>
                <a:lnTo>
                  <a:pt x="4071575" y="0"/>
                </a:lnTo>
                <a:lnTo>
                  <a:pt x="4082311" y="0"/>
                </a:lnTo>
                <a:lnTo>
                  <a:pt x="4093604" y="0"/>
                </a:lnTo>
                <a:lnTo>
                  <a:pt x="4114801" y="0"/>
                </a:lnTo>
                <a:lnTo>
                  <a:pt x="4120858" y="0"/>
                </a:lnTo>
                <a:lnTo>
                  <a:pt x="4128278" y="0"/>
                </a:lnTo>
                <a:lnTo>
                  <a:pt x="4139571" y="0"/>
                </a:lnTo>
                <a:lnTo>
                  <a:pt x="4150307" y="0"/>
                </a:lnTo>
                <a:lnTo>
                  <a:pt x="4160768" y="0"/>
                </a:lnTo>
                <a:lnTo>
                  <a:pt x="4171504" y="0"/>
                </a:lnTo>
                <a:lnTo>
                  <a:pt x="4177561" y="0"/>
                </a:lnTo>
                <a:lnTo>
                  <a:pt x="4188854" y="0"/>
                </a:lnTo>
                <a:lnTo>
                  <a:pt x="4196274" y="0"/>
                </a:lnTo>
                <a:lnTo>
                  <a:pt x="4210051" y="0"/>
                </a:lnTo>
                <a:lnTo>
                  <a:pt x="4213962" y="0"/>
                </a:lnTo>
                <a:lnTo>
                  <a:pt x="4217471" y="0"/>
                </a:lnTo>
                <a:lnTo>
                  <a:pt x="4235159" y="0"/>
                </a:lnTo>
                <a:lnTo>
                  <a:pt x="4245557" y="0"/>
                </a:lnTo>
                <a:lnTo>
                  <a:pt x="4259929" y="0"/>
                </a:lnTo>
                <a:lnTo>
                  <a:pt x="4266754" y="0"/>
                </a:lnTo>
                <a:lnTo>
                  <a:pt x="4270665" y="0"/>
                </a:lnTo>
                <a:lnTo>
                  <a:pt x="4281126" y="0"/>
                </a:lnTo>
                <a:lnTo>
                  <a:pt x="4291862" y="0"/>
                </a:lnTo>
                <a:lnTo>
                  <a:pt x="4303155" y="0"/>
                </a:lnTo>
                <a:lnTo>
                  <a:pt x="4309212" y="0"/>
                </a:lnTo>
                <a:lnTo>
                  <a:pt x="4316632" y="0"/>
                </a:lnTo>
                <a:lnTo>
                  <a:pt x="4330409" y="0"/>
                </a:lnTo>
                <a:lnTo>
                  <a:pt x="4337829" y="0"/>
                </a:lnTo>
                <a:lnTo>
                  <a:pt x="4349122" y="0"/>
                </a:lnTo>
                <a:lnTo>
                  <a:pt x="4359858" y="0"/>
                </a:lnTo>
                <a:lnTo>
                  <a:pt x="4365915" y="0"/>
                </a:lnTo>
                <a:lnTo>
                  <a:pt x="4387112" y="0"/>
                </a:lnTo>
                <a:lnTo>
                  <a:pt x="4398405" y="0"/>
                </a:lnTo>
                <a:lnTo>
                  <a:pt x="4405825" y="0"/>
                </a:lnTo>
                <a:lnTo>
                  <a:pt x="4423513" y="0"/>
                </a:lnTo>
                <a:lnTo>
                  <a:pt x="4455108" y="0"/>
                </a:lnTo>
                <a:lnTo>
                  <a:pt x="4469480" y="0"/>
                </a:lnTo>
                <a:lnTo>
                  <a:pt x="4480216" y="0"/>
                </a:lnTo>
                <a:lnTo>
                  <a:pt x="4518763" y="0"/>
                </a:lnTo>
                <a:lnTo>
                  <a:pt x="4526183" y="0"/>
                </a:lnTo>
                <a:lnTo>
                  <a:pt x="4550804" y="0"/>
                </a:lnTo>
                <a:lnTo>
                  <a:pt x="4575466" y="0"/>
                </a:lnTo>
                <a:lnTo>
                  <a:pt x="4596771" y="0"/>
                </a:lnTo>
                <a:lnTo>
                  <a:pt x="4607507" y="0"/>
                </a:lnTo>
                <a:lnTo>
                  <a:pt x="4646054" y="0"/>
                </a:lnTo>
                <a:lnTo>
                  <a:pt x="4653474" y="0"/>
                </a:lnTo>
                <a:lnTo>
                  <a:pt x="4671162" y="0"/>
                </a:lnTo>
                <a:lnTo>
                  <a:pt x="4702757" y="0"/>
                </a:lnTo>
                <a:lnTo>
                  <a:pt x="4717129" y="0"/>
                </a:lnTo>
                <a:lnTo>
                  <a:pt x="4727865" y="0"/>
                </a:lnTo>
                <a:lnTo>
                  <a:pt x="4760355" y="0"/>
                </a:lnTo>
                <a:lnTo>
                  <a:pt x="4766412" y="0"/>
                </a:lnTo>
                <a:lnTo>
                  <a:pt x="4773832" y="0"/>
                </a:lnTo>
                <a:lnTo>
                  <a:pt x="4806322" y="0"/>
                </a:lnTo>
                <a:lnTo>
                  <a:pt x="4817058" y="0"/>
                </a:lnTo>
                <a:lnTo>
                  <a:pt x="4823115" y="0"/>
                </a:lnTo>
                <a:lnTo>
                  <a:pt x="4855605" y="0"/>
                </a:lnTo>
                <a:lnTo>
                  <a:pt x="4863025" y="0"/>
                </a:lnTo>
                <a:lnTo>
                  <a:pt x="4880713" y="0"/>
                </a:lnTo>
                <a:lnTo>
                  <a:pt x="4912308" y="0"/>
                </a:lnTo>
                <a:lnTo>
                  <a:pt x="4926680" y="0"/>
                </a:lnTo>
                <a:lnTo>
                  <a:pt x="4937416" y="0"/>
                </a:lnTo>
                <a:lnTo>
                  <a:pt x="4975963" y="0"/>
                </a:lnTo>
                <a:lnTo>
                  <a:pt x="4983383" y="0"/>
                </a:lnTo>
                <a:lnTo>
                  <a:pt x="5032666" y="0"/>
                </a:lnTo>
                <a:lnTo>
                  <a:pt x="4927891" y="419100"/>
                </a:lnTo>
                <a:lnTo>
                  <a:pt x="4878608" y="419100"/>
                </a:lnTo>
                <a:lnTo>
                  <a:pt x="4871188" y="419100"/>
                </a:lnTo>
                <a:lnTo>
                  <a:pt x="4832641" y="419100"/>
                </a:lnTo>
                <a:lnTo>
                  <a:pt x="4821905" y="419100"/>
                </a:lnTo>
                <a:lnTo>
                  <a:pt x="4807533" y="419100"/>
                </a:lnTo>
                <a:lnTo>
                  <a:pt x="4775938" y="419100"/>
                </a:lnTo>
                <a:lnTo>
                  <a:pt x="4758250" y="419100"/>
                </a:lnTo>
                <a:lnTo>
                  <a:pt x="4750830" y="419100"/>
                </a:lnTo>
                <a:lnTo>
                  <a:pt x="4718340" y="419100"/>
                </a:lnTo>
                <a:lnTo>
                  <a:pt x="4712283" y="419100"/>
                </a:lnTo>
                <a:lnTo>
                  <a:pt x="4701547" y="419100"/>
                </a:lnTo>
                <a:lnTo>
                  <a:pt x="4669057" y="419100"/>
                </a:lnTo>
                <a:lnTo>
                  <a:pt x="4661637" y="419100"/>
                </a:lnTo>
                <a:lnTo>
                  <a:pt x="4655580" y="419100"/>
                </a:lnTo>
                <a:lnTo>
                  <a:pt x="4623090" y="419100"/>
                </a:lnTo>
                <a:lnTo>
                  <a:pt x="4612354" y="419100"/>
                </a:lnTo>
                <a:lnTo>
                  <a:pt x="4597982" y="419100"/>
                </a:lnTo>
                <a:lnTo>
                  <a:pt x="4566387" y="419100"/>
                </a:lnTo>
                <a:lnTo>
                  <a:pt x="4548699" y="419100"/>
                </a:lnTo>
                <a:lnTo>
                  <a:pt x="4541279" y="419100"/>
                </a:lnTo>
                <a:lnTo>
                  <a:pt x="4502732" y="419100"/>
                </a:lnTo>
                <a:lnTo>
                  <a:pt x="4491996" y="419100"/>
                </a:lnTo>
                <a:lnTo>
                  <a:pt x="4470691" y="419100"/>
                </a:lnTo>
                <a:lnTo>
                  <a:pt x="4446029" y="419100"/>
                </a:lnTo>
                <a:lnTo>
                  <a:pt x="4421408" y="419100"/>
                </a:lnTo>
                <a:lnTo>
                  <a:pt x="4413988" y="419100"/>
                </a:lnTo>
                <a:lnTo>
                  <a:pt x="4375441" y="419100"/>
                </a:lnTo>
                <a:lnTo>
                  <a:pt x="4364705" y="419100"/>
                </a:lnTo>
                <a:lnTo>
                  <a:pt x="4350333" y="419100"/>
                </a:lnTo>
                <a:lnTo>
                  <a:pt x="4318738" y="419100"/>
                </a:lnTo>
                <a:lnTo>
                  <a:pt x="4301050" y="419100"/>
                </a:lnTo>
                <a:lnTo>
                  <a:pt x="4293630" y="419100"/>
                </a:lnTo>
                <a:lnTo>
                  <a:pt x="4282337" y="419100"/>
                </a:lnTo>
                <a:lnTo>
                  <a:pt x="4261140" y="419100"/>
                </a:lnTo>
                <a:lnTo>
                  <a:pt x="4255083" y="419100"/>
                </a:lnTo>
                <a:lnTo>
                  <a:pt x="4244347" y="419100"/>
                </a:lnTo>
                <a:lnTo>
                  <a:pt x="4233054" y="419100"/>
                </a:lnTo>
                <a:lnTo>
                  <a:pt x="4225634" y="419100"/>
                </a:lnTo>
                <a:lnTo>
                  <a:pt x="4211857" y="419100"/>
                </a:lnTo>
                <a:lnTo>
                  <a:pt x="4204437" y="419100"/>
                </a:lnTo>
                <a:lnTo>
                  <a:pt x="4198380" y="419100"/>
                </a:lnTo>
                <a:lnTo>
                  <a:pt x="4187087" y="419100"/>
                </a:lnTo>
                <a:lnTo>
                  <a:pt x="4176351" y="419100"/>
                </a:lnTo>
                <a:lnTo>
                  <a:pt x="4165890" y="419100"/>
                </a:lnTo>
                <a:lnTo>
                  <a:pt x="4161979" y="419100"/>
                </a:lnTo>
                <a:lnTo>
                  <a:pt x="4155154" y="419100"/>
                </a:lnTo>
                <a:lnTo>
                  <a:pt x="4140782" y="419100"/>
                </a:lnTo>
                <a:lnTo>
                  <a:pt x="4130384" y="419100"/>
                </a:lnTo>
                <a:lnTo>
                  <a:pt x="4112696" y="419100"/>
                </a:lnTo>
                <a:lnTo>
                  <a:pt x="4109187" y="419100"/>
                </a:lnTo>
                <a:lnTo>
                  <a:pt x="4105276" y="419100"/>
                </a:lnTo>
                <a:lnTo>
                  <a:pt x="4091499" y="419100"/>
                </a:lnTo>
                <a:lnTo>
                  <a:pt x="4084079" y="419100"/>
                </a:lnTo>
                <a:lnTo>
                  <a:pt x="4072786" y="419100"/>
                </a:lnTo>
                <a:lnTo>
                  <a:pt x="4066729" y="419100"/>
                </a:lnTo>
                <a:lnTo>
                  <a:pt x="4055993" y="419100"/>
                </a:lnTo>
                <a:lnTo>
                  <a:pt x="4045532" y="419100"/>
                </a:lnTo>
                <a:lnTo>
                  <a:pt x="4034796" y="419100"/>
                </a:lnTo>
                <a:lnTo>
                  <a:pt x="4023503" y="419100"/>
                </a:lnTo>
                <a:lnTo>
                  <a:pt x="4016083" y="419100"/>
                </a:lnTo>
                <a:lnTo>
                  <a:pt x="4010026" y="419100"/>
                </a:lnTo>
                <a:lnTo>
                  <a:pt x="3988829" y="419100"/>
                </a:lnTo>
                <a:lnTo>
                  <a:pt x="3977536" y="419100"/>
                </a:lnTo>
                <a:lnTo>
                  <a:pt x="3966800" y="419100"/>
                </a:lnTo>
                <a:lnTo>
                  <a:pt x="3952428" y="419100"/>
                </a:lnTo>
                <a:lnTo>
                  <a:pt x="3920833" y="419100"/>
                </a:lnTo>
                <a:lnTo>
                  <a:pt x="3903145" y="419100"/>
                </a:lnTo>
                <a:lnTo>
                  <a:pt x="3895725" y="419100"/>
                </a:lnTo>
                <a:lnTo>
                  <a:pt x="3857178" y="419100"/>
                </a:lnTo>
                <a:lnTo>
                  <a:pt x="3846442" y="419100"/>
                </a:lnTo>
                <a:lnTo>
                  <a:pt x="3825137" y="419100"/>
                </a:lnTo>
                <a:lnTo>
                  <a:pt x="3800475" y="419100"/>
                </a:lnTo>
                <a:lnTo>
                  <a:pt x="3775854" y="419100"/>
                </a:lnTo>
                <a:lnTo>
                  <a:pt x="3768434" y="419100"/>
                </a:lnTo>
                <a:lnTo>
                  <a:pt x="3729887" y="419100"/>
                </a:lnTo>
                <a:lnTo>
                  <a:pt x="3719151" y="419100"/>
                </a:lnTo>
                <a:lnTo>
                  <a:pt x="3704779" y="419100"/>
                </a:lnTo>
                <a:lnTo>
                  <a:pt x="3673184" y="419100"/>
                </a:lnTo>
                <a:lnTo>
                  <a:pt x="3655496" y="419100"/>
                </a:lnTo>
                <a:lnTo>
                  <a:pt x="3648076" y="419100"/>
                </a:lnTo>
                <a:lnTo>
                  <a:pt x="3615586" y="419100"/>
                </a:lnTo>
                <a:lnTo>
                  <a:pt x="3609529" y="419100"/>
                </a:lnTo>
                <a:lnTo>
                  <a:pt x="3598793" y="419100"/>
                </a:lnTo>
                <a:lnTo>
                  <a:pt x="3566303" y="419100"/>
                </a:lnTo>
                <a:lnTo>
                  <a:pt x="3558883" y="419100"/>
                </a:lnTo>
                <a:lnTo>
                  <a:pt x="3552826" y="419100"/>
                </a:lnTo>
                <a:lnTo>
                  <a:pt x="3537241" y="419100"/>
                </a:lnTo>
                <a:lnTo>
                  <a:pt x="3520336" y="419100"/>
                </a:lnTo>
                <a:lnTo>
                  <a:pt x="3509600" y="419100"/>
                </a:lnTo>
                <a:lnTo>
                  <a:pt x="3495228" y="419100"/>
                </a:lnTo>
                <a:lnTo>
                  <a:pt x="3487958" y="419100"/>
                </a:lnTo>
                <a:lnTo>
                  <a:pt x="3480538" y="419100"/>
                </a:lnTo>
                <a:lnTo>
                  <a:pt x="3463633" y="419100"/>
                </a:lnTo>
                <a:lnTo>
                  <a:pt x="3445945" y="419100"/>
                </a:lnTo>
                <a:lnTo>
                  <a:pt x="3441991" y="419100"/>
                </a:lnTo>
                <a:lnTo>
                  <a:pt x="3438525" y="419100"/>
                </a:lnTo>
                <a:lnTo>
                  <a:pt x="3431255" y="419100"/>
                </a:lnTo>
                <a:lnTo>
                  <a:pt x="3416883" y="419100"/>
                </a:lnTo>
                <a:lnTo>
                  <a:pt x="3399978" y="419100"/>
                </a:lnTo>
                <a:lnTo>
                  <a:pt x="3389242" y="419100"/>
                </a:lnTo>
                <a:lnTo>
                  <a:pt x="3385288" y="419100"/>
                </a:lnTo>
                <a:lnTo>
                  <a:pt x="3367600" y="419100"/>
                </a:lnTo>
                <a:lnTo>
                  <a:pt x="3360180" y="419100"/>
                </a:lnTo>
                <a:lnTo>
                  <a:pt x="3343275" y="419100"/>
                </a:lnTo>
                <a:lnTo>
                  <a:pt x="3327690" y="419100"/>
                </a:lnTo>
                <a:lnTo>
                  <a:pt x="3321633" y="419100"/>
                </a:lnTo>
                <a:lnTo>
                  <a:pt x="3310897" y="419100"/>
                </a:lnTo>
                <a:lnTo>
                  <a:pt x="3278407" y="419100"/>
                </a:lnTo>
                <a:lnTo>
                  <a:pt x="3270987" y="419100"/>
                </a:lnTo>
                <a:lnTo>
                  <a:pt x="3264930" y="419100"/>
                </a:lnTo>
                <a:lnTo>
                  <a:pt x="3232440" y="419100"/>
                </a:lnTo>
                <a:lnTo>
                  <a:pt x="3221704" y="419100"/>
                </a:lnTo>
                <a:lnTo>
                  <a:pt x="3207332" y="419100"/>
                </a:lnTo>
                <a:lnTo>
                  <a:pt x="3175737" y="419100"/>
                </a:lnTo>
                <a:lnTo>
                  <a:pt x="3158049" y="419100"/>
                </a:lnTo>
                <a:lnTo>
                  <a:pt x="3150629" y="419100"/>
                </a:lnTo>
                <a:lnTo>
                  <a:pt x="3112082" y="419100"/>
                </a:lnTo>
                <a:lnTo>
                  <a:pt x="3101346" y="419100"/>
                </a:lnTo>
                <a:lnTo>
                  <a:pt x="3080041" y="419100"/>
                </a:lnTo>
                <a:lnTo>
                  <a:pt x="3055379" y="419100"/>
                </a:lnTo>
                <a:lnTo>
                  <a:pt x="3030758" y="419100"/>
                </a:lnTo>
                <a:lnTo>
                  <a:pt x="3023338" y="419100"/>
                </a:lnTo>
                <a:lnTo>
                  <a:pt x="2984791" y="419100"/>
                </a:lnTo>
                <a:lnTo>
                  <a:pt x="2975266" y="419100"/>
                </a:lnTo>
                <a:lnTo>
                  <a:pt x="2974055" y="419100"/>
                </a:lnTo>
                <a:lnTo>
                  <a:pt x="2959683" y="419100"/>
                </a:lnTo>
                <a:lnTo>
                  <a:pt x="2928088" y="419100"/>
                </a:lnTo>
                <a:lnTo>
                  <a:pt x="2925983" y="419100"/>
                </a:lnTo>
                <a:lnTo>
                  <a:pt x="2918563" y="419100"/>
                </a:lnTo>
                <a:lnTo>
                  <a:pt x="2910400" y="419100"/>
                </a:lnTo>
                <a:lnTo>
                  <a:pt x="2902980" y="419100"/>
                </a:lnTo>
                <a:lnTo>
                  <a:pt x="2891687" y="419100"/>
                </a:lnTo>
                <a:lnTo>
                  <a:pt x="2880016" y="419100"/>
                </a:lnTo>
                <a:lnTo>
                  <a:pt x="2870490" y="419100"/>
                </a:lnTo>
                <a:lnTo>
                  <a:pt x="2869280" y="419100"/>
                </a:lnTo>
                <a:lnTo>
                  <a:pt x="2864433" y="419100"/>
                </a:lnTo>
                <a:lnTo>
                  <a:pt x="2854908" y="419100"/>
                </a:lnTo>
                <a:lnTo>
                  <a:pt x="2853697" y="419100"/>
                </a:lnTo>
                <a:lnTo>
                  <a:pt x="2842404" y="419100"/>
                </a:lnTo>
                <a:lnTo>
                  <a:pt x="2834984" y="419100"/>
                </a:lnTo>
                <a:lnTo>
                  <a:pt x="2823313" y="419100"/>
                </a:lnTo>
                <a:lnTo>
                  <a:pt x="2821207" y="419100"/>
                </a:lnTo>
                <a:lnTo>
                  <a:pt x="2813787" y="419100"/>
                </a:lnTo>
                <a:lnTo>
                  <a:pt x="2807730" y="419100"/>
                </a:lnTo>
                <a:lnTo>
                  <a:pt x="2805625" y="419100"/>
                </a:lnTo>
                <a:lnTo>
                  <a:pt x="2798205" y="419100"/>
                </a:lnTo>
                <a:lnTo>
                  <a:pt x="2796437" y="419100"/>
                </a:lnTo>
                <a:lnTo>
                  <a:pt x="2785701" y="419100"/>
                </a:lnTo>
                <a:lnTo>
                  <a:pt x="2775240" y="419100"/>
                </a:lnTo>
                <a:lnTo>
                  <a:pt x="2771329" y="419100"/>
                </a:lnTo>
                <a:lnTo>
                  <a:pt x="2765715" y="419100"/>
                </a:lnTo>
                <a:lnTo>
                  <a:pt x="2764504" y="419100"/>
                </a:lnTo>
                <a:lnTo>
                  <a:pt x="2759658" y="419100"/>
                </a:lnTo>
                <a:lnTo>
                  <a:pt x="2750132" y="419100"/>
                </a:lnTo>
                <a:lnTo>
                  <a:pt x="2748922" y="419100"/>
                </a:lnTo>
                <a:lnTo>
                  <a:pt x="2739734" y="419100"/>
                </a:lnTo>
                <a:lnTo>
                  <a:pt x="2722046" y="419100"/>
                </a:lnTo>
                <a:lnTo>
                  <a:pt x="2718537" y="419100"/>
                </a:lnTo>
                <a:lnTo>
                  <a:pt x="2716432" y="419100"/>
                </a:lnTo>
                <a:lnTo>
                  <a:pt x="2714626" y="419100"/>
                </a:lnTo>
                <a:lnTo>
                  <a:pt x="2709012" y="419100"/>
                </a:lnTo>
                <a:lnTo>
                  <a:pt x="2702955" y="419100"/>
                </a:lnTo>
                <a:lnTo>
                  <a:pt x="2700849" y="419100"/>
                </a:lnTo>
                <a:lnTo>
                  <a:pt x="2693429" y="419100"/>
                </a:lnTo>
                <a:lnTo>
                  <a:pt x="2682136" y="419100"/>
                </a:lnTo>
                <a:lnTo>
                  <a:pt x="2676079" y="419100"/>
                </a:lnTo>
                <a:lnTo>
                  <a:pt x="2670465" y="419100"/>
                </a:lnTo>
                <a:lnTo>
                  <a:pt x="2665343" y="419100"/>
                </a:lnTo>
                <a:lnTo>
                  <a:pt x="2659729" y="419100"/>
                </a:lnTo>
                <a:lnTo>
                  <a:pt x="2654882" y="419100"/>
                </a:lnTo>
                <a:lnTo>
                  <a:pt x="2645357" y="419100"/>
                </a:lnTo>
                <a:lnTo>
                  <a:pt x="2644146" y="419100"/>
                </a:lnTo>
                <a:lnTo>
                  <a:pt x="2632853" y="419100"/>
                </a:lnTo>
                <a:lnTo>
                  <a:pt x="2625433" y="419100"/>
                </a:lnTo>
                <a:lnTo>
                  <a:pt x="2619376" y="419100"/>
                </a:lnTo>
                <a:lnTo>
                  <a:pt x="2613762" y="419100"/>
                </a:lnTo>
                <a:lnTo>
                  <a:pt x="2598179" y="419100"/>
                </a:lnTo>
                <a:lnTo>
                  <a:pt x="2596074" y="419100"/>
                </a:lnTo>
                <a:lnTo>
                  <a:pt x="2588654" y="419100"/>
                </a:lnTo>
                <a:lnTo>
                  <a:pt x="2586886" y="419100"/>
                </a:lnTo>
                <a:lnTo>
                  <a:pt x="2576150" y="419100"/>
                </a:lnTo>
                <a:lnTo>
                  <a:pt x="2561778" y="419100"/>
                </a:lnTo>
                <a:lnTo>
                  <a:pt x="2550107" y="419100"/>
                </a:lnTo>
                <a:lnTo>
                  <a:pt x="2539371" y="419100"/>
                </a:lnTo>
                <a:lnTo>
                  <a:pt x="2530183" y="419100"/>
                </a:lnTo>
                <a:lnTo>
                  <a:pt x="2518066" y="419100"/>
                </a:lnTo>
                <a:lnTo>
                  <a:pt x="2512495" y="419100"/>
                </a:lnTo>
                <a:lnTo>
                  <a:pt x="2505075" y="419100"/>
                </a:lnTo>
                <a:lnTo>
                  <a:pt x="2493404" y="419100"/>
                </a:lnTo>
                <a:lnTo>
                  <a:pt x="2468783" y="419100"/>
                </a:lnTo>
                <a:lnTo>
                  <a:pt x="2466528" y="419100"/>
                </a:lnTo>
                <a:lnTo>
                  <a:pt x="2461363" y="419100"/>
                </a:lnTo>
                <a:lnTo>
                  <a:pt x="2455792" y="419100"/>
                </a:lnTo>
                <a:lnTo>
                  <a:pt x="2434487" y="419100"/>
                </a:lnTo>
                <a:lnTo>
                  <a:pt x="2422816" y="419100"/>
                </a:lnTo>
                <a:lnTo>
                  <a:pt x="2412080" y="419100"/>
                </a:lnTo>
                <a:lnTo>
                  <a:pt x="2409825" y="419100"/>
                </a:lnTo>
                <a:lnTo>
                  <a:pt x="2397708" y="419100"/>
                </a:lnTo>
                <a:lnTo>
                  <a:pt x="2385204" y="419100"/>
                </a:lnTo>
                <a:lnTo>
                  <a:pt x="2377784" y="419100"/>
                </a:lnTo>
                <a:lnTo>
                  <a:pt x="2366113" y="419100"/>
                </a:lnTo>
                <a:lnTo>
                  <a:pt x="2348425" y="419100"/>
                </a:lnTo>
                <a:lnTo>
                  <a:pt x="2341005" y="419100"/>
                </a:lnTo>
                <a:lnTo>
                  <a:pt x="2339237" y="419100"/>
                </a:lnTo>
                <a:lnTo>
                  <a:pt x="2329712" y="419100"/>
                </a:lnTo>
                <a:lnTo>
                  <a:pt x="2328501" y="419100"/>
                </a:lnTo>
                <a:lnTo>
                  <a:pt x="2314129" y="419100"/>
                </a:lnTo>
                <a:lnTo>
                  <a:pt x="2308515" y="419100"/>
                </a:lnTo>
                <a:lnTo>
                  <a:pt x="2302458" y="419100"/>
                </a:lnTo>
                <a:lnTo>
                  <a:pt x="2291722" y="419100"/>
                </a:lnTo>
                <a:lnTo>
                  <a:pt x="2282534" y="419100"/>
                </a:lnTo>
                <a:lnTo>
                  <a:pt x="2280429" y="419100"/>
                </a:lnTo>
                <a:lnTo>
                  <a:pt x="2273009" y="419100"/>
                </a:lnTo>
                <a:lnTo>
                  <a:pt x="2264846" y="419100"/>
                </a:lnTo>
                <a:lnTo>
                  <a:pt x="2259232" y="419100"/>
                </a:lnTo>
                <a:lnTo>
                  <a:pt x="2257426" y="419100"/>
                </a:lnTo>
                <a:lnTo>
                  <a:pt x="2251812" y="419100"/>
                </a:lnTo>
                <a:lnTo>
                  <a:pt x="2245755" y="419100"/>
                </a:lnTo>
                <a:lnTo>
                  <a:pt x="2234462" y="419100"/>
                </a:lnTo>
                <a:lnTo>
                  <a:pt x="2224936" y="419100"/>
                </a:lnTo>
                <a:lnTo>
                  <a:pt x="2223726" y="419100"/>
                </a:lnTo>
                <a:lnTo>
                  <a:pt x="2218879" y="419100"/>
                </a:lnTo>
                <a:lnTo>
                  <a:pt x="2213265" y="419100"/>
                </a:lnTo>
                <a:lnTo>
                  <a:pt x="2209354" y="419100"/>
                </a:lnTo>
                <a:lnTo>
                  <a:pt x="2208143" y="419100"/>
                </a:lnTo>
                <a:lnTo>
                  <a:pt x="2202529" y="419100"/>
                </a:lnTo>
                <a:lnTo>
                  <a:pt x="2188157" y="419100"/>
                </a:lnTo>
                <a:lnTo>
                  <a:pt x="2177759" y="419100"/>
                </a:lnTo>
                <a:lnTo>
                  <a:pt x="2175653" y="419100"/>
                </a:lnTo>
                <a:lnTo>
                  <a:pt x="2168233" y="419100"/>
                </a:lnTo>
                <a:lnTo>
                  <a:pt x="2162176" y="419100"/>
                </a:lnTo>
                <a:lnTo>
                  <a:pt x="2160071" y="419100"/>
                </a:lnTo>
                <a:lnTo>
                  <a:pt x="2156562" y="419100"/>
                </a:lnTo>
                <a:lnTo>
                  <a:pt x="2152651" y="419100"/>
                </a:lnTo>
                <a:lnTo>
                  <a:pt x="2138874" y="419100"/>
                </a:lnTo>
                <a:lnTo>
                  <a:pt x="2131454" y="419100"/>
                </a:lnTo>
                <a:lnTo>
                  <a:pt x="2129686" y="419100"/>
                </a:lnTo>
                <a:lnTo>
                  <a:pt x="2120161" y="419100"/>
                </a:lnTo>
                <a:lnTo>
                  <a:pt x="2118950" y="419100"/>
                </a:lnTo>
                <a:lnTo>
                  <a:pt x="2114104" y="419100"/>
                </a:lnTo>
                <a:lnTo>
                  <a:pt x="2104578" y="419100"/>
                </a:lnTo>
                <a:lnTo>
                  <a:pt x="2103368" y="419100"/>
                </a:lnTo>
                <a:lnTo>
                  <a:pt x="2092907" y="419100"/>
                </a:lnTo>
                <a:lnTo>
                  <a:pt x="2082171" y="419100"/>
                </a:lnTo>
                <a:lnTo>
                  <a:pt x="2072983" y="419100"/>
                </a:lnTo>
                <a:lnTo>
                  <a:pt x="2070878" y="419100"/>
                </a:lnTo>
                <a:lnTo>
                  <a:pt x="2063458" y="419100"/>
                </a:lnTo>
                <a:lnTo>
                  <a:pt x="2057401" y="419100"/>
                </a:lnTo>
                <a:lnTo>
                  <a:pt x="2055295" y="419100"/>
                </a:lnTo>
                <a:lnTo>
                  <a:pt x="2047875" y="419100"/>
                </a:lnTo>
                <a:lnTo>
                  <a:pt x="2036204" y="419100"/>
                </a:lnTo>
                <a:lnTo>
                  <a:pt x="2024911" y="419100"/>
                </a:lnTo>
                <a:lnTo>
                  <a:pt x="2014175" y="419100"/>
                </a:lnTo>
                <a:lnTo>
                  <a:pt x="2009328" y="419100"/>
                </a:lnTo>
                <a:lnTo>
                  <a:pt x="1999803" y="419100"/>
                </a:lnTo>
                <a:lnTo>
                  <a:pt x="1998592" y="419100"/>
                </a:lnTo>
                <a:lnTo>
                  <a:pt x="1968208" y="419100"/>
                </a:lnTo>
                <a:lnTo>
                  <a:pt x="1952625" y="419100"/>
                </a:lnTo>
                <a:lnTo>
                  <a:pt x="1950520" y="419100"/>
                </a:lnTo>
                <a:lnTo>
                  <a:pt x="1943100" y="419100"/>
                </a:lnTo>
                <a:lnTo>
                  <a:pt x="1904553" y="419100"/>
                </a:lnTo>
                <a:lnTo>
                  <a:pt x="1893817" y="419100"/>
                </a:lnTo>
                <a:lnTo>
                  <a:pt x="1872512" y="419100"/>
                </a:lnTo>
                <a:lnTo>
                  <a:pt x="1847850" y="419100"/>
                </a:lnTo>
                <a:lnTo>
                  <a:pt x="1823229" y="419100"/>
                </a:lnTo>
                <a:lnTo>
                  <a:pt x="1815809" y="419100"/>
                </a:lnTo>
                <a:lnTo>
                  <a:pt x="1777262" y="419100"/>
                </a:lnTo>
                <a:lnTo>
                  <a:pt x="1766526" y="419100"/>
                </a:lnTo>
                <a:lnTo>
                  <a:pt x="1752154" y="419100"/>
                </a:lnTo>
                <a:lnTo>
                  <a:pt x="1720559" y="419100"/>
                </a:lnTo>
                <a:lnTo>
                  <a:pt x="1702871" y="419100"/>
                </a:lnTo>
                <a:lnTo>
                  <a:pt x="1695451" y="419100"/>
                </a:lnTo>
                <a:lnTo>
                  <a:pt x="1662961" y="419100"/>
                </a:lnTo>
                <a:lnTo>
                  <a:pt x="1656904" y="419100"/>
                </a:lnTo>
                <a:lnTo>
                  <a:pt x="1646168" y="419100"/>
                </a:lnTo>
                <a:lnTo>
                  <a:pt x="1613678" y="419100"/>
                </a:lnTo>
                <a:lnTo>
                  <a:pt x="1606258" y="419100"/>
                </a:lnTo>
                <a:lnTo>
                  <a:pt x="1600201" y="419100"/>
                </a:lnTo>
                <a:lnTo>
                  <a:pt x="1584616" y="419100"/>
                </a:lnTo>
                <a:lnTo>
                  <a:pt x="1567711" y="419100"/>
                </a:lnTo>
                <a:lnTo>
                  <a:pt x="1556975" y="419100"/>
                </a:lnTo>
                <a:lnTo>
                  <a:pt x="1542603" y="419100"/>
                </a:lnTo>
                <a:lnTo>
                  <a:pt x="1535333" y="419100"/>
                </a:lnTo>
                <a:lnTo>
                  <a:pt x="1527913" y="419100"/>
                </a:lnTo>
                <a:lnTo>
                  <a:pt x="1511008" y="419100"/>
                </a:lnTo>
                <a:lnTo>
                  <a:pt x="1493320" y="419100"/>
                </a:lnTo>
                <a:lnTo>
                  <a:pt x="1489366" y="419100"/>
                </a:lnTo>
                <a:lnTo>
                  <a:pt x="1485900" y="419100"/>
                </a:lnTo>
                <a:lnTo>
                  <a:pt x="1478630" y="419100"/>
                </a:lnTo>
                <a:lnTo>
                  <a:pt x="1464258" y="419100"/>
                </a:lnTo>
                <a:lnTo>
                  <a:pt x="1447353" y="419100"/>
                </a:lnTo>
                <a:lnTo>
                  <a:pt x="1436617" y="419100"/>
                </a:lnTo>
                <a:lnTo>
                  <a:pt x="1432663" y="419100"/>
                </a:lnTo>
                <a:lnTo>
                  <a:pt x="1414975" y="419100"/>
                </a:lnTo>
                <a:lnTo>
                  <a:pt x="1407555" y="419100"/>
                </a:lnTo>
                <a:lnTo>
                  <a:pt x="1390650" y="419100"/>
                </a:lnTo>
                <a:lnTo>
                  <a:pt x="1375065" y="419100"/>
                </a:lnTo>
                <a:lnTo>
                  <a:pt x="1369008" y="419100"/>
                </a:lnTo>
                <a:lnTo>
                  <a:pt x="1358272" y="419100"/>
                </a:lnTo>
                <a:lnTo>
                  <a:pt x="1325782" y="419100"/>
                </a:lnTo>
                <a:lnTo>
                  <a:pt x="1318362" y="419100"/>
                </a:lnTo>
                <a:lnTo>
                  <a:pt x="1312305" y="419100"/>
                </a:lnTo>
                <a:lnTo>
                  <a:pt x="1279815" y="419100"/>
                </a:lnTo>
                <a:lnTo>
                  <a:pt x="1269079" y="419100"/>
                </a:lnTo>
                <a:lnTo>
                  <a:pt x="1254707" y="419100"/>
                </a:lnTo>
                <a:lnTo>
                  <a:pt x="1223112" y="419100"/>
                </a:lnTo>
                <a:lnTo>
                  <a:pt x="1205424" y="419100"/>
                </a:lnTo>
                <a:lnTo>
                  <a:pt x="1198004" y="419100"/>
                </a:lnTo>
                <a:lnTo>
                  <a:pt x="1159457" y="419100"/>
                </a:lnTo>
                <a:lnTo>
                  <a:pt x="1148721" y="419100"/>
                </a:lnTo>
                <a:lnTo>
                  <a:pt x="1127416" y="419100"/>
                </a:lnTo>
                <a:lnTo>
                  <a:pt x="1102754" y="419100"/>
                </a:lnTo>
                <a:lnTo>
                  <a:pt x="1078133" y="419100"/>
                </a:lnTo>
                <a:lnTo>
                  <a:pt x="1070713" y="419100"/>
                </a:lnTo>
                <a:lnTo>
                  <a:pt x="1032166" y="419100"/>
                </a:lnTo>
                <a:lnTo>
                  <a:pt x="1021430" y="419100"/>
                </a:lnTo>
                <a:lnTo>
                  <a:pt x="1007058" y="419100"/>
                </a:lnTo>
                <a:lnTo>
                  <a:pt x="975463" y="419100"/>
                </a:lnTo>
                <a:lnTo>
                  <a:pt x="957775" y="419100"/>
                </a:lnTo>
                <a:lnTo>
                  <a:pt x="950355" y="419100"/>
                </a:lnTo>
                <a:lnTo>
                  <a:pt x="939062" y="419100"/>
                </a:lnTo>
                <a:lnTo>
                  <a:pt x="917865" y="419100"/>
                </a:lnTo>
                <a:lnTo>
                  <a:pt x="911808" y="419100"/>
                </a:lnTo>
                <a:lnTo>
                  <a:pt x="901072" y="419100"/>
                </a:lnTo>
                <a:lnTo>
                  <a:pt x="889779" y="419100"/>
                </a:lnTo>
                <a:lnTo>
                  <a:pt x="882359" y="419100"/>
                </a:lnTo>
                <a:lnTo>
                  <a:pt x="868582" y="419100"/>
                </a:lnTo>
                <a:lnTo>
                  <a:pt x="861162" y="419100"/>
                </a:lnTo>
                <a:lnTo>
                  <a:pt x="855105" y="419100"/>
                </a:lnTo>
                <a:lnTo>
                  <a:pt x="843812" y="419100"/>
                </a:lnTo>
                <a:lnTo>
                  <a:pt x="833076" y="419100"/>
                </a:lnTo>
                <a:lnTo>
                  <a:pt x="822615" y="419100"/>
                </a:lnTo>
                <a:lnTo>
                  <a:pt x="818704" y="419100"/>
                </a:lnTo>
                <a:lnTo>
                  <a:pt x="811879" y="419100"/>
                </a:lnTo>
                <a:lnTo>
                  <a:pt x="797507" y="419100"/>
                </a:lnTo>
                <a:lnTo>
                  <a:pt x="787109" y="419100"/>
                </a:lnTo>
                <a:lnTo>
                  <a:pt x="769421" y="419100"/>
                </a:lnTo>
                <a:lnTo>
                  <a:pt x="765912" y="419100"/>
                </a:lnTo>
                <a:lnTo>
                  <a:pt x="762001" y="419100"/>
                </a:lnTo>
                <a:lnTo>
                  <a:pt x="748224" y="419100"/>
                </a:lnTo>
                <a:lnTo>
                  <a:pt x="740804" y="419100"/>
                </a:lnTo>
                <a:lnTo>
                  <a:pt x="729511" y="419100"/>
                </a:lnTo>
                <a:lnTo>
                  <a:pt x="723454" y="419100"/>
                </a:lnTo>
                <a:lnTo>
                  <a:pt x="712718" y="419100"/>
                </a:lnTo>
                <a:lnTo>
                  <a:pt x="702257" y="419100"/>
                </a:lnTo>
                <a:lnTo>
                  <a:pt x="691521" y="419100"/>
                </a:lnTo>
                <a:lnTo>
                  <a:pt x="680228" y="419100"/>
                </a:lnTo>
                <a:lnTo>
                  <a:pt x="672808" y="419100"/>
                </a:lnTo>
                <a:lnTo>
                  <a:pt x="666751" y="419100"/>
                </a:lnTo>
                <a:lnTo>
                  <a:pt x="645554" y="419100"/>
                </a:lnTo>
                <a:lnTo>
                  <a:pt x="634261" y="419100"/>
                </a:lnTo>
                <a:lnTo>
                  <a:pt x="623525" y="419100"/>
                </a:lnTo>
                <a:lnTo>
                  <a:pt x="609153" y="419100"/>
                </a:lnTo>
                <a:lnTo>
                  <a:pt x="577558" y="419100"/>
                </a:lnTo>
                <a:lnTo>
                  <a:pt x="559870" y="419100"/>
                </a:lnTo>
                <a:lnTo>
                  <a:pt x="552450" y="419100"/>
                </a:lnTo>
                <a:lnTo>
                  <a:pt x="513903" y="419100"/>
                </a:lnTo>
                <a:lnTo>
                  <a:pt x="503167" y="419100"/>
                </a:lnTo>
                <a:lnTo>
                  <a:pt x="481862" y="419100"/>
                </a:lnTo>
                <a:lnTo>
                  <a:pt x="457200" y="419100"/>
                </a:lnTo>
                <a:lnTo>
                  <a:pt x="432579" y="419100"/>
                </a:lnTo>
                <a:lnTo>
                  <a:pt x="425159" y="419100"/>
                </a:lnTo>
                <a:lnTo>
                  <a:pt x="386612" y="419100"/>
                </a:lnTo>
                <a:lnTo>
                  <a:pt x="375876" y="419100"/>
                </a:lnTo>
                <a:lnTo>
                  <a:pt x="361504" y="419100"/>
                </a:lnTo>
                <a:lnTo>
                  <a:pt x="329909" y="419100"/>
                </a:lnTo>
                <a:lnTo>
                  <a:pt x="312221" y="419100"/>
                </a:lnTo>
                <a:lnTo>
                  <a:pt x="304801" y="419100"/>
                </a:lnTo>
                <a:lnTo>
                  <a:pt x="272311" y="419100"/>
                </a:lnTo>
                <a:lnTo>
                  <a:pt x="266254" y="419100"/>
                </a:lnTo>
                <a:lnTo>
                  <a:pt x="255518" y="419100"/>
                </a:lnTo>
                <a:lnTo>
                  <a:pt x="223028" y="419100"/>
                </a:lnTo>
                <a:lnTo>
                  <a:pt x="215608" y="419100"/>
                </a:lnTo>
                <a:lnTo>
                  <a:pt x="209551" y="419100"/>
                </a:lnTo>
                <a:lnTo>
                  <a:pt x="177061" y="419100"/>
                </a:lnTo>
                <a:lnTo>
                  <a:pt x="166325" y="419100"/>
                </a:lnTo>
                <a:lnTo>
                  <a:pt x="151953" y="419100"/>
                </a:lnTo>
                <a:lnTo>
                  <a:pt x="120358" y="419100"/>
                </a:lnTo>
                <a:lnTo>
                  <a:pt x="102670" y="419100"/>
                </a:lnTo>
                <a:lnTo>
                  <a:pt x="95250" y="419100"/>
                </a:lnTo>
                <a:lnTo>
                  <a:pt x="56703" y="419100"/>
                </a:lnTo>
                <a:lnTo>
                  <a:pt x="45967" y="419100"/>
                </a:lnTo>
                <a:lnTo>
                  <a:pt x="0" y="41910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0" name="组合 88"/>
          <p:cNvGrpSpPr/>
          <p:nvPr/>
        </p:nvGrpSpPr>
        <p:grpSpPr>
          <a:xfrm>
            <a:off x="-391195" y="-1"/>
            <a:ext cx="1417774" cy="723901"/>
            <a:chOff x="-391195" y="-1"/>
            <a:chExt cx="1697596" cy="866775"/>
          </a:xfrm>
        </p:grpSpPr>
        <p:sp>
          <p:nvSpPr>
            <p:cNvPr id="90" name="任意多边形 89"/>
            <p:cNvSpPr/>
            <p:nvPr/>
          </p:nvSpPr>
          <p:spPr>
            <a:xfrm>
              <a:off x="238265" y="-1"/>
              <a:ext cx="333967" cy="866775"/>
            </a:xfrm>
            <a:custGeom>
              <a:avLst/>
              <a:gdLst>
                <a:gd name="connsiteX0" fmla="*/ 895550 w 1380209"/>
                <a:gd name="connsiteY0" fmla="*/ 0 h 3582188"/>
                <a:gd name="connsiteX1" fmla="*/ 1380209 w 1380209"/>
                <a:gd name="connsiteY1" fmla="*/ 0 h 3582188"/>
                <a:gd name="connsiteX2" fmla="*/ 484659 w 1380209"/>
                <a:gd name="connsiteY2" fmla="*/ 3582188 h 3582188"/>
                <a:gd name="connsiteX3" fmla="*/ 0 w 1380209"/>
                <a:gd name="connsiteY3" fmla="*/ 3582188 h 35821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80209" h="3582188">
                  <a:moveTo>
                    <a:pt x="895550" y="0"/>
                  </a:moveTo>
                  <a:lnTo>
                    <a:pt x="1380209" y="0"/>
                  </a:lnTo>
                  <a:lnTo>
                    <a:pt x="484659" y="3582188"/>
                  </a:lnTo>
                  <a:lnTo>
                    <a:pt x="0" y="3582188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1" name="任意多边形 90"/>
            <p:cNvSpPr/>
            <p:nvPr/>
          </p:nvSpPr>
          <p:spPr>
            <a:xfrm>
              <a:off x="421807" y="-1"/>
              <a:ext cx="333967" cy="866775"/>
            </a:xfrm>
            <a:custGeom>
              <a:avLst/>
              <a:gdLst>
                <a:gd name="connsiteX0" fmla="*/ 895550 w 1380209"/>
                <a:gd name="connsiteY0" fmla="*/ 0 h 3582188"/>
                <a:gd name="connsiteX1" fmla="*/ 1380209 w 1380209"/>
                <a:gd name="connsiteY1" fmla="*/ 0 h 3582188"/>
                <a:gd name="connsiteX2" fmla="*/ 484659 w 1380209"/>
                <a:gd name="connsiteY2" fmla="*/ 3582188 h 3582188"/>
                <a:gd name="connsiteX3" fmla="*/ 0 w 1380209"/>
                <a:gd name="connsiteY3" fmla="*/ 3582188 h 35821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80209" h="3582188">
                  <a:moveTo>
                    <a:pt x="895550" y="0"/>
                  </a:moveTo>
                  <a:lnTo>
                    <a:pt x="1380209" y="0"/>
                  </a:lnTo>
                  <a:lnTo>
                    <a:pt x="484659" y="3582188"/>
                  </a:lnTo>
                  <a:lnTo>
                    <a:pt x="0" y="3582188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2" name="任意多边形 91"/>
            <p:cNvSpPr/>
            <p:nvPr/>
          </p:nvSpPr>
          <p:spPr>
            <a:xfrm>
              <a:off x="605349" y="-1"/>
              <a:ext cx="333967" cy="866775"/>
            </a:xfrm>
            <a:custGeom>
              <a:avLst/>
              <a:gdLst>
                <a:gd name="connsiteX0" fmla="*/ 895550 w 1380209"/>
                <a:gd name="connsiteY0" fmla="*/ 0 h 3582188"/>
                <a:gd name="connsiteX1" fmla="*/ 1380209 w 1380209"/>
                <a:gd name="connsiteY1" fmla="*/ 0 h 3582188"/>
                <a:gd name="connsiteX2" fmla="*/ 484659 w 1380209"/>
                <a:gd name="connsiteY2" fmla="*/ 3582188 h 3582188"/>
                <a:gd name="connsiteX3" fmla="*/ 0 w 1380209"/>
                <a:gd name="connsiteY3" fmla="*/ 3582188 h 35821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80209" h="3582188">
                  <a:moveTo>
                    <a:pt x="895550" y="0"/>
                  </a:moveTo>
                  <a:lnTo>
                    <a:pt x="1380209" y="0"/>
                  </a:lnTo>
                  <a:lnTo>
                    <a:pt x="484659" y="3582188"/>
                  </a:lnTo>
                  <a:lnTo>
                    <a:pt x="0" y="3582188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3" name="任意多边形 92"/>
            <p:cNvSpPr/>
            <p:nvPr/>
          </p:nvSpPr>
          <p:spPr>
            <a:xfrm>
              <a:off x="788891" y="-1"/>
              <a:ext cx="333967" cy="866775"/>
            </a:xfrm>
            <a:custGeom>
              <a:avLst/>
              <a:gdLst>
                <a:gd name="connsiteX0" fmla="*/ 895550 w 1380209"/>
                <a:gd name="connsiteY0" fmla="*/ 0 h 3582188"/>
                <a:gd name="connsiteX1" fmla="*/ 1380209 w 1380209"/>
                <a:gd name="connsiteY1" fmla="*/ 0 h 3582188"/>
                <a:gd name="connsiteX2" fmla="*/ 484659 w 1380209"/>
                <a:gd name="connsiteY2" fmla="*/ 3582188 h 3582188"/>
                <a:gd name="connsiteX3" fmla="*/ 0 w 1380209"/>
                <a:gd name="connsiteY3" fmla="*/ 3582188 h 35821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80209" h="3582188">
                  <a:moveTo>
                    <a:pt x="895550" y="0"/>
                  </a:moveTo>
                  <a:lnTo>
                    <a:pt x="1380209" y="0"/>
                  </a:lnTo>
                  <a:lnTo>
                    <a:pt x="484659" y="3582188"/>
                  </a:lnTo>
                  <a:lnTo>
                    <a:pt x="0" y="3582188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4" name="任意多边形 93"/>
            <p:cNvSpPr/>
            <p:nvPr/>
          </p:nvSpPr>
          <p:spPr>
            <a:xfrm>
              <a:off x="972434" y="-1"/>
              <a:ext cx="333967" cy="866775"/>
            </a:xfrm>
            <a:custGeom>
              <a:avLst/>
              <a:gdLst>
                <a:gd name="connsiteX0" fmla="*/ 895550 w 1380209"/>
                <a:gd name="connsiteY0" fmla="*/ 0 h 3582188"/>
                <a:gd name="connsiteX1" fmla="*/ 1380209 w 1380209"/>
                <a:gd name="connsiteY1" fmla="*/ 0 h 3582188"/>
                <a:gd name="connsiteX2" fmla="*/ 484659 w 1380209"/>
                <a:gd name="connsiteY2" fmla="*/ 3582188 h 3582188"/>
                <a:gd name="connsiteX3" fmla="*/ 0 w 1380209"/>
                <a:gd name="connsiteY3" fmla="*/ 3582188 h 35821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80209" h="3582188">
                  <a:moveTo>
                    <a:pt x="895550" y="0"/>
                  </a:moveTo>
                  <a:lnTo>
                    <a:pt x="1380209" y="0"/>
                  </a:lnTo>
                  <a:lnTo>
                    <a:pt x="484659" y="3582188"/>
                  </a:lnTo>
                  <a:lnTo>
                    <a:pt x="0" y="3582188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5" name="任意多边形 94"/>
            <p:cNvSpPr/>
            <p:nvPr/>
          </p:nvSpPr>
          <p:spPr>
            <a:xfrm>
              <a:off x="-391195" y="-1"/>
              <a:ext cx="779885" cy="866775"/>
            </a:xfrm>
            <a:custGeom>
              <a:avLst/>
              <a:gdLst>
                <a:gd name="connsiteX0" fmla="*/ 167467 w 602715"/>
                <a:gd name="connsiteY0" fmla="*/ 0 h 669866"/>
                <a:gd name="connsiteX1" fmla="*/ 240938 w 602715"/>
                <a:gd name="connsiteY1" fmla="*/ 0 h 669866"/>
                <a:gd name="connsiteX2" fmla="*/ 258098 w 602715"/>
                <a:gd name="connsiteY2" fmla="*/ 0 h 669866"/>
                <a:gd name="connsiteX3" fmla="*/ 319710 w 602715"/>
                <a:gd name="connsiteY3" fmla="*/ 0 h 669866"/>
                <a:gd name="connsiteX4" fmla="*/ 331569 w 602715"/>
                <a:gd name="connsiteY4" fmla="*/ 0 h 669866"/>
                <a:gd name="connsiteX5" fmla="*/ 359841 w 602715"/>
                <a:gd name="connsiteY5" fmla="*/ 0 h 669866"/>
                <a:gd name="connsiteX6" fmla="*/ 410341 w 602715"/>
                <a:gd name="connsiteY6" fmla="*/ 0 h 669866"/>
                <a:gd name="connsiteX7" fmla="*/ 433312 w 602715"/>
                <a:gd name="connsiteY7" fmla="*/ 0 h 669866"/>
                <a:gd name="connsiteX8" fmla="*/ 450472 w 602715"/>
                <a:gd name="connsiteY8" fmla="*/ 0 h 669866"/>
                <a:gd name="connsiteX9" fmla="*/ 512084 w 602715"/>
                <a:gd name="connsiteY9" fmla="*/ 0 h 669866"/>
                <a:gd name="connsiteX10" fmla="*/ 523943 w 602715"/>
                <a:gd name="connsiteY10" fmla="*/ 0 h 669866"/>
                <a:gd name="connsiteX11" fmla="*/ 602715 w 602715"/>
                <a:gd name="connsiteY11" fmla="*/ 0 h 669866"/>
                <a:gd name="connsiteX12" fmla="*/ 435248 w 602715"/>
                <a:gd name="connsiteY12" fmla="*/ 669866 h 669866"/>
                <a:gd name="connsiteX13" fmla="*/ 356476 w 602715"/>
                <a:gd name="connsiteY13" fmla="*/ 669866 h 669866"/>
                <a:gd name="connsiteX14" fmla="*/ 344617 w 602715"/>
                <a:gd name="connsiteY14" fmla="*/ 669866 h 669866"/>
                <a:gd name="connsiteX15" fmla="*/ 283005 w 602715"/>
                <a:gd name="connsiteY15" fmla="*/ 669866 h 669866"/>
                <a:gd name="connsiteX16" fmla="*/ 265845 w 602715"/>
                <a:gd name="connsiteY16" fmla="*/ 669866 h 669866"/>
                <a:gd name="connsiteX17" fmla="*/ 242874 w 602715"/>
                <a:gd name="connsiteY17" fmla="*/ 669866 h 669866"/>
                <a:gd name="connsiteX18" fmla="*/ 192374 w 602715"/>
                <a:gd name="connsiteY18" fmla="*/ 669866 h 669866"/>
                <a:gd name="connsiteX19" fmla="*/ 164102 w 602715"/>
                <a:gd name="connsiteY19" fmla="*/ 669866 h 669866"/>
                <a:gd name="connsiteX20" fmla="*/ 152243 w 602715"/>
                <a:gd name="connsiteY20" fmla="*/ 669866 h 669866"/>
                <a:gd name="connsiteX21" fmla="*/ 90631 w 602715"/>
                <a:gd name="connsiteY21" fmla="*/ 669866 h 669866"/>
                <a:gd name="connsiteX22" fmla="*/ 73471 w 602715"/>
                <a:gd name="connsiteY22" fmla="*/ 669866 h 669866"/>
                <a:gd name="connsiteX23" fmla="*/ 0 w 602715"/>
                <a:gd name="connsiteY23" fmla="*/ 669866 h 669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2715" h="669866">
                  <a:moveTo>
                    <a:pt x="167467" y="0"/>
                  </a:moveTo>
                  <a:lnTo>
                    <a:pt x="240938" y="0"/>
                  </a:lnTo>
                  <a:lnTo>
                    <a:pt x="258098" y="0"/>
                  </a:lnTo>
                  <a:lnTo>
                    <a:pt x="319710" y="0"/>
                  </a:lnTo>
                  <a:lnTo>
                    <a:pt x="331569" y="0"/>
                  </a:lnTo>
                  <a:lnTo>
                    <a:pt x="359841" y="0"/>
                  </a:lnTo>
                  <a:lnTo>
                    <a:pt x="410341" y="0"/>
                  </a:lnTo>
                  <a:lnTo>
                    <a:pt x="433312" y="0"/>
                  </a:lnTo>
                  <a:lnTo>
                    <a:pt x="450472" y="0"/>
                  </a:lnTo>
                  <a:lnTo>
                    <a:pt x="512084" y="0"/>
                  </a:lnTo>
                  <a:lnTo>
                    <a:pt x="523943" y="0"/>
                  </a:lnTo>
                  <a:lnTo>
                    <a:pt x="602715" y="0"/>
                  </a:lnTo>
                  <a:lnTo>
                    <a:pt x="435248" y="669866"/>
                  </a:lnTo>
                  <a:lnTo>
                    <a:pt x="356476" y="669866"/>
                  </a:lnTo>
                  <a:lnTo>
                    <a:pt x="344617" y="669866"/>
                  </a:lnTo>
                  <a:lnTo>
                    <a:pt x="283005" y="669866"/>
                  </a:lnTo>
                  <a:lnTo>
                    <a:pt x="265845" y="669866"/>
                  </a:lnTo>
                  <a:lnTo>
                    <a:pt x="242874" y="669866"/>
                  </a:lnTo>
                  <a:lnTo>
                    <a:pt x="192374" y="669866"/>
                  </a:lnTo>
                  <a:lnTo>
                    <a:pt x="164102" y="669866"/>
                  </a:lnTo>
                  <a:lnTo>
                    <a:pt x="152243" y="669866"/>
                  </a:lnTo>
                  <a:lnTo>
                    <a:pt x="90631" y="669866"/>
                  </a:lnTo>
                  <a:lnTo>
                    <a:pt x="73471" y="669866"/>
                  </a:lnTo>
                  <a:lnTo>
                    <a:pt x="0" y="66986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cxnSp>
        <p:nvCxnSpPr>
          <p:cNvPr id="96" name="直接连接符 95"/>
          <p:cNvCxnSpPr/>
          <p:nvPr/>
        </p:nvCxnSpPr>
        <p:spPr>
          <a:xfrm>
            <a:off x="1026579" y="549329"/>
            <a:ext cx="11165421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文本框 96"/>
          <p:cNvSpPr txBox="1"/>
          <p:nvPr/>
        </p:nvSpPr>
        <p:spPr>
          <a:xfrm>
            <a:off x="1052166" y="663551"/>
            <a:ext cx="3877986" cy="5847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zh-CN" altLang="en-US" sz="3200" b="1" dirty="0">
                <a:solidFill>
                  <a:schemeClr val="tx2"/>
                </a:solidFill>
                <a:latin typeface="Century Gothic" panose="020B0502020202020204" pitchFamily="34" charset="0"/>
                <a:ea typeface="+mj-ea"/>
              </a:rPr>
              <a:t>产品内容概览－科学</a:t>
            </a:r>
          </a:p>
        </p:txBody>
      </p:sp>
      <p:grpSp>
        <p:nvGrpSpPr>
          <p:cNvPr id="11" name="组合 83"/>
          <p:cNvGrpSpPr>
            <a:grpSpLocks noChangeAspect="1"/>
          </p:cNvGrpSpPr>
          <p:nvPr/>
        </p:nvGrpSpPr>
        <p:grpSpPr>
          <a:xfrm>
            <a:off x="8444539" y="2055413"/>
            <a:ext cx="2502624" cy="2517596"/>
            <a:chOff x="6907302" y="1666875"/>
            <a:chExt cx="2862421" cy="2879546"/>
          </a:xfrm>
        </p:grpSpPr>
        <p:grpSp>
          <p:nvGrpSpPr>
            <p:cNvPr id="12" name="iṩļiďê"/>
            <p:cNvGrpSpPr/>
            <p:nvPr/>
          </p:nvGrpSpPr>
          <p:grpSpPr>
            <a:xfrm>
              <a:off x="7152873" y="1926172"/>
              <a:ext cx="2395286" cy="2393983"/>
              <a:chOff x="6211860" y="2498961"/>
              <a:chExt cx="2848032" cy="2846478"/>
            </a:xfrm>
          </p:grpSpPr>
          <p:sp>
            <p:nvSpPr>
              <p:cNvPr id="114" name="ïṡļiḑê"/>
              <p:cNvSpPr/>
              <p:nvPr/>
            </p:nvSpPr>
            <p:spPr bwMode="auto">
              <a:xfrm>
                <a:off x="8133816" y="3110139"/>
                <a:ext cx="846963" cy="598769"/>
              </a:xfrm>
              <a:custGeom>
                <a:avLst/>
                <a:gdLst>
                  <a:gd name="T0" fmla="*/ 73 w 1093"/>
                  <a:gd name="T1" fmla="*/ 771 h 771"/>
                  <a:gd name="T2" fmla="*/ 1093 w 1093"/>
                  <a:gd name="T3" fmla="*/ 441 h 771"/>
                  <a:gd name="T4" fmla="*/ 1093 w 1093"/>
                  <a:gd name="T5" fmla="*/ 441 h 771"/>
                  <a:gd name="T6" fmla="*/ 1071 w 1093"/>
                  <a:gd name="T7" fmla="*/ 381 h 771"/>
                  <a:gd name="T8" fmla="*/ 1047 w 1093"/>
                  <a:gd name="T9" fmla="*/ 324 h 771"/>
                  <a:gd name="T10" fmla="*/ 1022 w 1093"/>
                  <a:gd name="T11" fmla="*/ 267 h 771"/>
                  <a:gd name="T12" fmla="*/ 995 w 1093"/>
                  <a:gd name="T13" fmla="*/ 211 h 771"/>
                  <a:gd name="T14" fmla="*/ 965 w 1093"/>
                  <a:gd name="T15" fmla="*/ 157 h 771"/>
                  <a:gd name="T16" fmla="*/ 934 w 1093"/>
                  <a:gd name="T17" fmla="*/ 103 h 771"/>
                  <a:gd name="T18" fmla="*/ 902 w 1093"/>
                  <a:gd name="T19" fmla="*/ 51 h 771"/>
                  <a:gd name="T20" fmla="*/ 868 w 1093"/>
                  <a:gd name="T21" fmla="*/ 0 h 771"/>
                  <a:gd name="T22" fmla="*/ 0 w 1093"/>
                  <a:gd name="T23" fmla="*/ 630 h 771"/>
                  <a:gd name="T24" fmla="*/ 0 w 1093"/>
                  <a:gd name="T25" fmla="*/ 630 h 771"/>
                  <a:gd name="T26" fmla="*/ 20 w 1093"/>
                  <a:gd name="T27" fmla="*/ 664 h 771"/>
                  <a:gd name="T28" fmla="*/ 39 w 1093"/>
                  <a:gd name="T29" fmla="*/ 699 h 771"/>
                  <a:gd name="T30" fmla="*/ 57 w 1093"/>
                  <a:gd name="T31" fmla="*/ 735 h 771"/>
                  <a:gd name="T32" fmla="*/ 73 w 1093"/>
                  <a:gd name="T33" fmla="*/ 771 h 771"/>
                  <a:gd name="T34" fmla="*/ 73 w 1093"/>
                  <a:gd name="T35" fmla="*/ 771 h 7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093" h="771">
                    <a:moveTo>
                      <a:pt x="73" y="771"/>
                    </a:moveTo>
                    <a:lnTo>
                      <a:pt x="1093" y="441"/>
                    </a:lnTo>
                    <a:lnTo>
                      <a:pt x="1093" y="441"/>
                    </a:lnTo>
                    <a:lnTo>
                      <a:pt x="1071" y="381"/>
                    </a:lnTo>
                    <a:lnTo>
                      <a:pt x="1047" y="324"/>
                    </a:lnTo>
                    <a:lnTo>
                      <a:pt x="1022" y="267"/>
                    </a:lnTo>
                    <a:lnTo>
                      <a:pt x="995" y="211"/>
                    </a:lnTo>
                    <a:lnTo>
                      <a:pt x="965" y="157"/>
                    </a:lnTo>
                    <a:lnTo>
                      <a:pt x="934" y="103"/>
                    </a:lnTo>
                    <a:lnTo>
                      <a:pt x="902" y="51"/>
                    </a:lnTo>
                    <a:lnTo>
                      <a:pt x="868" y="0"/>
                    </a:lnTo>
                    <a:lnTo>
                      <a:pt x="0" y="630"/>
                    </a:lnTo>
                    <a:lnTo>
                      <a:pt x="0" y="630"/>
                    </a:lnTo>
                    <a:lnTo>
                      <a:pt x="20" y="664"/>
                    </a:lnTo>
                    <a:lnTo>
                      <a:pt x="39" y="699"/>
                    </a:lnTo>
                    <a:lnTo>
                      <a:pt x="57" y="735"/>
                    </a:lnTo>
                    <a:lnTo>
                      <a:pt x="73" y="771"/>
                    </a:lnTo>
                    <a:lnTo>
                      <a:pt x="73" y="771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15" name="îš1iḍe"/>
              <p:cNvSpPr/>
              <p:nvPr/>
            </p:nvSpPr>
            <p:spPr bwMode="auto">
              <a:xfrm>
                <a:off x="7666900" y="2498961"/>
                <a:ext cx="380048" cy="850066"/>
              </a:xfrm>
              <a:custGeom>
                <a:avLst/>
                <a:gdLst>
                  <a:gd name="T0" fmla="*/ 158 w 490"/>
                  <a:gd name="T1" fmla="*/ 1097 h 1097"/>
                  <a:gd name="T2" fmla="*/ 490 w 490"/>
                  <a:gd name="T3" fmla="*/ 77 h 1097"/>
                  <a:gd name="T4" fmla="*/ 490 w 490"/>
                  <a:gd name="T5" fmla="*/ 77 h 1097"/>
                  <a:gd name="T6" fmla="*/ 430 w 490"/>
                  <a:gd name="T7" fmla="*/ 60 h 1097"/>
                  <a:gd name="T8" fmla="*/ 371 w 490"/>
                  <a:gd name="T9" fmla="*/ 46 h 1097"/>
                  <a:gd name="T10" fmla="*/ 311 w 490"/>
                  <a:gd name="T11" fmla="*/ 32 h 1097"/>
                  <a:gd name="T12" fmla="*/ 250 w 490"/>
                  <a:gd name="T13" fmla="*/ 22 h 1097"/>
                  <a:gd name="T14" fmla="*/ 188 w 490"/>
                  <a:gd name="T15" fmla="*/ 13 h 1097"/>
                  <a:gd name="T16" fmla="*/ 127 w 490"/>
                  <a:gd name="T17" fmla="*/ 7 h 1097"/>
                  <a:gd name="T18" fmla="*/ 63 w 490"/>
                  <a:gd name="T19" fmla="*/ 3 h 1097"/>
                  <a:gd name="T20" fmla="*/ 0 w 490"/>
                  <a:gd name="T21" fmla="*/ 0 h 1097"/>
                  <a:gd name="T22" fmla="*/ 0 w 490"/>
                  <a:gd name="T23" fmla="*/ 1072 h 1097"/>
                  <a:gd name="T24" fmla="*/ 0 w 490"/>
                  <a:gd name="T25" fmla="*/ 1072 h 1097"/>
                  <a:gd name="T26" fmla="*/ 41 w 490"/>
                  <a:gd name="T27" fmla="*/ 1075 h 1097"/>
                  <a:gd name="T28" fmla="*/ 80 w 490"/>
                  <a:gd name="T29" fmla="*/ 1080 h 1097"/>
                  <a:gd name="T30" fmla="*/ 119 w 490"/>
                  <a:gd name="T31" fmla="*/ 1087 h 1097"/>
                  <a:gd name="T32" fmla="*/ 158 w 490"/>
                  <a:gd name="T33" fmla="*/ 1097 h 1097"/>
                  <a:gd name="T34" fmla="*/ 158 w 490"/>
                  <a:gd name="T35" fmla="*/ 1097 h 10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90" h="1097">
                    <a:moveTo>
                      <a:pt x="158" y="1097"/>
                    </a:moveTo>
                    <a:lnTo>
                      <a:pt x="490" y="77"/>
                    </a:lnTo>
                    <a:lnTo>
                      <a:pt x="490" y="77"/>
                    </a:lnTo>
                    <a:lnTo>
                      <a:pt x="430" y="60"/>
                    </a:lnTo>
                    <a:lnTo>
                      <a:pt x="371" y="46"/>
                    </a:lnTo>
                    <a:lnTo>
                      <a:pt x="311" y="32"/>
                    </a:lnTo>
                    <a:lnTo>
                      <a:pt x="250" y="22"/>
                    </a:lnTo>
                    <a:lnTo>
                      <a:pt x="188" y="13"/>
                    </a:lnTo>
                    <a:lnTo>
                      <a:pt x="127" y="7"/>
                    </a:lnTo>
                    <a:lnTo>
                      <a:pt x="63" y="3"/>
                    </a:lnTo>
                    <a:lnTo>
                      <a:pt x="0" y="0"/>
                    </a:lnTo>
                    <a:lnTo>
                      <a:pt x="0" y="1072"/>
                    </a:lnTo>
                    <a:lnTo>
                      <a:pt x="0" y="1072"/>
                    </a:lnTo>
                    <a:lnTo>
                      <a:pt x="41" y="1075"/>
                    </a:lnTo>
                    <a:lnTo>
                      <a:pt x="80" y="1080"/>
                    </a:lnTo>
                    <a:lnTo>
                      <a:pt x="119" y="1087"/>
                    </a:lnTo>
                    <a:lnTo>
                      <a:pt x="158" y="1097"/>
                    </a:lnTo>
                    <a:lnTo>
                      <a:pt x="158" y="1097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16" name="îSľide"/>
              <p:cNvSpPr/>
              <p:nvPr/>
            </p:nvSpPr>
            <p:spPr bwMode="auto">
              <a:xfrm>
                <a:off x="8009719" y="2789038"/>
                <a:ext cx="760095" cy="760095"/>
              </a:xfrm>
              <a:custGeom>
                <a:avLst/>
                <a:gdLst>
                  <a:gd name="T0" fmla="*/ 113 w 980"/>
                  <a:gd name="T1" fmla="*/ 981 h 981"/>
                  <a:gd name="T2" fmla="*/ 980 w 980"/>
                  <a:gd name="T3" fmla="*/ 349 h 981"/>
                  <a:gd name="T4" fmla="*/ 980 w 980"/>
                  <a:gd name="T5" fmla="*/ 349 h 981"/>
                  <a:gd name="T6" fmla="*/ 942 w 980"/>
                  <a:gd name="T7" fmla="*/ 301 h 981"/>
                  <a:gd name="T8" fmla="*/ 902 w 980"/>
                  <a:gd name="T9" fmla="*/ 254 h 981"/>
                  <a:gd name="T10" fmla="*/ 860 w 980"/>
                  <a:gd name="T11" fmla="*/ 208 h 981"/>
                  <a:gd name="T12" fmla="*/ 817 w 980"/>
                  <a:gd name="T13" fmla="*/ 162 h 981"/>
                  <a:gd name="T14" fmla="*/ 773 w 980"/>
                  <a:gd name="T15" fmla="*/ 119 h 981"/>
                  <a:gd name="T16" fmla="*/ 727 w 980"/>
                  <a:gd name="T17" fmla="*/ 78 h 981"/>
                  <a:gd name="T18" fmla="*/ 679 w 980"/>
                  <a:gd name="T19" fmla="*/ 39 h 981"/>
                  <a:gd name="T20" fmla="*/ 631 w 980"/>
                  <a:gd name="T21" fmla="*/ 0 h 981"/>
                  <a:gd name="T22" fmla="*/ 0 w 980"/>
                  <a:gd name="T23" fmla="*/ 868 h 981"/>
                  <a:gd name="T24" fmla="*/ 0 w 980"/>
                  <a:gd name="T25" fmla="*/ 868 h 981"/>
                  <a:gd name="T26" fmla="*/ 30 w 980"/>
                  <a:gd name="T27" fmla="*/ 893 h 981"/>
                  <a:gd name="T28" fmla="*/ 59 w 980"/>
                  <a:gd name="T29" fmla="*/ 921 h 981"/>
                  <a:gd name="T30" fmla="*/ 86 w 980"/>
                  <a:gd name="T31" fmla="*/ 950 h 981"/>
                  <a:gd name="T32" fmla="*/ 113 w 980"/>
                  <a:gd name="T33" fmla="*/ 981 h 981"/>
                  <a:gd name="T34" fmla="*/ 113 w 980"/>
                  <a:gd name="T35" fmla="*/ 981 h 9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980" h="981">
                    <a:moveTo>
                      <a:pt x="113" y="981"/>
                    </a:moveTo>
                    <a:lnTo>
                      <a:pt x="980" y="349"/>
                    </a:lnTo>
                    <a:lnTo>
                      <a:pt x="980" y="349"/>
                    </a:lnTo>
                    <a:lnTo>
                      <a:pt x="942" y="301"/>
                    </a:lnTo>
                    <a:lnTo>
                      <a:pt x="902" y="254"/>
                    </a:lnTo>
                    <a:lnTo>
                      <a:pt x="860" y="208"/>
                    </a:lnTo>
                    <a:lnTo>
                      <a:pt x="817" y="162"/>
                    </a:lnTo>
                    <a:lnTo>
                      <a:pt x="773" y="119"/>
                    </a:lnTo>
                    <a:lnTo>
                      <a:pt x="727" y="78"/>
                    </a:lnTo>
                    <a:lnTo>
                      <a:pt x="679" y="39"/>
                    </a:lnTo>
                    <a:lnTo>
                      <a:pt x="631" y="0"/>
                    </a:lnTo>
                    <a:lnTo>
                      <a:pt x="0" y="868"/>
                    </a:lnTo>
                    <a:lnTo>
                      <a:pt x="0" y="868"/>
                    </a:lnTo>
                    <a:lnTo>
                      <a:pt x="30" y="893"/>
                    </a:lnTo>
                    <a:lnTo>
                      <a:pt x="59" y="921"/>
                    </a:lnTo>
                    <a:lnTo>
                      <a:pt x="86" y="950"/>
                    </a:lnTo>
                    <a:lnTo>
                      <a:pt x="113" y="981"/>
                    </a:lnTo>
                    <a:lnTo>
                      <a:pt x="113" y="981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17" name="íŝľíde"/>
              <p:cNvSpPr/>
              <p:nvPr/>
            </p:nvSpPr>
            <p:spPr bwMode="auto">
              <a:xfrm>
                <a:off x="8208274" y="3511904"/>
                <a:ext cx="851618" cy="378496"/>
              </a:xfrm>
              <a:custGeom>
                <a:avLst/>
                <a:gdLst>
                  <a:gd name="T0" fmla="*/ 25 w 1098"/>
                  <a:gd name="T1" fmla="*/ 488 h 488"/>
                  <a:gd name="T2" fmla="*/ 1098 w 1098"/>
                  <a:gd name="T3" fmla="*/ 488 h 488"/>
                  <a:gd name="T4" fmla="*/ 1098 w 1098"/>
                  <a:gd name="T5" fmla="*/ 488 h 488"/>
                  <a:gd name="T6" fmla="*/ 1095 w 1098"/>
                  <a:gd name="T7" fmla="*/ 425 h 488"/>
                  <a:gd name="T8" fmla="*/ 1090 w 1098"/>
                  <a:gd name="T9" fmla="*/ 363 h 488"/>
                  <a:gd name="T10" fmla="*/ 1085 w 1098"/>
                  <a:gd name="T11" fmla="*/ 300 h 488"/>
                  <a:gd name="T12" fmla="*/ 1075 w 1098"/>
                  <a:gd name="T13" fmla="*/ 239 h 488"/>
                  <a:gd name="T14" fmla="*/ 1064 w 1098"/>
                  <a:gd name="T15" fmla="*/ 178 h 488"/>
                  <a:gd name="T16" fmla="*/ 1052 w 1098"/>
                  <a:gd name="T17" fmla="*/ 118 h 488"/>
                  <a:gd name="T18" fmla="*/ 1038 w 1098"/>
                  <a:gd name="T19" fmla="*/ 58 h 488"/>
                  <a:gd name="T20" fmla="*/ 1020 w 1098"/>
                  <a:gd name="T21" fmla="*/ 0 h 488"/>
                  <a:gd name="T22" fmla="*/ 0 w 1098"/>
                  <a:gd name="T23" fmla="*/ 331 h 488"/>
                  <a:gd name="T24" fmla="*/ 0 w 1098"/>
                  <a:gd name="T25" fmla="*/ 331 h 488"/>
                  <a:gd name="T26" fmla="*/ 9 w 1098"/>
                  <a:gd name="T27" fmla="*/ 370 h 488"/>
                  <a:gd name="T28" fmla="*/ 16 w 1098"/>
                  <a:gd name="T29" fmla="*/ 409 h 488"/>
                  <a:gd name="T30" fmla="*/ 21 w 1098"/>
                  <a:gd name="T31" fmla="*/ 448 h 488"/>
                  <a:gd name="T32" fmla="*/ 25 w 1098"/>
                  <a:gd name="T33" fmla="*/ 488 h 488"/>
                  <a:gd name="T34" fmla="*/ 25 w 1098"/>
                  <a:gd name="T35" fmla="*/ 488 h 4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098" h="488">
                    <a:moveTo>
                      <a:pt x="25" y="488"/>
                    </a:moveTo>
                    <a:lnTo>
                      <a:pt x="1098" y="488"/>
                    </a:lnTo>
                    <a:lnTo>
                      <a:pt x="1098" y="488"/>
                    </a:lnTo>
                    <a:lnTo>
                      <a:pt x="1095" y="425"/>
                    </a:lnTo>
                    <a:lnTo>
                      <a:pt x="1090" y="363"/>
                    </a:lnTo>
                    <a:lnTo>
                      <a:pt x="1085" y="300"/>
                    </a:lnTo>
                    <a:lnTo>
                      <a:pt x="1075" y="239"/>
                    </a:lnTo>
                    <a:lnTo>
                      <a:pt x="1064" y="178"/>
                    </a:lnTo>
                    <a:lnTo>
                      <a:pt x="1052" y="118"/>
                    </a:lnTo>
                    <a:lnTo>
                      <a:pt x="1038" y="58"/>
                    </a:lnTo>
                    <a:lnTo>
                      <a:pt x="1020" y="0"/>
                    </a:lnTo>
                    <a:lnTo>
                      <a:pt x="0" y="331"/>
                    </a:lnTo>
                    <a:lnTo>
                      <a:pt x="0" y="331"/>
                    </a:lnTo>
                    <a:lnTo>
                      <a:pt x="9" y="370"/>
                    </a:lnTo>
                    <a:lnTo>
                      <a:pt x="16" y="409"/>
                    </a:lnTo>
                    <a:lnTo>
                      <a:pt x="21" y="448"/>
                    </a:lnTo>
                    <a:lnTo>
                      <a:pt x="25" y="488"/>
                    </a:lnTo>
                    <a:lnTo>
                      <a:pt x="25" y="488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18" name="îṥľîdè"/>
              <p:cNvSpPr/>
              <p:nvPr/>
            </p:nvSpPr>
            <p:spPr bwMode="auto">
              <a:xfrm>
                <a:off x="7224804" y="4495373"/>
                <a:ext cx="380048" cy="850066"/>
              </a:xfrm>
              <a:custGeom>
                <a:avLst/>
                <a:gdLst>
                  <a:gd name="T0" fmla="*/ 332 w 490"/>
                  <a:gd name="T1" fmla="*/ 0 h 1097"/>
                  <a:gd name="T2" fmla="*/ 0 w 490"/>
                  <a:gd name="T3" fmla="*/ 1020 h 1097"/>
                  <a:gd name="T4" fmla="*/ 0 w 490"/>
                  <a:gd name="T5" fmla="*/ 1020 h 1097"/>
                  <a:gd name="T6" fmla="*/ 60 w 490"/>
                  <a:gd name="T7" fmla="*/ 1037 h 1097"/>
                  <a:gd name="T8" fmla="*/ 119 w 490"/>
                  <a:gd name="T9" fmla="*/ 1051 h 1097"/>
                  <a:gd name="T10" fmla="*/ 179 w 490"/>
                  <a:gd name="T11" fmla="*/ 1063 h 1097"/>
                  <a:gd name="T12" fmla="*/ 240 w 490"/>
                  <a:gd name="T13" fmla="*/ 1074 h 1097"/>
                  <a:gd name="T14" fmla="*/ 302 w 490"/>
                  <a:gd name="T15" fmla="*/ 1084 h 1097"/>
                  <a:gd name="T16" fmla="*/ 363 w 490"/>
                  <a:gd name="T17" fmla="*/ 1090 h 1097"/>
                  <a:gd name="T18" fmla="*/ 427 w 490"/>
                  <a:gd name="T19" fmla="*/ 1094 h 1097"/>
                  <a:gd name="T20" fmla="*/ 490 w 490"/>
                  <a:gd name="T21" fmla="*/ 1097 h 1097"/>
                  <a:gd name="T22" fmla="*/ 490 w 490"/>
                  <a:gd name="T23" fmla="*/ 25 h 1097"/>
                  <a:gd name="T24" fmla="*/ 490 w 490"/>
                  <a:gd name="T25" fmla="*/ 25 h 1097"/>
                  <a:gd name="T26" fmla="*/ 449 w 490"/>
                  <a:gd name="T27" fmla="*/ 22 h 1097"/>
                  <a:gd name="T28" fmla="*/ 410 w 490"/>
                  <a:gd name="T29" fmla="*/ 17 h 1097"/>
                  <a:gd name="T30" fmla="*/ 371 w 490"/>
                  <a:gd name="T31" fmla="*/ 8 h 1097"/>
                  <a:gd name="T32" fmla="*/ 332 w 490"/>
                  <a:gd name="T33" fmla="*/ 0 h 1097"/>
                  <a:gd name="T34" fmla="*/ 332 w 490"/>
                  <a:gd name="T35" fmla="*/ 0 h 10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90" h="1097">
                    <a:moveTo>
                      <a:pt x="332" y="0"/>
                    </a:moveTo>
                    <a:lnTo>
                      <a:pt x="0" y="1020"/>
                    </a:lnTo>
                    <a:lnTo>
                      <a:pt x="0" y="1020"/>
                    </a:lnTo>
                    <a:lnTo>
                      <a:pt x="60" y="1037"/>
                    </a:lnTo>
                    <a:lnTo>
                      <a:pt x="119" y="1051"/>
                    </a:lnTo>
                    <a:lnTo>
                      <a:pt x="179" y="1063"/>
                    </a:lnTo>
                    <a:lnTo>
                      <a:pt x="240" y="1074"/>
                    </a:lnTo>
                    <a:lnTo>
                      <a:pt x="302" y="1084"/>
                    </a:lnTo>
                    <a:lnTo>
                      <a:pt x="363" y="1090"/>
                    </a:lnTo>
                    <a:lnTo>
                      <a:pt x="427" y="1094"/>
                    </a:lnTo>
                    <a:lnTo>
                      <a:pt x="490" y="1097"/>
                    </a:lnTo>
                    <a:lnTo>
                      <a:pt x="490" y="25"/>
                    </a:lnTo>
                    <a:lnTo>
                      <a:pt x="490" y="25"/>
                    </a:lnTo>
                    <a:lnTo>
                      <a:pt x="449" y="22"/>
                    </a:lnTo>
                    <a:lnTo>
                      <a:pt x="410" y="17"/>
                    </a:lnTo>
                    <a:lnTo>
                      <a:pt x="371" y="8"/>
                    </a:lnTo>
                    <a:lnTo>
                      <a:pt x="332" y="0"/>
                    </a:lnTo>
                    <a:lnTo>
                      <a:pt x="332" y="0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19" name="îsḷïḑe"/>
              <p:cNvSpPr/>
              <p:nvPr/>
            </p:nvSpPr>
            <p:spPr bwMode="auto">
              <a:xfrm>
                <a:off x="7848392" y="2576522"/>
                <a:ext cx="600321" cy="848514"/>
              </a:xfrm>
              <a:custGeom>
                <a:avLst/>
                <a:gdLst>
                  <a:gd name="T0" fmla="*/ 141 w 773"/>
                  <a:gd name="T1" fmla="*/ 1094 h 1094"/>
                  <a:gd name="T2" fmla="*/ 773 w 773"/>
                  <a:gd name="T3" fmla="*/ 226 h 1094"/>
                  <a:gd name="T4" fmla="*/ 773 w 773"/>
                  <a:gd name="T5" fmla="*/ 226 h 1094"/>
                  <a:gd name="T6" fmla="*/ 721 w 773"/>
                  <a:gd name="T7" fmla="*/ 191 h 1094"/>
                  <a:gd name="T8" fmla="*/ 668 w 773"/>
                  <a:gd name="T9" fmla="*/ 158 h 1094"/>
                  <a:gd name="T10" fmla="*/ 616 w 773"/>
                  <a:gd name="T11" fmla="*/ 127 h 1094"/>
                  <a:gd name="T12" fmla="*/ 561 w 773"/>
                  <a:gd name="T13" fmla="*/ 98 h 1094"/>
                  <a:gd name="T14" fmla="*/ 506 w 773"/>
                  <a:gd name="T15" fmla="*/ 71 h 1094"/>
                  <a:gd name="T16" fmla="*/ 448 w 773"/>
                  <a:gd name="T17" fmla="*/ 45 h 1094"/>
                  <a:gd name="T18" fmla="*/ 390 w 773"/>
                  <a:gd name="T19" fmla="*/ 23 h 1094"/>
                  <a:gd name="T20" fmla="*/ 332 w 773"/>
                  <a:gd name="T21" fmla="*/ 0 h 1094"/>
                  <a:gd name="T22" fmla="*/ 0 w 773"/>
                  <a:gd name="T23" fmla="*/ 1021 h 1094"/>
                  <a:gd name="T24" fmla="*/ 0 w 773"/>
                  <a:gd name="T25" fmla="*/ 1021 h 1094"/>
                  <a:gd name="T26" fmla="*/ 36 w 773"/>
                  <a:gd name="T27" fmla="*/ 1036 h 1094"/>
                  <a:gd name="T28" fmla="*/ 73 w 773"/>
                  <a:gd name="T29" fmla="*/ 1053 h 1094"/>
                  <a:gd name="T30" fmla="*/ 108 w 773"/>
                  <a:gd name="T31" fmla="*/ 1072 h 1094"/>
                  <a:gd name="T32" fmla="*/ 141 w 773"/>
                  <a:gd name="T33" fmla="*/ 1094 h 1094"/>
                  <a:gd name="T34" fmla="*/ 141 w 773"/>
                  <a:gd name="T35" fmla="*/ 1094 h 10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773" h="1094">
                    <a:moveTo>
                      <a:pt x="141" y="1094"/>
                    </a:moveTo>
                    <a:lnTo>
                      <a:pt x="773" y="226"/>
                    </a:lnTo>
                    <a:lnTo>
                      <a:pt x="773" y="226"/>
                    </a:lnTo>
                    <a:lnTo>
                      <a:pt x="721" y="191"/>
                    </a:lnTo>
                    <a:lnTo>
                      <a:pt x="668" y="158"/>
                    </a:lnTo>
                    <a:lnTo>
                      <a:pt x="616" y="127"/>
                    </a:lnTo>
                    <a:lnTo>
                      <a:pt x="561" y="98"/>
                    </a:lnTo>
                    <a:lnTo>
                      <a:pt x="506" y="71"/>
                    </a:lnTo>
                    <a:lnTo>
                      <a:pt x="448" y="45"/>
                    </a:lnTo>
                    <a:lnTo>
                      <a:pt x="390" y="23"/>
                    </a:lnTo>
                    <a:lnTo>
                      <a:pt x="332" y="0"/>
                    </a:lnTo>
                    <a:lnTo>
                      <a:pt x="0" y="1021"/>
                    </a:lnTo>
                    <a:lnTo>
                      <a:pt x="0" y="1021"/>
                    </a:lnTo>
                    <a:lnTo>
                      <a:pt x="36" y="1036"/>
                    </a:lnTo>
                    <a:lnTo>
                      <a:pt x="73" y="1053"/>
                    </a:lnTo>
                    <a:lnTo>
                      <a:pt x="108" y="1072"/>
                    </a:lnTo>
                    <a:lnTo>
                      <a:pt x="141" y="1094"/>
                    </a:lnTo>
                    <a:lnTo>
                      <a:pt x="141" y="1094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20" name="ï$ḷîḍé"/>
              <p:cNvSpPr/>
              <p:nvPr/>
            </p:nvSpPr>
            <p:spPr bwMode="auto">
              <a:xfrm>
                <a:off x="7666900" y="4495373"/>
                <a:ext cx="380048" cy="850066"/>
              </a:xfrm>
              <a:custGeom>
                <a:avLst/>
                <a:gdLst>
                  <a:gd name="T0" fmla="*/ 0 w 490"/>
                  <a:gd name="T1" fmla="*/ 25 h 1097"/>
                  <a:gd name="T2" fmla="*/ 0 w 490"/>
                  <a:gd name="T3" fmla="*/ 1097 h 1097"/>
                  <a:gd name="T4" fmla="*/ 0 w 490"/>
                  <a:gd name="T5" fmla="*/ 1097 h 1097"/>
                  <a:gd name="T6" fmla="*/ 63 w 490"/>
                  <a:gd name="T7" fmla="*/ 1094 h 1097"/>
                  <a:gd name="T8" fmla="*/ 127 w 490"/>
                  <a:gd name="T9" fmla="*/ 1090 h 1097"/>
                  <a:gd name="T10" fmla="*/ 188 w 490"/>
                  <a:gd name="T11" fmla="*/ 1084 h 1097"/>
                  <a:gd name="T12" fmla="*/ 250 w 490"/>
                  <a:gd name="T13" fmla="*/ 1074 h 1097"/>
                  <a:gd name="T14" fmla="*/ 311 w 490"/>
                  <a:gd name="T15" fmla="*/ 1063 h 1097"/>
                  <a:gd name="T16" fmla="*/ 371 w 490"/>
                  <a:gd name="T17" fmla="*/ 1051 h 1097"/>
                  <a:gd name="T18" fmla="*/ 430 w 490"/>
                  <a:gd name="T19" fmla="*/ 1037 h 1097"/>
                  <a:gd name="T20" fmla="*/ 490 w 490"/>
                  <a:gd name="T21" fmla="*/ 1020 h 1097"/>
                  <a:gd name="T22" fmla="*/ 158 w 490"/>
                  <a:gd name="T23" fmla="*/ 0 h 1097"/>
                  <a:gd name="T24" fmla="*/ 158 w 490"/>
                  <a:gd name="T25" fmla="*/ 0 h 1097"/>
                  <a:gd name="T26" fmla="*/ 119 w 490"/>
                  <a:gd name="T27" fmla="*/ 8 h 1097"/>
                  <a:gd name="T28" fmla="*/ 80 w 490"/>
                  <a:gd name="T29" fmla="*/ 17 h 1097"/>
                  <a:gd name="T30" fmla="*/ 41 w 490"/>
                  <a:gd name="T31" fmla="*/ 22 h 1097"/>
                  <a:gd name="T32" fmla="*/ 0 w 490"/>
                  <a:gd name="T33" fmla="*/ 25 h 1097"/>
                  <a:gd name="T34" fmla="*/ 0 w 490"/>
                  <a:gd name="T35" fmla="*/ 25 h 10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90" h="1097">
                    <a:moveTo>
                      <a:pt x="0" y="25"/>
                    </a:moveTo>
                    <a:lnTo>
                      <a:pt x="0" y="1097"/>
                    </a:lnTo>
                    <a:lnTo>
                      <a:pt x="0" y="1097"/>
                    </a:lnTo>
                    <a:lnTo>
                      <a:pt x="63" y="1094"/>
                    </a:lnTo>
                    <a:lnTo>
                      <a:pt x="127" y="1090"/>
                    </a:lnTo>
                    <a:lnTo>
                      <a:pt x="188" y="1084"/>
                    </a:lnTo>
                    <a:lnTo>
                      <a:pt x="250" y="1074"/>
                    </a:lnTo>
                    <a:lnTo>
                      <a:pt x="311" y="1063"/>
                    </a:lnTo>
                    <a:lnTo>
                      <a:pt x="371" y="1051"/>
                    </a:lnTo>
                    <a:lnTo>
                      <a:pt x="430" y="1037"/>
                    </a:lnTo>
                    <a:lnTo>
                      <a:pt x="490" y="1020"/>
                    </a:lnTo>
                    <a:lnTo>
                      <a:pt x="158" y="0"/>
                    </a:lnTo>
                    <a:lnTo>
                      <a:pt x="158" y="0"/>
                    </a:lnTo>
                    <a:lnTo>
                      <a:pt x="119" y="8"/>
                    </a:lnTo>
                    <a:lnTo>
                      <a:pt x="80" y="17"/>
                    </a:lnTo>
                    <a:lnTo>
                      <a:pt x="41" y="22"/>
                    </a:lnTo>
                    <a:lnTo>
                      <a:pt x="0" y="25"/>
                    </a:lnTo>
                    <a:lnTo>
                      <a:pt x="0" y="25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21" name="îš1ïḓê"/>
              <p:cNvSpPr/>
              <p:nvPr/>
            </p:nvSpPr>
            <p:spPr bwMode="auto">
              <a:xfrm>
                <a:off x="8208274" y="3952448"/>
                <a:ext cx="851618" cy="380047"/>
              </a:xfrm>
              <a:custGeom>
                <a:avLst/>
                <a:gdLst>
                  <a:gd name="T0" fmla="*/ 25 w 1098"/>
                  <a:gd name="T1" fmla="*/ 0 h 489"/>
                  <a:gd name="T2" fmla="*/ 25 w 1098"/>
                  <a:gd name="T3" fmla="*/ 0 h 489"/>
                  <a:gd name="T4" fmla="*/ 21 w 1098"/>
                  <a:gd name="T5" fmla="*/ 40 h 489"/>
                  <a:gd name="T6" fmla="*/ 16 w 1098"/>
                  <a:gd name="T7" fmla="*/ 80 h 489"/>
                  <a:gd name="T8" fmla="*/ 9 w 1098"/>
                  <a:gd name="T9" fmla="*/ 119 h 489"/>
                  <a:gd name="T10" fmla="*/ 0 w 1098"/>
                  <a:gd name="T11" fmla="*/ 157 h 489"/>
                  <a:gd name="T12" fmla="*/ 1020 w 1098"/>
                  <a:gd name="T13" fmla="*/ 489 h 489"/>
                  <a:gd name="T14" fmla="*/ 1020 w 1098"/>
                  <a:gd name="T15" fmla="*/ 489 h 489"/>
                  <a:gd name="T16" fmla="*/ 1038 w 1098"/>
                  <a:gd name="T17" fmla="*/ 430 h 489"/>
                  <a:gd name="T18" fmla="*/ 1052 w 1098"/>
                  <a:gd name="T19" fmla="*/ 371 h 489"/>
                  <a:gd name="T20" fmla="*/ 1064 w 1098"/>
                  <a:gd name="T21" fmla="*/ 310 h 489"/>
                  <a:gd name="T22" fmla="*/ 1075 w 1098"/>
                  <a:gd name="T23" fmla="*/ 250 h 489"/>
                  <a:gd name="T24" fmla="*/ 1085 w 1098"/>
                  <a:gd name="T25" fmla="*/ 188 h 489"/>
                  <a:gd name="T26" fmla="*/ 1090 w 1098"/>
                  <a:gd name="T27" fmla="*/ 126 h 489"/>
                  <a:gd name="T28" fmla="*/ 1095 w 1098"/>
                  <a:gd name="T29" fmla="*/ 63 h 489"/>
                  <a:gd name="T30" fmla="*/ 1098 w 1098"/>
                  <a:gd name="T31" fmla="*/ 0 h 489"/>
                  <a:gd name="T32" fmla="*/ 25 w 1098"/>
                  <a:gd name="T33" fmla="*/ 0 h 4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098" h="489">
                    <a:moveTo>
                      <a:pt x="25" y="0"/>
                    </a:moveTo>
                    <a:lnTo>
                      <a:pt x="25" y="0"/>
                    </a:lnTo>
                    <a:lnTo>
                      <a:pt x="21" y="40"/>
                    </a:lnTo>
                    <a:lnTo>
                      <a:pt x="16" y="80"/>
                    </a:lnTo>
                    <a:lnTo>
                      <a:pt x="9" y="119"/>
                    </a:lnTo>
                    <a:lnTo>
                      <a:pt x="0" y="157"/>
                    </a:lnTo>
                    <a:lnTo>
                      <a:pt x="1020" y="489"/>
                    </a:lnTo>
                    <a:lnTo>
                      <a:pt x="1020" y="489"/>
                    </a:lnTo>
                    <a:lnTo>
                      <a:pt x="1038" y="430"/>
                    </a:lnTo>
                    <a:lnTo>
                      <a:pt x="1052" y="371"/>
                    </a:lnTo>
                    <a:lnTo>
                      <a:pt x="1064" y="310"/>
                    </a:lnTo>
                    <a:lnTo>
                      <a:pt x="1075" y="250"/>
                    </a:lnTo>
                    <a:lnTo>
                      <a:pt x="1085" y="188"/>
                    </a:lnTo>
                    <a:lnTo>
                      <a:pt x="1090" y="126"/>
                    </a:lnTo>
                    <a:lnTo>
                      <a:pt x="1095" y="63"/>
                    </a:lnTo>
                    <a:lnTo>
                      <a:pt x="1098" y="0"/>
                    </a:lnTo>
                    <a:lnTo>
                      <a:pt x="25" y="0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22" name="ïṥ1íďé"/>
              <p:cNvSpPr/>
              <p:nvPr/>
            </p:nvSpPr>
            <p:spPr bwMode="auto">
              <a:xfrm>
                <a:off x="8133816" y="4133941"/>
                <a:ext cx="846963" cy="600319"/>
              </a:xfrm>
              <a:custGeom>
                <a:avLst/>
                <a:gdLst>
                  <a:gd name="T0" fmla="*/ 0 w 1093"/>
                  <a:gd name="T1" fmla="*/ 143 h 773"/>
                  <a:gd name="T2" fmla="*/ 868 w 1093"/>
                  <a:gd name="T3" fmla="*/ 773 h 773"/>
                  <a:gd name="T4" fmla="*/ 868 w 1093"/>
                  <a:gd name="T5" fmla="*/ 773 h 773"/>
                  <a:gd name="T6" fmla="*/ 902 w 1093"/>
                  <a:gd name="T7" fmla="*/ 722 h 773"/>
                  <a:gd name="T8" fmla="*/ 934 w 1093"/>
                  <a:gd name="T9" fmla="*/ 670 h 773"/>
                  <a:gd name="T10" fmla="*/ 965 w 1093"/>
                  <a:gd name="T11" fmla="*/ 616 h 773"/>
                  <a:gd name="T12" fmla="*/ 995 w 1093"/>
                  <a:gd name="T13" fmla="*/ 561 h 773"/>
                  <a:gd name="T14" fmla="*/ 1022 w 1093"/>
                  <a:gd name="T15" fmla="*/ 506 h 773"/>
                  <a:gd name="T16" fmla="*/ 1047 w 1093"/>
                  <a:gd name="T17" fmla="*/ 449 h 773"/>
                  <a:gd name="T18" fmla="*/ 1071 w 1093"/>
                  <a:gd name="T19" fmla="*/ 392 h 773"/>
                  <a:gd name="T20" fmla="*/ 1093 w 1093"/>
                  <a:gd name="T21" fmla="*/ 332 h 773"/>
                  <a:gd name="T22" fmla="*/ 73 w 1093"/>
                  <a:gd name="T23" fmla="*/ 0 h 773"/>
                  <a:gd name="T24" fmla="*/ 73 w 1093"/>
                  <a:gd name="T25" fmla="*/ 0 h 773"/>
                  <a:gd name="T26" fmla="*/ 57 w 1093"/>
                  <a:gd name="T27" fmla="*/ 38 h 773"/>
                  <a:gd name="T28" fmla="*/ 39 w 1093"/>
                  <a:gd name="T29" fmla="*/ 74 h 773"/>
                  <a:gd name="T30" fmla="*/ 20 w 1093"/>
                  <a:gd name="T31" fmla="*/ 109 h 773"/>
                  <a:gd name="T32" fmla="*/ 0 w 1093"/>
                  <a:gd name="T33" fmla="*/ 143 h 773"/>
                  <a:gd name="T34" fmla="*/ 0 w 1093"/>
                  <a:gd name="T35" fmla="*/ 143 h 7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093" h="773">
                    <a:moveTo>
                      <a:pt x="0" y="143"/>
                    </a:moveTo>
                    <a:lnTo>
                      <a:pt x="868" y="773"/>
                    </a:lnTo>
                    <a:lnTo>
                      <a:pt x="868" y="773"/>
                    </a:lnTo>
                    <a:lnTo>
                      <a:pt x="902" y="722"/>
                    </a:lnTo>
                    <a:lnTo>
                      <a:pt x="934" y="670"/>
                    </a:lnTo>
                    <a:lnTo>
                      <a:pt x="965" y="616"/>
                    </a:lnTo>
                    <a:lnTo>
                      <a:pt x="995" y="561"/>
                    </a:lnTo>
                    <a:lnTo>
                      <a:pt x="1022" y="506"/>
                    </a:lnTo>
                    <a:lnTo>
                      <a:pt x="1047" y="449"/>
                    </a:lnTo>
                    <a:lnTo>
                      <a:pt x="1071" y="392"/>
                    </a:lnTo>
                    <a:lnTo>
                      <a:pt x="1093" y="332"/>
                    </a:lnTo>
                    <a:lnTo>
                      <a:pt x="73" y="0"/>
                    </a:lnTo>
                    <a:lnTo>
                      <a:pt x="73" y="0"/>
                    </a:lnTo>
                    <a:lnTo>
                      <a:pt x="57" y="38"/>
                    </a:lnTo>
                    <a:lnTo>
                      <a:pt x="39" y="74"/>
                    </a:lnTo>
                    <a:lnTo>
                      <a:pt x="20" y="109"/>
                    </a:lnTo>
                    <a:lnTo>
                      <a:pt x="0" y="143"/>
                    </a:lnTo>
                    <a:lnTo>
                      <a:pt x="0" y="143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24" name="îSḷîḑè"/>
              <p:cNvSpPr/>
              <p:nvPr/>
            </p:nvSpPr>
            <p:spPr bwMode="auto">
              <a:xfrm>
                <a:off x="8009719" y="4295267"/>
                <a:ext cx="760095" cy="760095"/>
              </a:xfrm>
              <a:custGeom>
                <a:avLst/>
                <a:gdLst>
                  <a:gd name="T0" fmla="*/ 0 w 980"/>
                  <a:gd name="T1" fmla="*/ 113 h 981"/>
                  <a:gd name="T2" fmla="*/ 631 w 980"/>
                  <a:gd name="T3" fmla="*/ 981 h 981"/>
                  <a:gd name="T4" fmla="*/ 631 w 980"/>
                  <a:gd name="T5" fmla="*/ 981 h 981"/>
                  <a:gd name="T6" fmla="*/ 679 w 980"/>
                  <a:gd name="T7" fmla="*/ 942 h 981"/>
                  <a:gd name="T8" fmla="*/ 727 w 980"/>
                  <a:gd name="T9" fmla="*/ 902 h 981"/>
                  <a:gd name="T10" fmla="*/ 773 w 980"/>
                  <a:gd name="T11" fmla="*/ 860 h 981"/>
                  <a:gd name="T12" fmla="*/ 817 w 980"/>
                  <a:gd name="T13" fmla="*/ 817 h 981"/>
                  <a:gd name="T14" fmla="*/ 860 w 980"/>
                  <a:gd name="T15" fmla="*/ 773 h 981"/>
                  <a:gd name="T16" fmla="*/ 902 w 980"/>
                  <a:gd name="T17" fmla="*/ 727 h 981"/>
                  <a:gd name="T18" fmla="*/ 942 w 980"/>
                  <a:gd name="T19" fmla="*/ 680 h 981"/>
                  <a:gd name="T20" fmla="*/ 980 w 980"/>
                  <a:gd name="T21" fmla="*/ 631 h 981"/>
                  <a:gd name="T22" fmla="*/ 113 w 980"/>
                  <a:gd name="T23" fmla="*/ 0 h 981"/>
                  <a:gd name="T24" fmla="*/ 113 w 980"/>
                  <a:gd name="T25" fmla="*/ 0 h 981"/>
                  <a:gd name="T26" fmla="*/ 86 w 980"/>
                  <a:gd name="T27" fmla="*/ 31 h 981"/>
                  <a:gd name="T28" fmla="*/ 59 w 980"/>
                  <a:gd name="T29" fmla="*/ 60 h 981"/>
                  <a:gd name="T30" fmla="*/ 30 w 980"/>
                  <a:gd name="T31" fmla="*/ 88 h 981"/>
                  <a:gd name="T32" fmla="*/ 0 w 980"/>
                  <a:gd name="T33" fmla="*/ 113 h 981"/>
                  <a:gd name="T34" fmla="*/ 0 w 980"/>
                  <a:gd name="T35" fmla="*/ 113 h 9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980" h="981">
                    <a:moveTo>
                      <a:pt x="0" y="113"/>
                    </a:moveTo>
                    <a:lnTo>
                      <a:pt x="631" y="981"/>
                    </a:lnTo>
                    <a:lnTo>
                      <a:pt x="631" y="981"/>
                    </a:lnTo>
                    <a:lnTo>
                      <a:pt x="679" y="942"/>
                    </a:lnTo>
                    <a:lnTo>
                      <a:pt x="727" y="902"/>
                    </a:lnTo>
                    <a:lnTo>
                      <a:pt x="773" y="860"/>
                    </a:lnTo>
                    <a:lnTo>
                      <a:pt x="817" y="817"/>
                    </a:lnTo>
                    <a:lnTo>
                      <a:pt x="860" y="773"/>
                    </a:lnTo>
                    <a:lnTo>
                      <a:pt x="902" y="727"/>
                    </a:lnTo>
                    <a:lnTo>
                      <a:pt x="942" y="680"/>
                    </a:lnTo>
                    <a:lnTo>
                      <a:pt x="980" y="631"/>
                    </a:lnTo>
                    <a:lnTo>
                      <a:pt x="113" y="0"/>
                    </a:lnTo>
                    <a:lnTo>
                      <a:pt x="113" y="0"/>
                    </a:lnTo>
                    <a:lnTo>
                      <a:pt x="86" y="31"/>
                    </a:lnTo>
                    <a:lnTo>
                      <a:pt x="59" y="60"/>
                    </a:lnTo>
                    <a:lnTo>
                      <a:pt x="30" y="88"/>
                    </a:lnTo>
                    <a:lnTo>
                      <a:pt x="0" y="113"/>
                    </a:lnTo>
                    <a:lnTo>
                      <a:pt x="0" y="113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25" name="íŝľídê"/>
              <p:cNvSpPr/>
              <p:nvPr/>
            </p:nvSpPr>
            <p:spPr bwMode="auto">
              <a:xfrm>
                <a:off x="7848392" y="4419364"/>
                <a:ext cx="600321" cy="846963"/>
              </a:xfrm>
              <a:custGeom>
                <a:avLst/>
                <a:gdLst>
                  <a:gd name="T0" fmla="*/ 0 w 773"/>
                  <a:gd name="T1" fmla="*/ 73 h 1093"/>
                  <a:gd name="T2" fmla="*/ 332 w 773"/>
                  <a:gd name="T3" fmla="*/ 1093 h 1093"/>
                  <a:gd name="T4" fmla="*/ 332 w 773"/>
                  <a:gd name="T5" fmla="*/ 1093 h 1093"/>
                  <a:gd name="T6" fmla="*/ 390 w 773"/>
                  <a:gd name="T7" fmla="*/ 1071 h 1093"/>
                  <a:gd name="T8" fmla="*/ 448 w 773"/>
                  <a:gd name="T9" fmla="*/ 1049 h 1093"/>
                  <a:gd name="T10" fmla="*/ 506 w 773"/>
                  <a:gd name="T11" fmla="*/ 1023 h 1093"/>
                  <a:gd name="T12" fmla="*/ 561 w 773"/>
                  <a:gd name="T13" fmla="*/ 995 h 1093"/>
                  <a:gd name="T14" fmla="*/ 616 w 773"/>
                  <a:gd name="T15" fmla="*/ 967 h 1093"/>
                  <a:gd name="T16" fmla="*/ 668 w 773"/>
                  <a:gd name="T17" fmla="*/ 936 h 1093"/>
                  <a:gd name="T18" fmla="*/ 721 w 773"/>
                  <a:gd name="T19" fmla="*/ 902 h 1093"/>
                  <a:gd name="T20" fmla="*/ 773 w 773"/>
                  <a:gd name="T21" fmla="*/ 868 h 1093"/>
                  <a:gd name="T22" fmla="*/ 141 w 773"/>
                  <a:gd name="T23" fmla="*/ 0 h 1093"/>
                  <a:gd name="T24" fmla="*/ 141 w 773"/>
                  <a:gd name="T25" fmla="*/ 0 h 1093"/>
                  <a:gd name="T26" fmla="*/ 108 w 773"/>
                  <a:gd name="T27" fmla="*/ 22 h 1093"/>
                  <a:gd name="T28" fmla="*/ 73 w 773"/>
                  <a:gd name="T29" fmla="*/ 41 h 1093"/>
                  <a:gd name="T30" fmla="*/ 36 w 773"/>
                  <a:gd name="T31" fmla="*/ 58 h 1093"/>
                  <a:gd name="T32" fmla="*/ 0 w 773"/>
                  <a:gd name="T33" fmla="*/ 73 h 1093"/>
                  <a:gd name="T34" fmla="*/ 0 w 773"/>
                  <a:gd name="T35" fmla="*/ 73 h 10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773" h="1093">
                    <a:moveTo>
                      <a:pt x="0" y="73"/>
                    </a:moveTo>
                    <a:lnTo>
                      <a:pt x="332" y="1093"/>
                    </a:lnTo>
                    <a:lnTo>
                      <a:pt x="332" y="1093"/>
                    </a:lnTo>
                    <a:lnTo>
                      <a:pt x="390" y="1071"/>
                    </a:lnTo>
                    <a:lnTo>
                      <a:pt x="448" y="1049"/>
                    </a:lnTo>
                    <a:lnTo>
                      <a:pt x="506" y="1023"/>
                    </a:lnTo>
                    <a:lnTo>
                      <a:pt x="561" y="995"/>
                    </a:lnTo>
                    <a:lnTo>
                      <a:pt x="616" y="967"/>
                    </a:lnTo>
                    <a:lnTo>
                      <a:pt x="668" y="936"/>
                    </a:lnTo>
                    <a:lnTo>
                      <a:pt x="721" y="902"/>
                    </a:lnTo>
                    <a:lnTo>
                      <a:pt x="773" y="868"/>
                    </a:lnTo>
                    <a:lnTo>
                      <a:pt x="141" y="0"/>
                    </a:lnTo>
                    <a:lnTo>
                      <a:pt x="141" y="0"/>
                    </a:lnTo>
                    <a:lnTo>
                      <a:pt x="108" y="22"/>
                    </a:lnTo>
                    <a:lnTo>
                      <a:pt x="73" y="41"/>
                    </a:lnTo>
                    <a:lnTo>
                      <a:pt x="36" y="58"/>
                    </a:lnTo>
                    <a:lnTo>
                      <a:pt x="0" y="73"/>
                    </a:lnTo>
                    <a:lnTo>
                      <a:pt x="0" y="73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26" name="išlïḓè"/>
              <p:cNvSpPr/>
              <p:nvPr/>
            </p:nvSpPr>
            <p:spPr bwMode="auto">
              <a:xfrm>
                <a:off x="6211860" y="3952448"/>
                <a:ext cx="851618" cy="380047"/>
              </a:xfrm>
              <a:custGeom>
                <a:avLst/>
                <a:gdLst>
                  <a:gd name="T0" fmla="*/ 1073 w 1098"/>
                  <a:gd name="T1" fmla="*/ 0 h 489"/>
                  <a:gd name="T2" fmla="*/ 0 w 1098"/>
                  <a:gd name="T3" fmla="*/ 0 h 489"/>
                  <a:gd name="T4" fmla="*/ 0 w 1098"/>
                  <a:gd name="T5" fmla="*/ 0 h 489"/>
                  <a:gd name="T6" fmla="*/ 3 w 1098"/>
                  <a:gd name="T7" fmla="*/ 63 h 489"/>
                  <a:gd name="T8" fmla="*/ 8 w 1098"/>
                  <a:gd name="T9" fmla="*/ 126 h 489"/>
                  <a:gd name="T10" fmla="*/ 13 w 1098"/>
                  <a:gd name="T11" fmla="*/ 188 h 489"/>
                  <a:gd name="T12" fmla="*/ 23 w 1098"/>
                  <a:gd name="T13" fmla="*/ 250 h 489"/>
                  <a:gd name="T14" fmla="*/ 34 w 1098"/>
                  <a:gd name="T15" fmla="*/ 310 h 489"/>
                  <a:gd name="T16" fmla="*/ 46 w 1098"/>
                  <a:gd name="T17" fmla="*/ 371 h 489"/>
                  <a:gd name="T18" fmla="*/ 60 w 1098"/>
                  <a:gd name="T19" fmla="*/ 430 h 489"/>
                  <a:gd name="T20" fmla="*/ 78 w 1098"/>
                  <a:gd name="T21" fmla="*/ 489 h 489"/>
                  <a:gd name="T22" fmla="*/ 1098 w 1098"/>
                  <a:gd name="T23" fmla="*/ 157 h 489"/>
                  <a:gd name="T24" fmla="*/ 1098 w 1098"/>
                  <a:gd name="T25" fmla="*/ 157 h 489"/>
                  <a:gd name="T26" fmla="*/ 1089 w 1098"/>
                  <a:gd name="T27" fmla="*/ 119 h 489"/>
                  <a:gd name="T28" fmla="*/ 1082 w 1098"/>
                  <a:gd name="T29" fmla="*/ 80 h 489"/>
                  <a:gd name="T30" fmla="*/ 1077 w 1098"/>
                  <a:gd name="T31" fmla="*/ 40 h 489"/>
                  <a:gd name="T32" fmla="*/ 1073 w 1098"/>
                  <a:gd name="T33" fmla="*/ 0 h 489"/>
                  <a:gd name="T34" fmla="*/ 1073 w 1098"/>
                  <a:gd name="T35" fmla="*/ 0 h 4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098" h="489">
                    <a:moveTo>
                      <a:pt x="1073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3" y="63"/>
                    </a:lnTo>
                    <a:lnTo>
                      <a:pt x="8" y="126"/>
                    </a:lnTo>
                    <a:lnTo>
                      <a:pt x="13" y="188"/>
                    </a:lnTo>
                    <a:lnTo>
                      <a:pt x="23" y="250"/>
                    </a:lnTo>
                    <a:lnTo>
                      <a:pt x="34" y="310"/>
                    </a:lnTo>
                    <a:lnTo>
                      <a:pt x="46" y="371"/>
                    </a:lnTo>
                    <a:lnTo>
                      <a:pt x="60" y="430"/>
                    </a:lnTo>
                    <a:lnTo>
                      <a:pt x="78" y="489"/>
                    </a:lnTo>
                    <a:lnTo>
                      <a:pt x="1098" y="157"/>
                    </a:lnTo>
                    <a:lnTo>
                      <a:pt x="1098" y="157"/>
                    </a:lnTo>
                    <a:lnTo>
                      <a:pt x="1089" y="119"/>
                    </a:lnTo>
                    <a:lnTo>
                      <a:pt x="1082" y="80"/>
                    </a:lnTo>
                    <a:lnTo>
                      <a:pt x="1077" y="40"/>
                    </a:lnTo>
                    <a:lnTo>
                      <a:pt x="1073" y="0"/>
                    </a:lnTo>
                    <a:lnTo>
                      <a:pt x="1073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27" name="iṧḷíḓé"/>
              <p:cNvSpPr/>
              <p:nvPr/>
            </p:nvSpPr>
            <p:spPr bwMode="auto">
              <a:xfrm>
                <a:off x="6824590" y="4419364"/>
                <a:ext cx="598769" cy="846963"/>
              </a:xfrm>
              <a:custGeom>
                <a:avLst/>
                <a:gdLst>
                  <a:gd name="T0" fmla="*/ 631 w 772"/>
                  <a:gd name="T1" fmla="*/ 0 h 1093"/>
                  <a:gd name="T2" fmla="*/ 0 w 772"/>
                  <a:gd name="T3" fmla="*/ 868 h 1093"/>
                  <a:gd name="T4" fmla="*/ 0 w 772"/>
                  <a:gd name="T5" fmla="*/ 868 h 1093"/>
                  <a:gd name="T6" fmla="*/ 51 w 772"/>
                  <a:gd name="T7" fmla="*/ 902 h 1093"/>
                  <a:gd name="T8" fmla="*/ 104 w 772"/>
                  <a:gd name="T9" fmla="*/ 936 h 1093"/>
                  <a:gd name="T10" fmla="*/ 156 w 772"/>
                  <a:gd name="T11" fmla="*/ 967 h 1093"/>
                  <a:gd name="T12" fmla="*/ 211 w 772"/>
                  <a:gd name="T13" fmla="*/ 995 h 1093"/>
                  <a:gd name="T14" fmla="*/ 266 w 772"/>
                  <a:gd name="T15" fmla="*/ 1023 h 1093"/>
                  <a:gd name="T16" fmla="*/ 324 w 772"/>
                  <a:gd name="T17" fmla="*/ 1049 h 1093"/>
                  <a:gd name="T18" fmla="*/ 382 w 772"/>
                  <a:gd name="T19" fmla="*/ 1071 h 1093"/>
                  <a:gd name="T20" fmla="*/ 440 w 772"/>
                  <a:gd name="T21" fmla="*/ 1093 h 1093"/>
                  <a:gd name="T22" fmla="*/ 772 w 772"/>
                  <a:gd name="T23" fmla="*/ 73 h 1093"/>
                  <a:gd name="T24" fmla="*/ 772 w 772"/>
                  <a:gd name="T25" fmla="*/ 73 h 1093"/>
                  <a:gd name="T26" fmla="*/ 736 w 772"/>
                  <a:gd name="T27" fmla="*/ 58 h 1093"/>
                  <a:gd name="T28" fmla="*/ 699 w 772"/>
                  <a:gd name="T29" fmla="*/ 41 h 1093"/>
                  <a:gd name="T30" fmla="*/ 664 w 772"/>
                  <a:gd name="T31" fmla="*/ 22 h 1093"/>
                  <a:gd name="T32" fmla="*/ 631 w 772"/>
                  <a:gd name="T33" fmla="*/ 0 h 1093"/>
                  <a:gd name="T34" fmla="*/ 631 w 772"/>
                  <a:gd name="T35" fmla="*/ 0 h 10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772" h="1093">
                    <a:moveTo>
                      <a:pt x="631" y="0"/>
                    </a:moveTo>
                    <a:lnTo>
                      <a:pt x="0" y="868"/>
                    </a:lnTo>
                    <a:lnTo>
                      <a:pt x="0" y="868"/>
                    </a:lnTo>
                    <a:lnTo>
                      <a:pt x="51" y="902"/>
                    </a:lnTo>
                    <a:lnTo>
                      <a:pt x="104" y="936"/>
                    </a:lnTo>
                    <a:lnTo>
                      <a:pt x="156" y="967"/>
                    </a:lnTo>
                    <a:lnTo>
                      <a:pt x="211" y="995"/>
                    </a:lnTo>
                    <a:lnTo>
                      <a:pt x="266" y="1023"/>
                    </a:lnTo>
                    <a:lnTo>
                      <a:pt x="324" y="1049"/>
                    </a:lnTo>
                    <a:lnTo>
                      <a:pt x="382" y="1071"/>
                    </a:lnTo>
                    <a:lnTo>
                      <a:pt x="440" y="1093"/>
                    </a:lnTo>
                    <a:lnTo>
                      <a:pt x="772" y="73"/>
                    </a:lnTo>
                    <a:lnTo>
                      <a:pt x="772" y="73"/>
                    </a:lnTo>
                    <a:lnTo>
                      <a:pt x="736" y="58"/>
                    </a:lnTo>
                    <a:lnTo>
                      <a:pt x="699" y="41"/>
                    </a:lnTo>
                    <a:lnTo>
                      <a:pt x="664" y="22"/>
                    </a:lnTo>
                    <a:lnTo>
                      <a:pt x="631" y="0"/>
                    </a:lnTo>
                    <a:lnTo>
                      <a:pt x="631" y="0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28" name="is1iḑê"/>
              <p:cNvSpPr/>
              <p:nvPr/>
            </p:nvSpPr>
            <p:spPr bwMode="auto">
              <a:xfrm>
                <a:off x="6211860" y="3511904"/>
                <a:ext cx="851618" cy="378496"/>
              </a:xfrm>
              <a:custGeom>
                <a:avLst/>
                <a:gdLst>
                  <a:gd name="T0" fmla="*/ 1098 w 1098"/>
                  <a:gd name="T1" fmla="*/ 331 h 488"/>
                  <a:gd name="T2" fmla="*/ 78 w 1098"/>
                  <a:gd name="T3" fmla="*/ 0 h 488"/>
                  <a:gd name="T4" fmla="*/ 78 w 1098"/>
                  <a:gd name="T5" fmla="*/ 0 h 488"/>
                  <a:gd name="T6" fmla="*/ 60 w 1098"/>
                  <a:gd name="T7" fmla="*/ 58 h 488"/>
                  <a:gd name="T8" fmla="*/ 46 w 1098"/>
                  <a:gd name="T9" fmla="*/ 118 h 488"/>
                  <a:gd name="T10" fmla="*/ 34 w 1098"/>
                  <a:gd name="T11" fmla="*/ 178 h 488"/>
                  <a:gd name="T12" fmla="*/ 23 w 1098"/>
                  <a:gd name="T13" fmla="*/ 239 h 488"/>
                  <a:gd name="T14" fmla="*/ 13 w 1098"/>
                  <a:gd name="T15" fmla="*/ 300 h 488"/>
                  <a:gd name="T16" fmla="*/ 8 w 1098"/>
                  <a:gd name="T17" fmla="*/ 363 h 488"/>
                  <a:gd name="T18" fmla="*/ 3 w 1098"/>
                  <a:gd name="T19" fmla="*/ 425 h 488"/>
                  <a:gd name="T20" fmla="*/ 0 w 1098"/>
                  <a:gd name="T21" fmla="*/ 488 h 488"/>
                  <a:gd name="T22" fmla="*/ 1073 w 1098"/>
                  <a:gd name="T23" fmla="*/ 488 h 488"/>
                  <a:gd name="T24" fmla="*/ 1073 w 1098"/>
                  <a:gd name="T25" fmla="*/ 488 h 488"/>
                  <a:gd name="T26" fmla="*/ 1077 w 1098"/>
                  <a:gd name="T27" fmla="*/ 448 h 488"/>
                  <a:gd name="T28" fmla="*/ 1082 w 1098"/>
                  <a:gd name="T29" fmla="*/ 409 h 488"/>
                  <a:gd name="T30" fmla="*/ 1089 w 1098"/>
                  <a:gd name="T31" fmla="*/ 370 h 488"/>
                  <a:gd name="T32" fmla="*/ 1098 w 1098"/>
                  <a:gd name="T33" fmla="*/ 331 h 488"/>
                  <a:gd name="T34" fmla="*/ 1098 w 1098"/>
                  <a:gd name="T35" fmla="*/ 331 h 4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098" h="488">
                    <a:moveTo>
                      <a:pt x="1098" y="331"/>
                    </a:moveTo>
                    <a:lnTo>
                      <a:pt x="78" y="0"/>
                    </a:lnTo>
                    <a:lnTo>
                      <a:pt x="78" y="0"/>
                    </a:lnTo>
                    <a:lnTo>
                      <a:pt x="60" y="58"/>
                    </a:lnTo>
                    <a:lnTo>
                      <a:pt x="46" y="118"/>
                    </a:lnTo>
                    <a:lnTo>
                      <a:pt x="34" y="178"/>
                    </a:lnTo>
                    <a:lnTo>
                      <a:pt x="23" y="239"/>
                    </a:lnTo>
                    <a:lnTo>
                      <a:pt x="13" y="300"/>
                    </a:lnTo>
                    <a:lnTo>
                      <a:pt x="8" y="363"/>
                    </a:lnTo>
                    <a:lnTo>
                      <a:pt x="3" y="425"/>
                    </a:lnTo>
                    <a:lnTo>
                      <a:pt x="0" y="488"/>
                    </a:lnTo>
                    <a:lnTo>
                      <a:pt x="1073" y="488"/>
                    </a:lnTo>
                    <a:lnTo>
                      <a:pt x="1073" y="488"/>
                    </a:lnTo>
                    <a:lnTo>
                      <a:pt x="1077" y="448"/>
                    </a:lnTo>
                    <a:lnTo>
                      <a:pt x="1082" y="409"/>
                    </a:lnTo>
                    <a:lnTo>
                      <a:pt x="1089" y="370"/>
                    </a:lnTo>
                    <a:lnTo>
                      <a:pt x="1098" y="331"/>
                    </a:lnTo>
                    <a:lnTo>
                      <a:pt x="1098" y="33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29" name="ïṥḷîďè"/>
              <p:cNvSpPr/>
              <p:nvPr/>
            </p:nvSpPr>
            <p:spPr bwMode="auto">
              <a:xfrm>
                <a:off x="6823039" y="2576522"/>
                <a:ext cx="600321" cy="848514"/>
              </a:xfrm>
              <a:custGeom>
                <a:avLst/>
                <a:gdLst>
                  <a:gd name="T0" fmla="*/ 773 w 773"/>
                  <a:gd name="T1" fmla="*/ 1021 h 1094"/>
                  <a:gd name="T2" fmla="*/ 441 w 773"/>
                  <a:gd name="T3" fmla="*/ 0 h 1094"/>
                  <a:gd name="T4" fmla="*/ 441 w 773"/>
                  <a:gd name="T5" fmla="*/ 0 h 1094"/>
                  <a:gd name="T6" fmla="*/ 383 w 773"/>
                  <a:gd name="T7" fmla="*/ 23 h 1094"/>
                  <a:gd name="T8" fmla="*/ 325 w 773"/>
                  <a:gd name="T9" fmla="*/ 45 h 1094"/>
                  <a:gd name="T10" fmla="*/ 267 w 773"/>
                  <a:gd name="T11" fmla="*/ 71 h 1094"/>
                  <a:gd name="T12" fmla="*/ 212 w 773"/>
                  <a:gd name="T13" fmla="*/ 98 h 1094"/>
                  <a:gd name="T14" fmla="*/ 157 w 773"/>
                  <a:gd name="T15" fmla="*/ 127 h 1094"/>
                  <a:gd name="T16" fmla="*/ 105 w 773"/>
                  <a:gd name="T17" fmla="*/ 158 h 1094"/>
                  <a:gd name="T18" fmla="*/ 52 w 773"/>
                  <a:gd name="T19" fmla="*/ 191 h 1094"/>
                  <a:gd name="T20" fmla="*/ 0 w 773"/>
                  <a:gd name="T21" fmla="*/ 226 h 1094"/>
                  <a:gd name="T22" fmla="*/ 632 w 773"/>
                  <a:gd name="T23" fmla="*/ 1094 h 1094"/>
                  <a:gd name="T24" fmla="*/ 632 w 773"/>
                  <a:gd name="T25" fmla="*/ 1094 h 1094"/>
                  <a:gd name="T26" fmla="*/ 665 w 773"/>
                  <a:gd name="T27" fmla="*/ 1072 h 1094"/>
                  <a:gd name="T28" fmla="*/ 700 w 773"/>
                  <a:gd name="T29" fmla="*/ 1053 h 1094"/>
                  <a:gd name="T30" fmla="*/ 737 w 773"/>
                  <a:gd name="T31" fmla="*/ 1036 h 1094"/>
                  <a:gd name="T32" fmla="*/ 773 w 773"/>
                  <a:gd name="T33" fmla="*/ 1021 h 1094"/>
                  <a:gd name="T34" fmla="*/ 773 w 773"/>
                  <a:gd name="T35" fmla="*/ 1021 h 10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773" h="1094">
                    <a:moveTo>
                      <a:pt x="773" y="1021"/>
                    </a:moveTo>
                    <a:lnTo>
                      <a:pt x="441" y="0"/>
                    </a:lnTo>
                    <a:lnTo>
                      <a:pt x="441" y="0"/>
                    </a:lnTo>
                    <a:lnTo>
                      <a:pt x="383" y="23"/>
                    </a:lnTo>
                    <a:lnTo>
                      <a:pt x="325" y="45"/>
                    </a:lnTo>
                    <a:lnTo>
                      <a:pt x="267" y="71"/>
                    </a:lnTo>
                    <a:lnTo>
                      <a:pt x="212" y="98"/>
                    </a:lnTo>
                    <a:lnTo>
                      <a:pt x="157" y="127"/>
                    </a:lnTo>
                    <a:lnTo>
                      <a:pt x="105" y="158"/>
                    </a:lnTo>
                    <a:lnTo>
                      <a:pt x="52" y="191"/>
                    </a:lnTo>
                    <a:lnTo>
                      <a:pt x="0" y="226"/>
                    </a:lnTo>
                    <a:lnTo>
                      <a:pt x="632" y="1094"/>
                    </a:lnTo>
                    <a:lnTo>
                      <a:pt x="632" y="1094"/>
                    </a:lnTo>
                    <a:lnTo>
                      <a:pt x="665" y="1072"/>
                    </a:lnTo>
                    <a:lnTo>
                      <a:pt x="700" y="1053"/>
                    </a:lnTo>
                    <a:lnTo>
                      <a:pt x="737" y="1036"/>
                    </a:lnTo>
                    <a:lnTo>
                      <a:pt x="773" y="1021"/>
                    </a:lnTo>
                    <a:lnTo>
                      <a:pt x="773" y="102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30" name="ïšlïḍe"/>
              <p:cNvSpPr/>
              <p:nvPr/>
            </p:nvSpPr>
            <p:spPr bwMode="auto">
              <a:xfrm>
                <a:off x="6290972" y="3110139"/>
                <a:ext cx="846963" cy="598769"/>
              </a:xfrm>
              <a:custGeom>
                <a:avLst/>
                <a:gdLst>
                  <a:gd name="T0" fmla="*/ 1093 w 1093"/>
                  <a:gd name="T1" fmla="*/ 630 h 771"/>
                  <a:gd name="T2" fmla="*/ 225 w 1093"/>
                  <a:gd name="T3" fmla="*/ 0 h 771"/>
                  <a:gd name="T4" fmla="*/ 225 w 1093"/>
                  <a:gd name="T5" fmla="*/ 0 h 771"/>
                  <a:gd name="T6" fmla="*/ 191 w 1093"/>
                  <a:gd name="T7" fmla="*/ 51 h 771"/>
                  <a:gd name="T8" fmla="*/ 159 w 1093"/>
                  <a:gd name="T9" fmla="*/ 103 h 771"/>
                  <a:gd name="T10" fmla="*/ 128 w 1093"/>
                  <a:gd name="T11" fmla="*/ 157 h 771"/>
                  <a:gd name="T12" fmla="*/ 98 w 1093"/>
                  <a:gd name="T13" fmla="*/ 211 h 771"/>
                  <a:gd name="T14" fmla="*/ 71 w 1093"/>
                  <a:gd name="T15" fmla="*/ 267 h 771"/>
                  <a:gd name="T16" fmla="*/ 46 w 1093"/>
                  <a:gd name="T17" fmla="*/ 324 h 771"/>
                  <a:gd name="T18" fmla="*/ 22 w 1093"/>
                  <a:gd name="T19" fmla="*/ 381 h 771"/>
                  <a:gd name="T20" fmla="*/ 0 w 1093"/>
                  <a:gd name="T21" fmla="*/ 441 h 771"/>
                  <a:gd name="T22" fmla="*/ 1020 w 1093"/>
                  <a:gd name="T23" fmla="*/ 771 h 771"/>
                  <a:gd name="T24" fmla="*/ 1020 w 1093"/>
                  <a:gd name="T25" fmla="*/ 771 h 771"/>
                  <a:gd name="T26" fmla="*/ 1036 w 1093"/>
                  <a:gd name="T27" fmla="*/ 735 h 771"/>
                  <a:gd name="T28" fmla="*/ 1054 w 1093"/>
                  <a:gd name="T29" fmla="*/ 699 h 771"/>
                  <a:gd name="T30" fmla="*/ 1073 w 1093"/>
                  <a:gd name="T31" fmla="*/ 664 h 771"/>
                  <a:gd name="T32" fmla="*/ 1093 w 1093"/>
                  <a:gd name="T33" fmla="*/ 630 h 771"/>
                  <a:gd name="T34" fmla="*/ 1093 w 1093"/>
                  <a:gd name="T35" fmla="*/ 630 h 7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093" h="771">
                    <a:moveTo>
                      <a:pt x="1093" y="630"/>
                    </a:moveTo>
                    <a:lnTo>
                      <a:pt x="225" y="0"/>
                    </a:lnTo>
                    <a:lnTo>
                      <a:pt x="225" y="0"/>
                    </a:lnTo>
                    <a:lnTo>
                      <a:pt x="191" y="51"/>
                    </a:lnTo>
                    <a:lnTo>
                      <a:pt x="159" y="103"/>
                    </a:lnTo>
                    <a:lnTo>
                      <a:pt x="128" y="157"/>
                    </a:lnTo>
                    <a:lnTo>
                      <a:pt x="98" y="211"/>
                    </a:lnTo>
                    <a:lnTo>
                      <a:pt x="71" y="267"/>
                    </a:lnTo>
                    <a:lnTo>
                      <a:pt x="46" y="324"/>
                    </a:lnTo>
                    <a:lnTo>
                      <a:pt x="22" y="381"/>
                    </a:lnTo>
                    <a:lnTo>
                      <a:pt x="0" y="441"/>
                    </a:lnTo>
                    <a:lnTo>
                      <a:pt x="1020" y="771"/>
                    </a:lnTo>
                    <a:lnTo>
                      <a:pt x="1020" y="771"/>
                    </a:lnTo>
                    <a:lnTo>
                      <a:pt x="1036" y="735"/>
                    </a:lnTo>
                    <a:lnTo>
                      <a:pt x="1054" y="699"/>
                    </a:lnTo>
                    <a:lnTo>
                      <a:pt x="1073" y="664"/>
                    </a:lnTo>
                    <a:lnTo>
                      <a:pt x="1093" y="630"/>
                    </a:lnTo>
                    <a:lnTo>
                      <a:pt x="1093" y="63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31" name="îṥľiḋe"/>
              <p:cNvSpPr/>
              <p:nvPr/>
            </p:nvSpPr>
            <p:spPr bwMode="auto">
              <a:xfrm>
                <a:off x="6501938" y="2789038"/>
                <a:ext cx="760095" cy="760095"/>
              </a:xfrm>
              <a:custGeom>
                <a:avLst/>
                <a:gdLst>
                  <a:gd name="T0" fmla="*/ 980 w 980"/>
                  <a:gd name="T1" fmla="*/ 868 h 981"/>
                  <a:gd name="T2" fmla="*/ 349 w 980"/>
                  <a:gd name="T3" fmla="*/ 0 h 981"/>
                  <a:gd name="T4" fmla="*/ 349 w 980"/>
                  <a:gd name="T5" fmla="*/ 0 h 981"/>
                  <a:gd name="T6" fmla="*/ 301 w 980"/>
                  <a:gd name="T7" fmla="*/ 39 h 981"/>
                  <a:gd name="T8" fmla="*/ 253 w 980"/>
                  <a:gd name="T9" fmla="*/ 78 h 981"/>
                  <a:gd name="T10" fmla="*/ 207 w 980"/>
                  <a:gd name="T11" fmla="*/ 119 h 981"/>
                  <a:gd name="T12" fmla="*/ 163 w 980"/>
                  <a:gd name="T13" fmla="*/ 162 h 981"/>
                  <a:gd name="T14" fmla="*/ 120 w 980"/>
                  <a:gd name="T15" fmla="*/ 208 h 981"/>
                  <a:gd name="T16" fmla="*/ 78 w 980"/>
                  <a:gd name="T17" fmla="*/ 254 h 981"/>
                  <a:gd name="T18" fmla="*/ 38 w 980"/>
                  <a:gd name="T19" fmla="*/ 301 h 981"/>
                  <a:gd name="T20" fmla="*/ 0 w 980"/>
                  <a:gd name="T21" fmla="*/ 349 h 981"/>
                  <a:gd name="T22" fmla="*/ 867 w 980"/>
                  <a:gd name="T23" fmla="*/ 981 h 981"/>
                  <a:gd name="T24" fmla="*/ 867 w 980"/>
                  <a:gd name="T25" fmla="*/ 981 h 981"/>
                  <a:gd name="T26" fmla="*/ 894 w 980"/>
                  <a:gd name="T27" fmla="*/ 950 h 981"/>
                  <a:gd name="T28" fmla="*/ 921 w 980"/>
                  <a:gd name="T29" fmla="*/ 921 h 981"/>
                  <a:gd name="T30" fmla="*/ 950 w 980"/>
                  <a:gd name="T31" fmla="*/ 893 h 981"/>
                  <a:gd name="T32" fmla="*/ 980 w 980"/>
                  <a:gd name="T33" fmla="*/ 868 h 981"/>
                  <a:gd name="T34" fmla="*/ 980 w 980"/>
                  <a:gd name="T35" fmla="*/ 868 h 9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980" h="981">
                    <a:moveTo>
                      <a:pt x="980" y="868"/>
                    </a:moveTo>
                    <a:lnTo>
                      <a:pt x="349" y="0"/>
                    </a:lnTo>
                    <a:lnTo>
                      <a:pt x="349" y="0"/>
                    </a:lnTo>
                    <a:lnTo>
                      <a:pt x="301" y="39"/>
                    </a:lnTo>
                    <a:lnTo>
                      <a:pt x="253" y="78"/>
                    </a:lnTo>
                    <a:lnTo>
                      <a:pt x="207" y="119"/>
                    </a:lnTo>
                    <a:lnTo>
                      <a:pt x="163" y="162"/>
                    </a:lnTo>
                    <a:lnTo>
                      <a:pt x="120" y="208"/>
                    </a:lnTo>
                    <a:lnTo>
                      <a:pt x="78" y="254"/>
                    </a:lnTo>
                    <a:lnTo>
                      <a:pt x="38" y="301"/>
                    </a:lnTo>
                    <a:lnTo>
                      <a:pt x="0" y="349"/>
                    </a:lnTo>
                    <a:lnTo>
                      <a:pt x="867" y="981"/>
                    </a:lnTo>
                    <a:lnTo>
                      <a:pt x="867" y="981"/>
                    </a:lnTo>
                    <a:lnTo>
                      <a:pt x="894" y="950"/>
                    </a:lnTo>
                    <a:lnTo>
                      <a:pt x="921" y="921"/>
                    </a:lnTo>
                    <a:lnTo>
                      <a:pt x="950" y="893"/>
                    </a:lnTo>
                    <a:lnTo>
                      <a:pt x="980" y="868"/>
                    </a:lnTo>
                    <a:lnTo>
                      <a:pt x="980" y="868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32" name="íṣḻïḋé"/>
              <p:cNvSpPr/>
              <p:nvPr/>
            </p:nvSpPr>
            <p:spPr bwMode="auto">
              <a:xfrm>
                <a:off x="7224804" y="2498961"/>
                <a:ext cx="380048" cy="850066"/>
              </a:xfrm>
              <a:custGeom>
                <a:avLst/>
                <a:gdLst>
                  <a:gd name="T0" fmla="*/ 490 w 490"/>
                  <a:gd name="T1" fmla="*/ 1072 h 1097"/>
                  <a:gd name="T2" fmla="*/ 490 w 490"/>
                  <a:gd name="T3" fmla="*/ 0 h 1097"/>
                  <a:gd name="T4" fmla="*/ 490 w 490"/>
                  <a:gd name="T5" fmla="*/ 0 h 1097"/>
                  <a:gd name="T6" fmla="*/ 427 w 490"/>
                  <a:gd name="T7" fmla="*/ 3 h 1097"/>
                  <a:gd name="T8" fmla="*/ 363 w 490"/>
                  <a:gd name="T9" fmla="*/ 7 h 1097"/>
                  <a:gd name="T10" fmla="*/ 302 w 490"/>
                  <a:gd name="T11" fmla="*/ 13 h 1097"/>
                  <a:gd name="T12" fmla="*/ 240 w 490"/>
                  <a:gd name="T13" fmla="*/ 22 h 1097"/>
                  <a:gd name="T14" fmla="*/ 179 w 490"/>
                  <a:gd name="T15" fmla="*/ 32 h 1097"/>
                  <a:gd name="T16" fmla="*/ 119 w 490"/>
                  <a:gd name="T17" fmla="*/ 46 h 1097"/>
                  <a:gd name="T18" fmla="*/ 60 w 490"/>
                  <a:gd name="T19" fmla="*/ 60 h 1097"/>
                  <a:gd name="T20" fmla="*/ 0 w 490"/>
                  <a:gd name="T21" fmla="*/ 77 h 1097"/>
                  <a:gd name="T22" fmla="*/ 332 w 490"/>
                  <a:gd name="T23" fmla="*/ 1097 h 1097"/>
                  <a:gd name="T24" fmla="*/ 332 w 490"/>
                  <a:gd name="T25" fmla="*/ 1097 h 1097"/>
                  <a:gd name="T26" fmla="*/ 371 w 490"/>
                  <a:gd name="T27" fmla="*/ 1087 h 1097"/>
                  <a:gd name="T28" fmla="*/ 410 w 490"/>
                  <a:gd name="T29" fmla="*/ 1080 h 1097"/>
                  <a:gd name="T30" fmla="*/ 449 w 490"/>
                  <a:gd name="T31" fmla="*/ 1075 h 1097"/>
                  <a:gd name="T32" fmla="*/ 490 w 490"/>
                  <a:gd name="T33" fmla="*/ 1072 h 1097"/>
                  <a:gd name="T34" fmla="*/ 490 w 490"/>
                  <a:gd name="T35" fmla="*/ 1072 h 10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90" h="1097">
                    <a:moveTo>
                      <a:pt x="490" y="1072"/>
                    </a:moveTo>
                    <a:lnTo>
                      <a:pt x="490" y="0"/>
                    </a:lnTo>
                    <a:lnTo>
                      <a:pt x="490" y="0"/>
                    </a:lnTo>
                    <a:lnTo>
                      <a:pt x="427" y="3"/>
                    </a:lnTo>
                    <a:lnTo>
                      <a:pt x="363" y="7"/>
                    </a:lnTo>
                    <a:lnTo>
                      <a:pt x="302" y="13"/>
                    </a:lnTo>
                    <a:lnTo>
                      <a:pt x="240" y="22"/>
                    </a:lnTo>
                    <a:lnTo>
                      <a:pt x="179" y="32"/>
                    </a:lnTo>
                    <a:lnTo>
                      <a:pt x="119" y="46"/>
                    </a:lnTo>
                    <a:lnTo>
                      <a:pt x="60" y="60"/>
                    </a:lnTo>
                    <a:lnTo>
                      <a:pt x="0" y="77"/>
                    </a:lnTo>
                    <a:lnTo>
                      <a:pt x="332" y="1097"/>
                    </a:lnTo>
                    <a:lnTo>
                      <a:pt x="332" y="1097"/>
                    </a:lnTo>
                    <a:lnTo>
                      <a:pt x="371" y="1087"/>
                    </a:lnTo>
                    <a:lnTo>
                      <a:pt x="410" y="1080"/>
                    </a:lnTo>
                    <a:lnTo>
                      <a:pt x="449" y="1075"/>
                    </a:lnTo>
                    <a:lnTo>
                      <a:pt x="490" y="1072"/>
                    </a:lnTo>
                    <a:lnTo>
                      <a:pt x="490" y="1072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  <p:grpSp>
          <p:nvGrpSpPr>
            <p:cNvPr id="13" name="íṩľidè"/>
            <p:cNvGrpSpPr/>
            <p:nvPr/>
          </p:nvGrpSpPr>
          <p:grpSpPr>
            <a:xfrm>
              <a:off x="6907302" y="1666875"/>
              <a:ext cx="2862421" cy="2879546"/>
              <a:chOff x="907879" y="2281904"/>
              <a:chExt cx="3158296" cy="3287240"/>
            </a:xfrm>
          </p:grpSpPr>
          <p:cxnSp>
            <p:nvCxnSpPr>
              <p:cNvPr id="104" name="Straight Connector 62"/>
              <p:cNvCxnSpPr/>
              <p:nvPr/>
            </p:nvCxnSpPr>
            <p:spPr>
              <a:xfrm flipV="1">
                <a:off x="2482623" y="2281904"/>
                <a:ext cx="0" cy="72000"/>
              </a:xfrm>
              <a:prstGeom prst="line">
                <a:avLst/>
              </a:prstGeom>
              <a:ln w="28575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" name="Straight Connector 63"/>
              <p:cNvCxnSpPr/>
              <p:nvPr/>
            </p:nvCxnSpPr>
            <p:spPr>
              <a:xfrm flipV="1">
                <a:off x="2482623" y="5497144"/>
                <a:ext cx="0" cy="72000"/>
              </a:xfrm>
              <a:prstGeom prst="line">
                <a:avLst/>
              </a:prstGeom>
              <a:ln w="28575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" name="Straight Connector 64"/>
              <p:cNvCxnSpPr/>
              <p:nvPr/>
            </p:nvCxnSpPr>
            <p:spPr>
              <a:xfrm rot="2160000" flipV="1">
                <a:off x="3431504" y="2586790"/>
                <a:ext cx="0" cy="72000"/>
              </a:xfrm>
              <a:prstGeom prst="line">
                <a:avLst/>
              </a:prstGeom>
              <a:ln w="28575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Straight Connector 65"/>
              <p:cNvCxnSpPr/>
              <p:nvPr/>
            </p:nvCxnSpPr>
            <p:spPr>
              <a:xfrm rot="2160000" flipV="1">
                <a:off x="1537009" y="5185843"/>
                <a:ext cx="0" cy="72000"/>
              </a:xfrm>
              <a:prstGeom prst="line">
                <a:avLst/>
              </a:prstGeom>
              <a:ln w="28575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Straight Connector 66"/>
              <p:cNvCxnSpPr/>
              <p:nvPr/>
            </p:nvCxnSpPr>
            <p:spPr>
              <a:xfrm rot="4320000" flipV="1">
                <a:off x="4018698" y="3395911"/>
                <a:ext cx="0" cy="72000"/>
              </a:xfrm>
              <a:prstGeom prst="line">
                <a:avLst/>
              </a:prstGeom>
              <a:ln w="28575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" name="Straight Connector 67"/>
              <p:cNvCxnSpPr/>
              <p:nvPr/>
            </p:nvCxnSpPr>
            <p:spPr>
              <a:xfrm rot="4320000" flipV="1">
                <a:off x="943879" y="4384963"/>
                <a:ext cx="0" cy="72000"/>
              </a:xfrm>
              <a:prstGeom prst="line">
                <a:avLst/>
              </a:prstGeom>
              <a:ln w="28575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Straight Connector 68"/>
              <p:cNvCxnSpPr/>
              <p:nvPr/>
            </p:nvCxnSpPr>
            <p:spPr>
              <a:xfrm rot="19440000">
                <a:off x="3426004" y="5195394"/>
                <a:ext cx="0" cy="72000"/>
              </a:xfrm>
              <a:prstGeom prst="line">
                <a:avLst/>
              </a:prstGeom>
              <a:ln w="28575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Straight Connector 69"/>
              <p:cNvCxnSpPr/>
              <p:nvPr/>
            </p:nvCxnSpPr>
            <p:spPr>
              <a:xfrm rot="19440000">
                <a:off x="1539142" y="2584578"/>
                <a:ext cx="0" cy="72000"/>
              </a:xfrm>
              <a:prstGeom prst="line">
                <a:avLst/>
              </a:prstGeom>
              <a:ln w="28575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2" name="Straight Connector 70"/>
              <p:cNvCxnSpPr/>
              <p:nvPr/>
            </p:nvCxnSpPr>
            <p:spPr>
              <a:xfrm rot="17280000">
                <a:off x="4030175" y="4369891"/>
                <a:ext cx="0" cy="72000"/>
              </a:xfrm>
              <a:prstGeom prst="line">
                <a:avLst/>
              </a:prstGeom>
              <a:ln w="28575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" name="Straight Connector 71"/>
              <p:cNvCxnSpPr/>
              <p:nvPr/>
            </p:nvCxnSpPr>
            <p:spPr>
              <a:xfrm rot="17280000">
                <a:off x="956790" y="3393699"/>
                <a:ext cx="0" cy="72000"/>
              </a:xfrm>
              <a:prstGeom prst="line">
                <a:avLst/>
              </a:prstGeom>
              <a:ln w="28575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1" name="iṩḻïďê"/>
            <p:cNvSpPr/>
            <p:nvPr/>
          </p:nvSpPr>
          <p:spPr>
            <a:xfrm>
              <a:off x="7425632" y="2198416"/>
              <a:ext cx="1849779" cy="184977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02" name="ïśľïḓe"/>
            <p:cNvSpPr txBox="1"/>
            <p:nvPr/>
          </p:nvSpPr>
          <p:spPr>
            <a:xfrm>
              <a:off x="7802729" y="3239340"/>
              <a:ext cx="1095586" cy="406324"/>
            </a:xfrm>
            <a:prstGeom prst="rect">
              <a:avLst/>
            </a:prstGeom>
          </p:spPr>
          <p:txBody>
            <a:bodyPr wrap="none" lIns="0" tIns="0" rIns="0" bIns="0">
              <a:noAutofit/>
              <a:scene3d>
                <a:camera prst="orthographicFront"/>
                <a:lightRig rig="threePt" dir="t"/>
              </a:scene3d>
              <a:sp3d contourW="12700">
                <a:bevelT w="0" h="0"/>
              </a:sp3d>
            </a:bodyPr>
            <a:lstStyle/>
            <a:p>
              <a:pPr algn="ctr">
                <a:spcBef>
                  <a:spcPct val="0"/>
                </a:spcBef>
                <a:tabLst>
                  <a:tab pos="180975" algn="l"/>
                </a:tabLst>
              </a:pPr>
              <a:r>
                <a:rPr lang="zh-TW" altLang="en-US" sz="2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</a:rPr>
                <a:t>篇</a:t>
              </a:r>
              <a:endParaRPr lang="en-US" altLang="ko-KR" sz="2400" spc="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135" name="文本框 86"/>
          <p:cNvSpPr txBox="1"/>
          <p:nvPr/>
        </p:nvSpPr>
        <p:spPr>
          <a:xfrm>
            <a:off x="8220380" y="4750081"/>
            <a:ext cx="3011054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zh-CN" alt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学位论文</a:t>
            </a:r>
          </a:p>
        </p:txBody>
      </p:sp>
      <p:sp>
        <p:nvSpPr>
          <p:cNvPr id="134" name="íšḷîḍè"/>
          <p:cNvSpPr txBox="1"/>
          <p:nvPr/>
        </p:nvSpPr>
        <p:spPr>
          <a:xfrm>
            <a:off x="1733660" y="2931706"/>
            <a:ext cx="1490525" cy="641342"/>
          </a:xfrm>
          <a:prstGeom prst="rect">
            <a:avLst/>
          </a:prstGeom>
        </p:spPr>
        <p:txBody>
          <a:bodyPr wrap="none" lIns="0" tIns="0" rIns="0" bIns="0">
            <a:noAutofit/>
            <a:scene3d>
              <a:camera prst="orthographicFront"/>
              <a:lightRig rig="threePt" dir="t"/>
            </a:scene3d>
            <a:sp3d contourW="12700">
              <a:bevelT w="0" h="0"/>
            </a:sp3d>
          </a:bodyPr>
          <a:lstStyle/>
          <a:p>
            <a:pPr algn="ctr">
              <a:spcBef>
                <a:spcPct val="0"/>
              </a:spcBef>
              <a:tabLst>
                <a:tab pos="180975" algn="l"/>
              </a:tabLst>
            </a:pPr>
            <a:r>
              <a:rPr lang="en-US" altLang="zh-TW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821</a:t>
            </a:r>
          </a:p>
        </p:txBody>
      </p:sp>
      <p:sp>
        <p:nvSpPr>
          <p:cNvPr id="136" name="íšḷîḍè"/>
          <p:cNvSpPr txBox="1"/>
          <p:nvPr/>
        </p:nvSpPr>
        <p:spPr>
          <a:xfrm>
            <a:off x="5289952" y="2936112"/>
            <a:ext cx="1490525" cy="641342"/>
          </a:xfrm>
          <a:prstGeom prst="rect">
            <a:avLst/>
          </a:prstGeom>
        </p:spPr>
        <p:txBody>
          <a:bodyPr wrap="none" lIns="0" tIns="0" rIns="0" bIns="0">
            <a:noAutofit/>
            <a:scene3d>
              <a:camera prst="orthographicFront"/>
              <a:lightRig rig="threePt" dir="t"/>
            </a:scene3d>
            <a:sp3d contourW="12700">
              <a:bevelT w="0" h="0"/>
            </a:sp3d>
          </a:bodyPr>
          <a:lstStyle/>
          <a:p>
            <a:pPr algn="ctr">
              <a:spcBef>
                <a:spcPct val="0"/>
              </a:spcBef>
              <a:tabLst>
                <a:tab pos="180975" algn="l"/>
              </a:tabLst>
            </a:pPr>
            <a:r>
              <a:rPr lang="en-US" altLang="zh-TW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294,847</a:t>
            </a:r>
          </a:p>
        </p:txBody>
      </p:sp>
      <p:sp>
        <p:nvSpPr>
          <p:cNvPr id="137" name="íšḷîḍè"/>
          <p:cNvSpPr txBox="1"/>
          <p:nvPr/>
        </p:nvSpPr>
        <p:spPr>
          <a:xfrm>
            <a:off x="8876826" y="2929948"/>
            <a:ext cx="1490525" cy="641342"/>
          </a:xfrm>
          <a:prstGeom prst="rect">
            <a:avLst/>
          </a:prstGeom>
        </p:spPr>
        <p:txBody>
          <a:bodyPr wrap="none" lIns="0" tIns="0" rIns="0" bIns="0">
            <a:noAutofit/>
            <a:scene3d>
              <a:camera prst="orthographicFront"/>
              <a:lightRig rig="threePt" dir="t"/>
            </a:scene3d>
            <a:sp3d contourW="12700">
              <a:bevelT w="0" h="0"/>
            </a:sp3d>
          </a:bodyPr>
          <a:lstStyle/>
          <a:p>
            <a:pPr algn="ctr">
              <a:spcBef>
                <a:spcPct val="0"/>
              </a:spcBef>
              <a:tabLst>
                <a:tab pos="180975" algn="l"/>
              </a:tabLst>
            </a:pPr>
            <a:r>
              <a:rPr lang="en-US" altLang="zh-TW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111,380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22feeb1e-7905-448f-b141-643a6e48abde}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custom"/>
  <p:tag name="KSO_WM_TEMPLATE_INDEX" val="126"/>
  <p:tag name="KSO_WM_UNIT_TYPE" val="l_i"/>
  <p:tag name="KSO_WM_UNIT_INDEX" val="1_1"/>
  <p:tag name="KSO_WM_UNIT_ID" val="custom126_18*l_i*1_1"/>
  <p:tag name="KSO_WM_UNIT_CLEAR" val="1"/>
  <p:tag name="KSO_WM_UNIT_LAYERLEVEL" val="1_1"/>
  <p:tag name="KSO_WM_DIAGRAM_GROUP_CODE" val="l1-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custom"/>
  <p:tag name="KSO_WM_TEMPLATE_INDEX" val="126"/>
  <p:tag name="KSO_WM_UNIT_TYPE" val="l_i"/>
  <p:tag name="KSO_WM_UNIT_INDEX" val="1_2"/>
  <p:tag name="KSO_WM_UNIT_ID" val="custom126_18*l_i*1_2"/>
  <p:tag name="KSO_WM_UNIT_CLEAR" val="1"/>
  <p:tag name="KSO_WM_UNIT_LAYERLEVEL" val="1_1"/>
  <p:tag name="KSO_WM_DIAGRAM_GROUP_CODE" val="l1-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custom"/>
  <p:tag name="KSO_WM_TEMPLATE_INDEX" val="126"/>
  <p:tag name="KSO_WM_UNIT_TYPE" val="l_h_f"/>
  <p:tag name="KSO_WM_UNIT_INDEX" val="1_1_1"/>
  <p:tag name="KSO_WM_UNIT_ID" val="custom126_18*l_h_f*1_1_1"/>
  <p:tag name="KSO_WM_UNIT_CLEAR" val="1"/>
  <p:tag name="KSO_WM_UNIT_LAYERLEVEL" val="1_1_1"/>
  <p:tag name="KSO_WM_UNIT_VALUE" val="16"/>
  <p:tag name="KSO_WM_UNIT_HIGHLIGHT" val="0"/>
  <p:tag name="KSO_WM_UNIT_COMPATIBLE" val="0"/>
  <p:tag name="KSO_WM_UNIT_PRESET_TEXT_INDEX" val="4"/>
  <p:tag name="KSO_WM_DIAGRAM_GROUP_CODE" val="l1-2"/>
  <p:tag name="KSO_WM_UNIT_PRESET_TEXT_LEN" val="2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custom"/>
  <p:tag name="KSO_WM_TEMPLATE_INDEX" val="126"/>
  <p:tag name="KSO_WM_UNIT_TYPE" val="l_h_f"/>
  <p:tag name="KSO_WM_UNIT_INDEX" val="1_1_1"/>
  <p:tag name="KSO_WM_UNIT_ID" val="custom126_18*l_h_f*1_1_1"/>
  <p:tag name="KSO_WM_UNIT_CLEAR" val="1"/>
  <p:tag name="KSO_WM_UNIT_LAYERLEVEL" val="1_1_1"/>
  <p:tag name="KSO_WM_UNIT_VALUE" val="16"/>
  <p:tag name="KSO_WM_UNIT_HIGHLIGHT" val="0"/>
  <p:tag name="KSO_WM_UNIT_COMPATIBLE" val="0"/>
  <p:tag name="KSO_WM_UNIT_PRESET_TEXT_INDEX" val="4"/>
  <p:tag name="KSO_WM_DIAGRAM_GROUP_CODE" val="l1-2"/>
  <p:tag name="KSO_WM_UNIT_PRESET_TEXT_LEN" val="2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D" val="custom126_18*i*0"/>
  <p:tag name="KSO_WM_TEMPLATE_CATEGORY" val="custom"/>
  <p:tag name="KSO_WM_TEMPLATE_INDEX" val="126"/>
  <p:tag name="KSO_WM_UNIT_INDEX" val="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custom"/>
  <p:tag name="KSO_WM_TEMPLATE_INDEX" val="126"/>
  <p:tag name="KSO_WM_UNIT_TYPE" val="l_i"/>
  <p:tag name="KSO_WM_UNIT_INDEX" val="1_2"/>
  <p:tag name="KSO_WM_UNIT_ID" val="custom126_18*l_i*1_2"/>
  <p:tag name="KSO_WM_UNIT_CLEAR" val="1"/>
  <p:tag name="KSO_WM_UNIT_LAYERLEVEL" val="1_1"/>
  <p:tag name="KSO_WM_DIAGRAM_GROUP_CODE" val="l1-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custom"/>
  <p:tag name="KSO_WM_TEMPLATE_INDEX" val="126"/>
  <p:tag name="KSO_WM_UNIT_TYPE" val="l_h_f"/>
  <p:tag name="KSO_WM_UNIT_INDEX" val="1_1_1"/>
  <p:tag name="KSO_WM_UNIT_ID" val="custom126_18*l_h_f*1_1_1"/>
  <p:tag name="KSO_WM_UNIT_CLEAR" val="1"/>
  <p:tag name="KSO_WM_UNIT_LAYERLEVEL" val="1_1_1"/>
  <p:tag name="KSO_WM_UNIT_VALUE" val="16"/>
  <p:tag name="KSO_WM_UNIT_HIGHLIGHT" val="0"/>
  <p:tag name="KSO_WM_UNIT_COMPATIBLE" val="0"/>
  <p:tag name="KSO_WM_UNIT_PRESET_TEXT_INDEX" val="4"/>
  <p:tag name="KSO_WM_DIAGRAM_GROUP_CODE" val="l1-2"/>
  <p:tag name="KSO_WM_UNIT_PRESET_TEXT_LEN" val="26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D" val="custom126_18*i*0"/>
  <p:tag name="KSO_WM_TEMPLATE_CATEGORY" val="custom"/>
  <p:tag name="KSO_WM_TEMPLATE_INDEX" val="126"/>
  <p:tag name="KSO_WM_UNIT_INDEX" val="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custom"/>
  <p:tag name="KSO_WM_TEMPLATE_INDEX" val="126"/>
  <p:tag name="KSO_WM_UNIT_TYPE" val="l_i"/>
  <p:tag name="KSO_WM_UNIT_INDEX" val="1_2"/>
  <p:tag name="KSO_WM_UNIT_ID" val="custom126_18*l_i*1_2"/>
  <p:tag name="KSO_WM_UNIT_CLEAR" val="1"/>
  <p:tag name="KSO_WM_UNIT_LAYERLEVEL" val="1_1"/>
  <p:tag name="KSO_WM_DIAGRAM_GROUP_CODE" val="l1-2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custom"/>
  <p:tag name="KSO_WM_TEMPLATE_INDEX" val="126"/>
  <p:tag name="KSO_WM_UNIT_TYPE" val="l_h_f"/>
  <p:tag name="KSO_WM_UNIT_INDEX" val="1_1_1"/>
  <p:tag name="KSO_WM_UNIT_ID" val="custom126_18*l_h_f*1_1_1"/>
  <p:tag name="KSO_WM_UNIT_CLEAR" val="1"/>
  <p:tag name="KSO_WM_UNIT_LAYERLEVEL" val="1_1_1"/>
  <p:tag name="KSO_WM_UNIT_VALUE" val="16"/>
  <p:tag name="KSO_WM_UNIT_HIGHLIGHT" val="0"/>
  <p:tag name="KSO_WM_UNIT_COMPATIBLE" val="0"/>
  <p:tag name="KSO_WM_UNIT_PRESET_TEXT_INDEX" val="4"/>
  <p:tag name="KSO_WM_DIAGRAM_GROUP_CODE" val="l1-2"/>
  <p:tag name="KSO_WM_UNIT_PRESET_TEXT_LEN" val="2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98f9a142-4263-4974-91fc-48b083a29aac}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D" val="custom126_18*i*0"/>
  <p:tag name="KSO_WM_TEMPLATE_CATEGORY" val="custom"/>
  <p:tag name="KSO_WM_TEMPLATE_INDEX" val="126"/>
  <p:tag name="KSO_WM_UNIT_INDEX" val="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custom"/>
  <p:tag name="KSO_WM_TEMPLATE_INDEX" val="126"/>
  <p:tag name="KSO_WM_UNIT_TYPE" val="l_i"/>
  <p:tag name="KSO_WM_UNIT_INDEX" val="1_2"/>
  <p:tag name="KSO_WM_UNIT_ID" val="custom126_18*l_i*1_2"/>
  <p:tag name="KSO_WM_UNIT_CLEAR" val="1"/>
  <p:tag name="KSO_WM_UNIT_LAYERLEVEL" val="1_1"/>
  <p:tag name="KSO_WM_DIAGRAM_GROUP_CODE" val="l1-2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custom"/>
  <p:tag name="KSO_WM_TEMPLATE_INDEX" val="126"/>
  <p:tag name="KSO_WM_UNIT_TYPE" val="l_h_f"/>
  <p:tag name="KSO_WM_UNIT_INDEX" val="1_1_1"/>
  <p:tag name="KSO_WM_UNIT_ID" val="custom126_18*l_h_f*1_1_1"/>
  <p:tag name="KSO_WM_UNIT_CLEAR" val="1"/>
  <p:tag name="KSO_WM_UNIT_LAYERLEVEL" val="1_1_1"/>
  <p:tag name="KSO_WM_UNIT_VALUE" val="16"/>
  <p:tag name="KSO_WM_UNIT_HIGHLIGHT" val="0"/>
  <p:tag name="KSO_WM_UNIT_COMPATIBLE" val="0"/>
  <p:tag name="KSO_WM_UNIT_PRESET_TEXT_INDEX" val="4"/>
  <p:tag name="KSO_WM_DIAGRAM_GROUP_CODE" val="l1-2"/>
  <p:tag name="KSO_WM_UNIT_PRESET_TEXT_LEN" val="26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D" val="custom126_18*i*0"/>
  <p:tag name="KSO_WM_TEMPLATE_CATEGORY" val="custom"/>
  <p:tag name="KSO_WM_TEMPLATE_INDEX" val="126"/>
  <p:tag name="KSO_WM_UNIT_INDEX" val="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custom"/>
  <p:tag name="KSO_WM_TEMPLATE_INDEX" val="126"/>
  <p:tag name="KSO_WM_UNIT_TYPE" val="l_i"/>
  <p:tag name="KSO_WM_UNIT_INDEX" val="1_2"/>
  <p:tag name="KSO_WM_UNIT_ID" val="custom126_18*l_i*1_2"/>
  <p:tag name="KSO_WM_UNIT_CLEAR" val="1"/>
  <p:tag name="KSO_WM_UNIT_LAYERLEVEL" val="1_1"/>
  <p:tag name="KSO_WM_DIAGRAM_GROUP_CODE" val="l1-2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custom"/>
  <p:tag name="KSO_WM_TEMPLATE_INDEX" val="126"/>
  <p:tag name="KSO_WM_UNIT_TYPE" val="l_h_f"/>
  <p:tag name="KSO_WM_UNIT_INDEX" val="1_1_1"/>
  <p:tag name="KSO_WM_UNIT_ID" val="custom126_18*l_h_f*1_1_1"/>
  <p:tag name="KSO_WM_UNIT_CLEAR" val="1"/>
  <p:tag name="KSO_WM_UNIT_LAYERLEVEL" val="1_1_1"/>
  <p:tag name="KSO_WM_UNIT_VALUE" val="16"/>
  <p:tag name="KSO_WM_UNIT_HIGHLIGHT" val="0"/>
  <p:tag name="KSO_WM_UNIT_COMPATIBLE" val="0"/>
  <p:tag name="KSO_WM_UNIT_PRESET_TEXT_INDEX" val="4"/>
  <p:tag name="KSO_WM_DIAGRAM_GROUP_CODE" val="l1-2"/>
  <p:tag name="KSO_WM_UNIT_PRESET_TEXT_LEN" val="26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custom"/>
  <p:tag name="KSO_WM_TEMPLATE_INDEX" val="126"/>
  <p:tag name="KSO_WM_UNIT_TYPE" val="l_h_f"/>
  <p:tag name="KSO_WM_UNIT_INDEX" val="1_1_1"/>
  <p:tag name="KSO_WM_UNIT_ID" val="custom126_18*l_h_f*1_1_1"/>
  <p:tag name="KSO_WM_UNIT_CLEAR" val="1"/>
  <p:tag name="KSO_WM_UNIT_LAYERLEVEL" val="1_1_1"/>
  <p:tag name="KSO_WM_UNIT_VALUE" val="16"/>
  <p:tag name="KSO_WM_UNIT_HIGHLIGHT" val="0"/>
  <p:tag name="KSO_WM_UNIT_COMPATIBLE" val="0"/>
  <p:tag name="KSO_WM_UNIT_PRESET_TEXT_INDEX" val="4"/>
  <p:tag name="KSO_WM_DIAGRAM_GROUP_CODE" val="l1-2"/>
  <p:tag name="KSO_WM_UNIT_PRESET_TEXT_LEN" val="26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a2700b3e-824d-4046-9b80-b63ba1564496}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dbd3ed9f-6ccd-477f-9fc5-4c5c5e918705}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custom"/>
  <p:tag name="KSO_WM_TEMPLATE_INDEX" val="126"/>
  <p:tag name="KSO_WM_UNIT_TYPE" val="l_i"/>
  <p:tag name="KSO_WM_UNIT_INDEX" val="1_2"/>
  <p:tag name="KSO_WM_UNIT_ID" val="custom126_18*l_i*1_2"/>
  <p:tag name="KSO_WM_UNIT_CLEAR" val="1"/>
  <p:tag name="KSO_WM_UNIT_LAYERLEVEL" val="1_1"/>
  <p:tag name="KSO_WM_DIAGRAM_GROUP_CODE" val="l1-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D" val="custom126_18*i*0"/>
  <p:tag name="KSO_WM_TEMPLATE_CATEGORY" val="custom"/>
  <p:tag name="KSO_WM_TEMPLATE_INDEX" val="126"/>
  <p:tag name="KSO_WM_UNIT_INDEX" val="0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custom"/>
  <p:tag name="KSO_WM_TEMPLATE_INDEX" val="126"/>
  <p:tag name="KSO_WM_UNIT_TYPE" val="l_i"/>
  <p:tag name="KSO_WM_UNIT_INDEX" val="1_2"/>
  <p:tag name="KSO_WM_UNIT_ID" val="custom126_18*l_i*1_2"/>
  <p:tag name="KSO_WM_UNIT_CLEAR" val="1"/>
  <p:tag name="KSO_WM_UNIT_LAYERLEVEL" val="1_1"/>
  <p:tag name="KSO_WM_DIAGRAM_GROUP_CODE" val="l1-2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custom"/>
  <p:tag name="KSO_WM_TEMPLATE_INDEX" val="126"/>
  <p:tag name="KSO_WM_UNIT_TYPE" val="l_h_f"/>
  <p:tag name="KSO_WM_UNIT_INDEX" val="1_1_1"/>
  <p:tag name="KSO_WM_UNIT_ID" val="custom126_18*l_h_f*1_1_1"/>
  <p:tag name="KSO_WM_UNIT_CLEAR" val="1"/>
  <p:tag name="KSO_WM_UNIT_LAYERLEVEL" val="1_1_1"/>
  <p:tag name="KSO_WM_UNIT_VALUE" val="16"/>
  <p:tag name="KSO_WM_UNIT_HIGHLIGHT" val="0"/>
  <p:tag name="KSO_WM_UNIT_COMPATIBLE" val="0"/>
  <p:tag name="KSO_WM_UNIT_PRESET_TEXT_INDEX" val="4"/>
  <p:tag name="KSO_WM_DIAGRAM_GROUP_CODE" val="l1-2"/>
  <p:tag name="KSO_WM_UNIT_PRESET_TEXT_LEN" val="26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custom"/>
  <p:tag name="KSO_WM_TEMPLATE_INDEX" val="126"/>
  <p:tag name="KSO_WM_UNIT_TYPE" val="l_h_f"/>
  <p:tag name="KSO_WM_UNIT_INDEX" val="1_1_1"/>
  <p:tag name="KSO_WM_UNIT_ID" val="custom126_18*l_h_f*1_1_1"/>
  <p:tag name="KSO_WM_UNIT_CLEAR" val="1"/>
  <p:tag name="KSO_WM_UNIT_LAYERLEVEL" val="1_1_1"/>
  <p:tag name="KSO_WM_UNIT_VALUE" val="16"/>
  <p:tag name="KSO_WM_UNIT_HIGHLIGHT" val="0"/>
  <p:tag name="KSO_WM_UNIT_COMPATIBLE" val="0"/>
  <p:tag name="KSO_WM_UNIT_PRESET_TEXT_INDEX" val="4"/>
  <p:tag name="KSO_WM_DIAGRAM_GROUP_CODE" val="l1-2"/>
  <p:tag name="KSO_WM_UNIT_PRESET_TEXT_LEN" val="26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custom"/>
  <p:tag name="KSO_WM_TEMPLATE_INDEX" val="126"/>
  <p:tag name="KSO_WM_UNIT_TYPE" val="l_h_f"/>
  <p:tag name="KSO_WM_UNIT_INDEX" val="1_1_1"/>
  <p:tag name="KSO_WM_UNIT_ID" val="custom126_18*l_h_f*1_1_1"/>
  <p:tag name="KSO_WM_UNIT_CLEAR" val="1"/>
  <p:tag name="KSO_WM_UNIT_LAYERLEVEL" val="1_1_1"/>
  <p:tag name="KSO_WM_UNIT_VALUE" val="16"/>
  <p:tag name="KSO_WM_UNIT_HIGHLIGHT" val="0"/>
  <p:tag name="KSO_WM_UNIT_COMPATIBLE" val="0"/>
  <p:tag name="KSO_WM_UNIT_PRESET_TEXT_INDEX" val="4"/>
  <p:tag name="KSO_WM_DIAGRAM_GROUP_CODE" val="l1-2"/>
  <p:tag name="KSO_WM_UNIT_PRESET_TEXT_LEN" val="2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custom"/>
  <p:tag name="KSO_WM_TEMPLATE_INDEX" val="126"/>
  <p:tag name="KSO_WM_UNIT_TYPE" val="l_h_f"/>
  <p:tag name="KSO_WM_UNIT_INDEX" val="1_1_1"/>
  <p:tag name="KSO_WM_UNIT_ID" val="custom126_18*l_h_f*1_1_1"/>
  <p:tag name="KSO_WM_UNIT_CLEAR" val="1"/>
  <p:tag name="KSO_WM_UNIT_LAYERLEVEL" val="1_1_1"/>
  <p:tag name="KSO_WM_UNIT_VALUE" val="16"/>
  <p:tag name="KSO_WM_UNIT_HIGHLIGHT" val="0"/>
  <p:tag name="KSO_WM_UNIT_COMPATIBLE" val="0"/>
  <p:tag name="KSO_WM_UNIT_PRESET_TEXT_INDEX" val="4"/>
  <p:tag name="KSO_WM_DIAGRAM_GROUP_CODE" val="l1-2"/>
  <p:tag name="KSO_WM_UNIT_PRESET_TEXT_LEN" val="2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custom"/>
  <p:tag name="KSO_WM_TEMPLATE_INDEX" val="126"/>
  <p:tag name="KSO_WM_UNIT_TYPE" val="l_i"/>
  <p:tag name="KSO_WM_UNIT_INDEX" val="1_1"/>
  <p:tag name="KSO_WM_UNIT_ID" val="custom126_18*l_i*1_1"/>
  <p:tag name="KSO_WM_UNIT_CLEAR" val="1"/>
  <p:tag name="KSO_WM_UNIT_LAYERLEVEL" val="1_1"/>
  <p:tag name="KSO_WM_DIAGRAM_GROUP_CODE" val="l1-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custom"/>
  <p:tag name="KSO_WM_TEMPLATE_INDEX" val="126"/>
  <p:tag name="KSO_WM_UNIT_TYPE" val="l_i"/>
  <p:tag name="KSO_WM_UNIT_INDEX" val="1_2"/>
  <p:tag name="KSO_WM_UNIT_ID" val="custom126_18*l_i*1_2"/>
  <p:tag name="KSO_WM_UNIT_CLEAR" val="1"/>
  <p:tag name="KSO_WM_UNIT_LAYERLEVEL" val="1_1"/>
  <p:tag name="KSO_WM_DIAGRAM_GROUP_CODE" val="l1-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custom"/>
  <p:tag name="KSO_WM_TEMPLATE_INDEX" val="126"/>
  <p:tag name="KSO_WM_UNIT_TYPE" val="l_h_f"/>
  <p:tag name="KSO_WM_UNIT_INDEX" val="1_1_1"/>
  <p:tag name="KSO_WM_UNIT_ID" val="custom126_18*l_h_f*1_1_1"/>
  <p:tag name="KSO_WM_UNIT_CLEAR" val="1"/>
  <p:tag name="KSO_WM_UNIT_LAYERLEVEL" val="1_1_1"/>
  <p:tag name="KSO_WM_UNIT_VALUE" val="16"/>
  <p:tag name="KSO_WM_UNIT_HIGHLIGHT" val="0"/>
  <p:tag name="KSO_WM_UNIT_COMPATIBLE" val="0"/>
  <p:tag name="KSO_WM_UNIT_PRESET_TEXT_INDEX" val="4"/>
  <p:tag name="KSO_WM_DIAGRAM_GROUP_CODE" val="l1-2"/>
  <p:tag name="KSO_WM_UNIT_PRESET_TEXT_LEN" val="2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D" val="custom126_18*i*0"/>
  <p:tag name="KSO_WM_TEMPLATE_CATEGORY" val="custom"/>
  <p:tag name="KSO_WM_TEMPLATE_INDEX" val="126"/>
  <p:tag name="KSO_WM_UNIT_INDEX" val="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custom"/>
  <p:tag name="KSO_WM_TEMPLATE_INDEX" val="126"/>
  <p:tag name="KSO_WM_UNIT_TYPE" val="l_h_f"/>
  <p:tag name="KSO_WM_UNIT_INDEX" val="1_1_1"/>
  <p:tag name="KSO_WM_UNIT_ID" val="custom126_18*l_h_f*1_1_1"/>
  <p:tag name="KSO_WM_UNIT_CLEAR" val="1"/>
  <p:tag name="KSO_WM_UNIT_LAYERLEVEL" val="1_1_1"/>
  <p:tag name="KSO_WM_UNIT_VALUE" val="16"/>
  <p:tag name="KSO_WM_UNIT_HIGHLIGHT" val="0"/>
  <p:tag name="KSO_WM_UNIT_COMPATIBLE" val="0"/>
  <p:tag name="KSO_WM_UNIT_PRESET_TEXT_INDEX" val="4"/>
  <p:tag name="KSO_WM_DIAGRAM_GROUP_CODE" val="l1-2"/>
  <p:tag name="KSO_WM_UNIT_PRESET_TEXT_LEN" val="26"/>
</p:tagLst>
</file>

<file path=ppt/theme/theme1.xml><?xml version="1.0" encoding="utf-8"?>
<a:theme xmlns:a="http://schemas.openxmlformats.org/drawingml/2006/main" name="fab2129feb295ab8fe89233f88001d44850992a9">
  <a:themeElements>
    <a:clrScheme name="Office 主题">
      <a:dk1>
        <a:srgbClr val="000000"/>
      </a:dk1>
      <a:lt1>
        <a:srgbClr val="FFFFFF"/>
      </a:lt1>
      <a:dk2>
        <a:srgbClr val="0C4E7E"/>
      </a:dk2>
      <a:lt2>
        <a:srgbClr val="E2DFCC"/>
      </a:lt2>
      <a:accent1>
        <a:srgbClr val="093759"/>
      </a:accent1>
      <a:accent2>
        <a:srgbClr val="F33735"/>
      </a:accent2>
      <a:accent3>
        <a:srgbClr val="AAC2AC"/>
      </a:accent3>
      <a:accent4>
        <a:srgbClr val="EBB690"/>
      </a:accent4>
      <a:accent5>
        <a:srgbClr val="0B4F76"/>
      </a:accent5>
      <a:accent6>
        <a:srgbClr val="BFBFBF"/>
      </a:accent6>
      <a:hlink>
        <a:srgbClr val="D10E0C"/>
      </a:hlink>
      <a:folHlink>
        <a:srgbClr val="BBB487"/>
      </a:folHlink>
    </a:clrScheme>
    <a:fontScheme name="自定义 7">
      <a:majorFont>
        <a:latin typeface="Calibri Light"/>
        <a:ea typeface="微软雅黑"/>
        <a:cs typeface=""/>
      </a:majorFont>
      <a:minorFont>
        <a:latin typeface="Calibri Light"/>
        <a:ea typeface="微软雅黑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10f8495b4f946cdcfb21b71a5942a6bea6cb245d</Template>
  <TotalTime>0</TotalTime>
  <Words>2248</Words>
  <Application>Microsoft Office PowerPoint</Application>
  <PresentationFormat>宽屏</PresentationFormat>
  <Paragraphs>633</Paragraphs>
  <Slides>62</Slides>
  <Notes>24</Notes>
  <HiddenSlides>0</HiddenSlides>
  <MMClips>0</MMClips>
  <ScaleCrop>false</ScaleCrop>
  <HeadingPairs>
    <vt:vector size="6" baseType="variant">
      <vt:variant>
        <vt:lpstr>已用的字体</vt:lpstr>
      </vt:variant>
      <vt:variant>
        <vt:i4>22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62</vt:i4>
      </vt:variant>
    </vt:vector>
  </HeadingPairs>
  <TitlesOfParts>
    <vt:vector size="85" baseType="lpstr">
      <vt:lpstr>Adobe 黑体 Std R</vt:lpstr>
      <vt:lpstr>Adobe 楷体 Std R</vt:lpstr>
      <vt:lpstr>Helvetica Light</vt:lpstr>
      <vt:lpstr>Microsoft JhengHei</vt:lpstr>
      <vt:lpstr>Microsoft JhengHei Light</vt:lpstr>
      <vt:lpstr>Open Sans</vt:lpstr>
      <vt:lpstr>OPPOSans R</vt:lpstr>
      <vt:lpstr>PMingLiU</vt:lpstr>
      <vt:lpstr>PMingLiU</vt:lpstr>
      <vt:lpstr>等线</vt:lpstr>
      <vt:lpstr>汉仪细等线简</vt:lpstr>
      <vt:lpstr>华文细黑</vt:lpstr>
      <vt:lpstr>楷体</vt:lpstr>
      <vt:lpstr>宋体</vt:lpstr>
      <vt:lpstr>微软雅黑</vt:lpstr>
      <vt:lpstr>Arial</vt:lpstr>
      <vt:lpstr>Calibri</vt:lpstr>
      <vt:lpstr>Calibri Light</vt:lpstr>
      <vt:lpstr>Century Gothic</vt:lpstr>
      <vt:lpstr>Tahoma</vt:lpstr>
      <vt:lpstr>Times New Roman</vt:lpstr>
      <vt:lpstr>Wingdings</vt:lpstr>
      <vt:lpstr>fab2129feb295ab8fe89233f88001d44850992a9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zz</dc:creator>
  <cp:lastModifiedBy>yhm</cp:lastModifiedBy>
  <cp:revision>278</cp:revision>
  <dcterms:created xsi:type="dcterms:W3CDTF">2018-05-07T03:19:00Z</dcterms:created>
  <dcterms:modified xsi:type="dcterms:W3CDTF">2021-11-05T01:25:54Z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2052-11.1.0.9208</vt:lpwstr>
  </property>
</Properties>
</file>