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40" r:id="rId2"/>
    <p:sldMasterId id="2147483764" r:id="rId3"/>
  </p:sldMasterIdLst>
  <p:notesMasterIdLst>
    <p:notesMasterId r:id="rId20"/>
  </p:notesMasterIdLst>
  <p:sldIdLst>
    <p:sldId id="1108" r:id="rId4"/>
    <p:sldId id="1153" r:id="rId5"/>
    <p:sldId id="1120" r:id="rId6"/>
    <p:sldId id="1097" r:id="rId7"/>
    <p:sldId id="1156" r:id="rId8"/>
    <p:sldId id="1155" r:id="rId9"/>
    <p:sldId id="1157" r:id="rId10"/>
    <p:sldId id="1158" r:id="rId11"/>
    <p:sldId id="1159" r:id="rId12"/>
    <p:sldId id="1166" r:id="rId13"/>
    <p:sldId id="1160" r:id="rId14"/>
    <p:sldId id="1162" r:id="rId15"/>
    <p:sldId id="1163" r:id="rId16"/>
    <p:sldId id="1164" r:id="rId17"/>
    <p:sldId id="1165" r:id="rId18"/>
    <p:sldId id="1152" r:id="rId19"/>
  </p:sldIdLst>
  <p:sldSz cx="12192000" cy="6858000"/>
  <p:notesSz cx="6858000" cy="9144000"/>
  <p:embeddedFontLst>
    <p:embeddedFont>
      <p:font typeface="Times" charset="0"/>
      <p:regular r:id="rId21"/>
      <p:bold r:id="rId22"/>
      <p:italic r:id="rId23"/>
      <p:boldItalic r:id="rId24"/>
    </p:embeddedFont>
    <p:embeddedFont>
      <p:font typeface="微软雅黑" pitchFamily="34" charset="-122"/>
      <p:regular r:id="rId25"/>
      <p:bold r:id="rId26"/>
    </p:embeddedFont>
    <p:embeddedFont>
      <p:font typeface="Verdana" pitchFamily="34" charset="0"/>
      <p:regular r:id="rId27"/>
      <p:bold r:id="rId28"/>
      <p:italic r:id="rId29"/>
      <p:boldItalic r:id="rId30"/>
    </p:embeddedFont>
    <p:embeddedFont>
      <p:font typeface="等线" pitchFamily="2" charset="-122"/>
      <p:regular r:id="rId31"/>
      <p:bold r:id="rId32"/>
    </p:embeddedFont>
    <p:embeddedFont>
      <p:font typeface="Microsoft YaHei UI" pitchFamily="34" charset="-122"/>
      <p:regular r:id="rId33"/>
      <p:bold r:id="rId34"/>
    </p:embeddedFont>
    <p:embeddedFont>
      <p:font typeface="Impact" pitchFamily="34" charset="0"/>
      <p:regular r:id="rId35"/>
    </p:embeddedFont>
    <p:embeddedFont>
      <p:font typeface="仿宋_GB2312"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五大页面" id="{9DF5A4D2-E6B9-402F-80FD-80643A0127B4}">
          <p14:sldIdLst>
            <p14:sldId id="1108"/>
            <p14:sldId id="1120"/>
            <p14:sldId id="1097"/>
            <p14:sldId id="1121"/>
            <p14:sldId id="1122"/>
            <p14:sldId id="1130"/>
            <p14:sldId id="1134"/>
            <p14:sldId id="1133"/>
            <p14:sldId id="1123"/>
            <p14:sldId id="1124"/>
            <p14:sldId id="1099"/>
            <p14:sldId id="1126"/>
          </p14:sldIdLst>
        </p14:section>
        <p14:section name="图片文字类" id="{71938D6D-8B1E-4DE0-BC55-368CDFE23A45}">
          <p14:sldIdLst>
            <p14:sldId id="1125"/>
            <p14:sldId id="325"/>
            <p14:sldId id="1129"/>
            <p14:sldId id="312"/>
            <p14:sldId id="1117"/>
            <p14:sldId id="293"/>
            <p14:sldId id="1101"/>
            <p14:sldId id="1094"/>
            <p14:sldId id="343"/>
            <p14:sldId id="1116"/>
            <p14:sldId id="1100"/>
          </p14:sldIdLst>
        </p14:section>
        <p14:section name="图标文字类" id="{72D34C5D-D677-4C01-BB65-AA7AB771A514}">
          <p14:sldIdLst>
            <p14:sldId id="404"/>
            <p14:sldId id="1113"/>
            <p14:sldId id="1114"/>
            <p14:sldId id="1115"/>
            <p14:sldId id="1112"/>
            <p14:sldId id="330"/>
            <p14:sldId id="261"/>
            <p14:sldId id="1104"/>
          </p14:sldIdLst>
        </p14:section>
        <p14:section name="图表文字类" id="{ECE088FB-3BF6-4F55-8B36-04FA0FF89BCB}">
          <p14:sldIdLst>
            <p14:sldId id="292"/>
            <p14:sldId id="331"/>
            <p14:sldId id="321"/>
            <p14:sldId id="1105"/>
          </p14:sldIdLst>
        </p14:section>
        <p14:section name="逻辑关系类" id="{DA4401D1-3596-4AE1-8D15-41123516012F}">
          <p14:sldIdLst>
            <p14:sldId id="315"/>
            <p14:sldId id="1106"/>
            <p14:sldId id="1090"/>
            <p14:sldId id="302"/>
          </p14:sldIdLst>
        </p14:section>
        <p14:section name="人员介绍类" id="{BB052898-1BF0-4680-81A6-FF7DA92C0267}">
          <p14:sldIdLst>
            <p14:sldId id="290"/>
            <p14:sldId id="1102"/>
            <p14:sldId id="339"/>
            <p14:sldId id="403"/>
            <p14:sldId id="341"/>
            <p14:sldId id="344"/>
            <p14:sldId id="352"/>
            <p14:sldId id="346"/>
            <p14:sldId id="258"/>
            <p14:sldId id="369"/>
            <p14:sldId id="372"/>
            <p14:sldId id="378"/>
            <p14:sldId id="377"/>
            <p14:sldId id="373"/>
            <p14:sldId id="379"/>
            <p14:sldId id="380"/>
            <p14:sldId id="381"/>
            <p14:sldId id="347"/>
            <p14:sldId id="301"/>
            <p14:sldId id="303"/>
            <p14:sldId id="304"/>
          </p14:sldIdLst>
        </p14:section>
      </p14:sectionLst>
    </p:ex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162"/>
    <a:srgbClr val="DCEBF9"/>
    <a:srgbClr val="0078BD"/>
    <a:srgbClr val="B8E4FD"/>
    <a:srgbClr val="005BBB"/>
    <a:srgbClr val="ABE1FF"/>
    <a:srgbClr val="EBF8FF"/>
    <a:srgbClr val="D1EFFF"/>
    <a:srgbClr val="E1F4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65" autoAdjust="0"/>
    <p:restoredTop sz="94660" autoAdjust="0"/>
  </p:normalViewPr>
  <p:slideViewPr>
    <p:cSldViewPr snapToGrid="0" showGuides="1">
      <p:cViewPr>
        <p:scale>
          <a:sx n="75" d="100"/>
          <a:sy n="75" d="100"/>
        </p:scale>
        <p:origin x="-786" y="-390"/>
      </p:cViewPr>
      <p:guideLst>
        <p:guide orient="horz" pos="648"/>
        <p:guide orient="horz" pos="712"/>
        <p:guide orient="horz" pos="3928"/>
        <p:guide orient="horz" pos="3864"/>
        <p:guide pos="416"/>
        <p:guide pos="72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DE518-3FA2-43AD-AD58-6ED6513E9942}" type="datetimeFigureOut">
              <a:rPr lang="zh-CN" altLang="en-US" smtClean="0"/>
              <a:pPr/>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EE7E2-A8CE-46C5-8DAF-854DF38CDCC3}" type="slidenum">
              <a:rPr lang="zh-CN" altLang="en-US" smtClean="0"/>
              <a:pPr/>
              <a:t>‹#›</a:t>
            </a:fld>
            <a:endParaRPr lang="zh-CN" altLang="en-US"/>
          </a:p>
        </p:txBody>
      </p:sp>
    </p:spTree>
    <p:extLst>
      <p:ext uri="{BB962C8B-B14F-4D97-AF65-F5344CB8AC3E}">
        <p14:creationId xmlns:p14="http://schemas.microsoft.com/office/powerpoint/2010/main" xmlns="" val="297276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4</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13</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14</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5</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6</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7</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8</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9</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10</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11</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pPr/>
              <a:t>12</a:t>
            </a:fld>
            <a:endParaRPr lang="zh-CN" altLang="en-US"/>
          </a:p>
        </p:txBody>
      </p:sp>
    </p:spTree>
    <p:extLst>
      <p:ext uri="{BB962C8B-B14F-4D97-AF65-F5344CB8AC3E}">
        <p14:creationId xmlns:p14="http://schemas.microsoft.com/office/powerpoint/2010/main" xmlns="" val="367025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街道边的建筑和树&#10;&#10;描述已自动生成">
            <a:extLst>
              <a:ext uri="{FF2B5EF4-FFF2-40B4-BE49-F238E27FC236}">
                <a16:creationId xmlns:a16="http://schemas.microsoft.com/office/drawing/2014/main" xmlns=""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xmlns=""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xmlns=""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xmlns=""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xmlns=""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xmlns=""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xmlns=""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xmlns=""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xmlns=""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xmlns=""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xmlns=""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xmlns=""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xmlns=""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xmlns=""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xmlns=""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xmlns=""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xmlns=""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xmlns=""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xmlns=""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xmlns=""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xmlns=""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xmlns=""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xmlns=""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xmlns=""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xmlns=""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xmlns=""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xmlns=""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xmlns=""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xmlns=""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xmlns=""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xmlns=""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xmlns=""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xmlns=""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xmlns=""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xmlns=""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xmlns=""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xmlns=""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xmlns=""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xmlns=""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xmlns=""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xmlns=""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xmlns=""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xmlns=""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xmlns=""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xmlns=""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xmlns=""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xmlns=""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xmlns=""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xmlns=""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xmlns=""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xmlns=""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xmlns=""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xmlns=""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xmlns=""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xmlns=""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xmlns=""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xmlns=""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xmlns=""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xmlns=""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xmlns=""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4" name="矩形: 圆角 93">
            <a:extLst>
              <a:ext uri="{FF2B5EF4-FFF2-40B4-BE49-F238E27FC236}">
                <a16:creationId xmlns:a16="http://schemas.microsoft.com/office/drawing/2014/main" xmlns="" id="{90AEF857-8FC5-4035-ADEF-3EF158E0C412}"/>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xmlns="" id="{E73E5A3E-5B3F-4522-9CE6-9783F5060E61}"/>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xmlns="" id="{023C0C34-8DC2-48D4-8365-36E8A441BA38}"/>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xmlns="" id="{E8F56710-3E31-42FD-A6DC-A108B8EE7094}"/>
              </a:ext>
            </a:extLst>
          </p:cNvPr>
          <p:cNvSpPr>
            <a:spLocks noGrp="1"/>
          </p:cNvSpPr>
          <p:nvPr>
            <p:ph type="body" sz="quarter" idx="10"/>
          </p:nvPr>
        </p:nvSpPr>
        <p:spPr>
          <a:xfrm>
            <a:off x="2695069" y="4189703"/>
            <a:ext cx="6801862" cy="707886"/>
          </a:xfrm>
          <a:prstGeom prst="rect">
            <a:avLst/>
          </a:prstGeom>
          <a:noFill/>
        </p:spPr>
        <p:txBody>
          <a:bodyPr wrap="none" rtlCol="0" anchor="ctr">
            <a:spAutoFit/>
          </a:bodyPr>
          <a:lstStyle>
            <a:lvl1pPr marL="228600" indent="-228600" algn="ctr">
              <a:buFont typeface="Wingdings" panose="05000000000000000000" pitchFamily="2" charset="2"/>
              <a:buChar char="l"/>
              <a:defRPr kumimoji="0" lang="zh-CN" altLang="en-US" sz="4000" b="1" i="0" u="none" strike="noStrike" cap="none" spc="300" normalizeH="0" baseline="0" smtClean="0">
                <a:ln>
                  <a:noFill/>
                </a:ln>
                <a:solidFill>
                  <a:srgbClr val="44546A">
                    <a:lumMod val="50000"/>
                  </a:srgb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6" name="文本占位符 5">
            <a:extLst>
              <a:ext uri="{FF2B5EF4-FFF2-40B4-BE49-F238E27FC236}">
                <a16:creationId xmlns:a16="http://schemas.microsoft.com/office/drawing/2014/main" xmlns="" id="{9F64F84F-0B66-4178-A49F-6D8F6B9457F5}"/>
              </a:ext>
            </a:extLst>
          </p:cNvPr>
          <p:cNvSpPr>
            <a:spLocks noGrp="1"/>
          </p:cNvSpPr>
          <p:nvPr>
            <p:ph type="body" sz="quarter" idx="11"/>
          </p:nvPr>
        </p:nvSpPr>
        <p:spPr>
          <a:xfrm>
            <a:off x="2695069" y="4831998"/>
            <a:ext cx="6801862" cy="369332"/>
          </a:xfrm>
          <a:prstGeom prst="rect">
            <a:avLst/>
          </a:prstGeom>
          <a:noFill/>
        </p:spPr>
        <p:txBody>
          <a:bodyPr wrap="square" rtlCol="0" anchor="ctr">
            <a:spAutoFit/>
          </a:bodyPr>
          <a:lstStyle>
            <a:lvl1pPr algn="l">
              <a:buFontTx/>
              <a:buNone/>
              <a:defRPr kumimoji="0" lang="zh-CN" altLang="en-US" sz="1800" b="0" i="0" u="none" strike="noStrike" cap="none" spc="0" normalizeH="0" baseline="0" smtClean="0">
                <a:ln>
                  <a:noFill/>
                </a:ln>
                <a:solidFill>
                  <a:prstClr val="white">
                    <a:lumMod val="65000"/>
                  </a:prst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97" name="文本占位符 3">
            <a:extLst>
              <a:ext uri="{FF2B5EF4-FFF2-40B4-BE49-F238E27FC236}">
                <a16:creationId xmlns:a16="http://schemas.microsoft.com/office/drawing/2014/main" xmlns="" id="{764FF487-96E0-45E2-98F1-4A6E7DE6F394}"/>
              </a:ext>
            </a:extLst>
          </p:cNvPr>
          <p:cNvSpPr>
            <a:spLocks noGrp="1"/>
          </p:cNvSpPr>
          <p:nvPr>
            <p:ph type="body" sz="quarter" idx="12"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xmlns="" val="38389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张图文-左右">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id="{181C92D0-A7A1-4C13-9318-E903C1FFA3BF}"/>
              </a:ext>
            </a:extLst>
          </p:cNvPr>
          <p:cNvSpPr/>
          <p:nvPr userDrawn="1"/>
        </p:nvSpPr>
        <p:spPr>
          <a:xfrm>
            <a:off x="825527" y="3886203"/>
            <a:ext cx="4803751"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矩形 53">
            <a:extLst>
              <a:ext uri="{FF2B5EF4-FFF2-40B4-BE49-F238E27FC236}">
                <a16:creationId xmlns:a16="http://schemas.microsoft.com/office/drawing/2014/main" xmlns="" id="{9EC3211F-D312-4078-B2EE-D52C33355D20}"/>
              </a:ext>
            </a:extLst>
          </p:cNvPr>
          <p:cNvSpPr/>
          <p:nvPr userDrawn="1"/>
        </p:nvSpPr>
        <p:spPr>
          <a:xfrm>
            <a:off x="6404745" y="3886203"/>
            <a:ext cx="4803751"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矩形 54">
            <a:extLst>
              <a:ext uri="{FF2B5EF4-FFF2-40B4-BE49-F238E27FC236}">
                <a16:creationId xmlns:a16="http://schemas.microsoft.com/office/drawing/2014/main" xmlns="" id="{E1CBC357-F06C-4435-8741-39A5124876DA}"/>
              </a:ext>
            </a:extLst>
          </p:cNvPr>
          <p:cNvSpPr/>
          <p:nvPr userDrawn="1"/>
        </p:nvSpPr>
        <p:spPr>
          <a:xfrm>
            <a:off x="802928"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xmlns="" id="{7701B91F-2C7A-4D63-B9F8-93807DEA7D12}"/>
              </a:ext>
            </a:extLst>
          </p:cNvPr>
          <p:cNvSpPr/>
          <p:nvPr userDrawn="1"/>
        </p:nvSpPr>
        <p:spPr>
          <a:xfrm>
            <a:off x="6397328"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图片占位符 2">
            <a:extLst>
              <a:ext uri="{FF2B5EF4-FFF2-40B4-BE49-F238E27FC236}">
                <a16:creationId xmlns:a16="http://schemas.microsoft.com/office/drawing/2014/main" xmlns="" id="{461D6108-677A-4B68-BB98-0B4B838F0610}"/>
              </a:ext>
            </a:extLst>
          </p:cNvPr>
          <p:cNvSpPr>
            <a:spLocks noGrp="1" noChangeAspect="1"/>
          </p:cNvSpPr>
          <p:nvPr>
            <p:ph type="pic" sz="quarter" idx="24"/>
          </p:nvPr>
        </p:nvSpPr>
        <p:spPr>
          <a:xfrm>
            <a:off x="6223823" y="1465266"/>
            <a:ext cx="5120037" cy="2880021"/>
          </a:xfrm>
          <a:prstGeom prst="rect">
            <a:avLst/>
          </a:prstGeom>
        </p:spPr>
        <p:txBody>
          <a:bodyPr/>
          <a:lstStyle/>
          <a:p>
            <a:endParaRPr lang="zh-CN" altLang="en-US"/>
          </a:p>
        </p:txBody>
      </p:sp>
      <p:sp>
        <p:nvSpPr>
          <p:cNvPr id="62" name="图片占位符 2">
            <a:extLst>
              <a:ext uri="{FF2B5EF4-FFF2-40B4-BE49-F238E27FC236}">
                <a16:creationId xmlns:a16="http://schemas.microsoft.com/office/drawing/2014/main" xmlns="" id="{9296EEC6-0D22-4F89-81A8-99CB35151469}"/>
              </a:ext>
            </a:extLst>
          </p:cNvPr>
          <p:cNvSpPr>
            <a:spLocks noGrp="1" noChangeAspect="1"/>
          </p:cNvSpPr>
          <p:nvPr>
            <p:ph type="pic" sz="quarter" idx="25"/>
          </p:nvPr>
        </p:nvSpPr>
        <p:spPr>
          <a:xfrm>
            <a:off x="663995" y="1465266"/>
            <a:ext cx="5120037" cy="2880021"/>
          </a:xfrm>
          <a:prstGeom prst="rect">
            <a:avLst/>
          </a:prstGeom>
        </p:spPr>
        <p:txBody>
          <a:bodyPr/>
          <a:lstStyle/>
          <a:p>
            <a:endParaRPr lang="zh-CN" altLang="en-US"/>
          </a:p>
        </p:txBody>
      </p:sp>
      <p:sp>
        <p:nvSpPr>
          <p:cNvPr id="63" name="文本占位符 6">
            <a:extLst>
              <a:ext uri="{FF2B5EF4-FFF2-40B4-BE49-F238E27FC236}">
                <a16:creationId xmlns:a16="http://schemas.microsoft.com/office/drawing/2014/main" xmlns="" id="{CAEA9B31-1C46-4E18-BD60-A8C4623AE89A}"/>
              </a:ext>
            </a:extLst>
          </p:cNvPr>
          <p:cNvSpPr>
            <a:spLocks noGrp="1"/>
          </p:cNvSpPr>
          <p:nvPr>
            <p:ph type="body" sz="quarter" idx="26" hasCustomPrompt="1"/>
          </p:nvPr>
        </p:nvSpPr>
        <p:spPr>
          <a:xfrm>
            <a:off x="1098551" y="4648397"/>
            <a:ext cx="4378327"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p:txBody>
      </p:sp>
      <p:sp>
        <p:nvSpPr>
          <p:cNvPr id="64" name="文本占位符 6">
            <a:extLst>
              <a:ext uri="{FF2B5EF4-FFF2-40B4-BE49-F238E27FC236}">
                <a16:creationId xmlns:a16="http://schemas.microsoft.com/office/drawing/2014/main" xmlns="" id="{882CD3B6-DFDB-4135-AEEA-BE12B7B8FF98}"/>
              </a:ext>
            </a:extLst>
          </p:cNvPr>
          <p:cNvSpPr>
            <a:spLocks noGrp="1"/>
          </p:cNvSpPr>
          <p:nvPr>
            <p:ph type="body" sz="quarter" idx="27" hasCustomPrompt="1"/>
          </p:nvPr>
        </p:nvSpPr>
        <p:spPr>
          <a:xfrm>
            <a:off x="6642607" y="4648397"/>
            <a:ext cx="4378327"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p:txBody>
      </p:sp>
      <p:sp>
        <p:nvSpPr>
          <p:cNvPr id="65" name="矩形 64">
            <a:extLst>
              <a:ext uri="{FF2B5EF4-FFF2-40B4-BE49-F238E27FC236}">
                <a16:creationId xmlns:a16="http://schemas.microsoft.com/office/drawing/2014/main" xmlns="" id="{6E224159-69AE-4910-BC7A-8F259C121EDF}"/>
              </a:ext>
            </a:extLst>
          </p:cNvPr>
          <p:cNvSpPr/>
          <p:nvPr userDrawn="1"/>
        </p:nvSpPr>
        <p:spPr>
          <a:xfrm>
            <a:off x="825527" y="6104140"/>
            <a:ext cx="4803751"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6" name="矩形 65">
            <a:extLst>
              <a:ext uri="{FF2B5EF4-FFF2-40B4-BE49-F238E27FC236}">
                <a16:creationId xmlns:a16="http://schemas.microsoft.com/office/drawing/2014/main" xmlns="" id="{3B9358B2-E878-4DEA-A929-77F241C30D60}"/>
              </a:ext>
            </a:extLst>
          </p:cNvPr>
          <p:cNvSpPr/>
          <p:nvPr userDrawn="1"/>
        </p:nvSpPr>
        <p:spPr>
          <a:xfrm>
            <a:off x="6397330" y="6104140"/>
            <a:ext cx="4803751"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0" name="标题 1">
            <a:extLst>
              <a:ext uri="{FF2B5EF4-FFF2-40B4-BE49-F238E27FC236}">
                <a16:creationId xmlns:a16="http://schemas.microsoft.com/office/drawing/2014/main" xmlns="" id="{F1BE5576-EEAE-43B8-890C-9BDBBE1C2967}"/>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25573531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张图文-上下-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xmlns="" id="{03D5A8B3-7703-4E46-BAD5-92AED42C7F99}"/>
              </a:ext>
            </a:extLst>
          </p:cNvPr>
          <p:cNvSpPr/>
          <p:nvPr userDrawn="1"/>
        </p:nvSpPr>
        <p:spPr>
          <a:xfrm>
            <a:off x="7559831" y="1626479"/>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xmlns="" id="{30CBDFDE-DCDE-4633-9E59-273C7283617F}"/>
              </a:ext>
            </a:extLst>
          </p:cNvPr>
          <p:cNvSpPr/>
          <p:nvPr userDrawn="1"/>
        </p:nvSpPr>
        <p:spPr>
          <a:xfrm>
            <a:off x="7559831" y="3931524"/>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图片占位符 2">
            <a:extLst>
              <a:ext uri="{FF2B5EF4-FFF2-40B4-BE49-F238E27FC236}">
                <a16:creationId xmlns:a16="http://schemas.microsoft.com/office/drawing/2014/main" xmlns="" id="{DA738526-D799-40C8-9DF2-86B4DF73B91B}"/>
              </a:ext>
            </a:extLst>
          </p:cNvPr>
          <p:cNvSpPr>
            <a:spLocks noGrp="1"/>
          </p:cNvSpPr>
          <p:nvPr>
            <p:ph type="pic" sz="quarter" idx="23"/>
          </p:nvPr>
        </p:nvSpPr>
        <p:spPr>
          <a:xfrm>
            <a:off x="7399753" y="3790510"/>
            <a:ext cx="3625851" cy="2009775"/>
          </a:xfrm>
          <a:prstGeom prst="rect">
            <a:avLst/>
          </a:prstGeom>
        </p:spPr>
        <p:txBody>
          <a:bodyPr/>
          <a:lstStyle/>
          <a:p>
            <a:endParaRPr lang="zh-CN" altLang="en-US"/>
          </a:p>
        </p:txBody>
      </p:sp>
      <p:sp>
        <p:nvSpPr>
          <p:cNvPr id="69" name="图片占位符 2">
            <a:extLst>
              <a:ext uri="{FF2B5EF4-FFF2-40B4-BE49-F238E27FC236}">
                <a16:creationId xmlns:a16="http://schemas.microsoft.com/office/drawing/2014/main" xmlns="" id="{D231A8E3-E9D8-4FCB-9534-502C5E14D0FC}"/>
              </a:ext>
            </a:extLst>
          </p:cNvPr>
          <p:cNvSpPr>
            <a:spLocks noGrp="1"/>
          </p:cNvSpPr>
          <p:nvPr>
            <p:ph type="pic" sz="quarter" idx="24"/>
          </p:nvPr>
        </p:nvSpPr>
        <p:spPr>
          <a:xfrm>
            <a:off x="7399753" y="1443494"/>
            <a:ext cx="3625851" cy="2009775"/>
          </a:xfrm>
          <a:prstGeom prst="rect">
            <a:avLst/>
          </a:prstGeom>
        </p:spPr>
        <p:txBody>
          <a:bodyPr/>
          <a:lstStyle/>
          <a:p>
            <a:endParaRPr lang="zh-CN" altLang="en-US"/>
          </a:p>
        </p:txBody>
      </p:sp>
      <p:sp>
        <p:nvSpPr>
          <p:cNvPr id="70" name="文本占位符 2">
            <a:extLst>
              <a:ext uri="{FF2B5EF4-FFF2-40B4-BE49-F238E27FC236}">
                <a16:creationId xmlns:a16="http://schemas.microsoft.com/office/drawing/2014/main" xmlns="" id="{1AB43CD8-D9B0-4990-B2E4-7CB7FB6863C5}"/>
              </a:ext>
            </a:extLst>
          </p:cNvPr>
          <p:cNvSpPr>
            <a:spLocks noGrp="1"/>
          </p:cNvSpPr>
          <p:nvPr>
            <p:ph type="body" sz="quarter" idx="25" hasCustomPrompt="1"/>
          </p:nvPr>
        </p:nvSpPr>
        <p:spPr>
          <a:xfrm>
            <a:off x="1258890" y="3068876"/>
            <a:ext cx="5056900" cy="2147254"/>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lang="zh-CN" altLang="en-US" dirty="0">
                <a:sym typeface="+mn-lt"/>
              </a:rPr>
              <a:t>这里输入你的具体内容这里这里输入你的具体内容这里这里输入你的具体内容这里这里输入你的具体内容这里这里输入你的具体内容这里这里输入你的具体内容这里</a:t>
            </a:r>
            <a:endParaRPr lang="zh-CN" altLang="en-US" dirty="0"/>
          </a:p>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lang="zh-CN" altLang="en-US" dirty="0">
                <a:sym typeface="+mn-lt"/>
              </a:rPr>
              <a:t>这里输入你的具体内容这里这里输入你的具体内容这里这里输入你的具体内容这里</a:t>
            </a:r>
            <a:endParaRPr lang="zh-CN" altLang="en-US" dirty="0"/>
          </a:p>
        </p:txBody>
      </p:sp>
      <p:sp>
        <p:nvSpPr>
          <p:cNvPr id="5" name="文本占位符 4">
            <a:extLst>
              <a:ext uri="{FF2B5EF4-FFF2-40B4-BE49-F238E27FC236}">
                <a16:creationId xmlns:a16="http://schemas.microsoft.com/office/drawing/2014/main" xmlns="" id="{58E2C1E4-54A0-4389-A8EF-8BE062EF6BAC}"/>
              </a:ext>
            </a:extLst>
          </p:cNvPr>
          <p:cNvSpPr>
            <a:spLocks noGrp="1"/>
          </p:cNvSpPr>
          <p:nvPr>
            <p:ph type="body" sz="quarter" idx="30" hasCustomPrompt="1"/>
          </p:nvPr>
        </p:nvSpPr>
        <p:spPr>
          <a:xfrm>
            <a:off x="1258891" y="2487617"/>
            <a:ext cx="5057775" cy="568325"/>
          </a:xfrm>
          <a:prstGeom prst="rect">
            <a:avLst/>
          </a:prstGeom>
        </p:spPr>
        <p:txBody>
          <a:bodyPr/>
          <a:lstStyle>
            <a:lvl1pPr marL="0" indent="0">
              <a:buNone/>
              <a:defRPr sz="2400" b="1">
                <a:solidFill>
                  <a:schemeClr val="tx2"/>
                </a:solidFill>
              </a:defRPr>
            </a:lvl1pPr>
          </a:lstStyle>
          <a:p>
            <a:pPr lvl="0"/>
            <a:r>
              <a:rPr lang="zh-CN" altLang="en-US" dirty="0"/>
              <a:t>这里是小标题</a:t>
            </a:r>
          </a:p>
        </p:txBody>
      </p:sp>
      <p:sp>
        <p:nvSpPr>
          <p:cNvPr id="56" name="标题 1">
            <a:extLst>
              <a:ext uri="{FF2B5EF4-FFF2-40B4-BE49-F238E27FC236}">
                <a16:creationId xmlns:a16="http://schemas.microsoft.com/office/drawing/2014/main" xmlns="" id="{0DD3AA9B-ECEC-4DB8-BF7E-5B810738E3E7}"/>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189166017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张图文-上下-2">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xmlns="" id="{03DF5587-8342-4A77-A1AB-0628C894283F}"/>
              </a:ext>
            </a:extLst>
          </p:cNvPr>
          <p:cNvSpPr/>
          <p:nvPr userDrawn="1"/>
        </p:nvSpPr>
        <p:spPr>
          <a:xfrm>
            <a:off x="3830815" y="5551917"/>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xmlns="" id="{552D2BB4-2964-417B-8008-DA47E3CC547D}"/>
              </a:ext>
            </a:extLst>
          </p:cNvPr>
          <p:cNvSpPr/>
          <p:nvPr userDrawn="1"/>
        </p:nvSpPr>
        <p:spPr>
          <a:xfrm>
            <a:off x="3830815" y="3266043"/>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a:extLst>
              <a:ext uri="{FF2B5EF4-FFF2-40B4-BE49-F238E27FC236}">
                <a16:creationId xmlns:a16="http://schemas.microsoft.com/office/drawing/2014/main" xmlns="" id="{10164664-35A4-46FA-BF62-2763EB1A604A}"/>
              </a:ext>
            </a:extLst>
          </p:cNvPr>
          <p:cNvSpPr/>
          <p:nvPr userDrawn="1"/>
        </p:nvSpPr>
        <p:spPr>
          <a:xfrm>
            <a:off x="3830816" y="1559006"/>
            <a:ext cx="7195931" cy="170704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xmlns="" id="{B409B253-FBD3-4649-82F5-1DE1BFAC6B0F}"/>
              </a:ext>
            </a:extLst>
          </p:cNvPr>
          <p:cNvSpPr/>
          <p:nvPr userDrawn="1"/>
        </p:nvSpPr>
        <p:spPr>
          <a:xfrm>
            <a:off x="734507" y="1577176"/>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8">
            <a:extLst>
              <a:ext uri="{FF2B5EF4-FFF2-40B4-BE49-F238E27FC236}">
                <a16:creationId xmlns:a16="http://schemas.microsoft.com/office/drawing/2014/main" xmlns="" id="{BD9C2A24-0218-435C-9020-FF3D9EA08885}"/>
              </a:ext>
            </a:extLst>
          </p:cNvPr>
          <p:cNvSpPr>
            <a:spLocks noGrp="1" noChangeAspect="1"/>
          </p:cNvSpPr>
          <p:nvPr>
            <p:ph type="pic" sz="quarter" idx="13"/>
          </p:nvPr>
        </p:nvSpPr>
        <p:spPr>
          <a:xfrm>
            <a:off x="555587" y="1419664"/>
            <a:ext cx="3434319" cy="1931804"/>
          </a:xfrm>
          <a:prstGeom prst="rect">
            <a:avLst/>
          </a:prstGeom>
          <a:ln w="53975" cap="sq">
            <a:noFill/>
            <a:miter lim="800000"/>
          </a:ln>
        </p:spPr>
        <p:txBody>
          <a:bodyPr/>
          <a:lstStyle/>
          <a:p>
            <a:endParaRPr lang="zh-CN" altLang="en-US" dirty="0"/>
          </a:p>
        </p:txBody>
      </p:sp>
      <p:sp>
        <p:nvSpPr>
          <p:cNvPr id="23" name="内容占位符 2">
            <a:extLst>
              <a:ext uri="{FF2B5EF4-FFF2-40B4-BE49-F238E27FC236}">
                <a16:creationId xmlns:a16="http://schemas.microsoft.com/office/drawing/2014/main" xmlns="" id="{ADAA93D8-19FC-4A55-8B0E-29E635853B2E}"/>
              </a:ext>
            </a:extLst>
          </p:cNvPr>
          <p:cNvSpPr>
            <a:spLocks noGrp="1"/>
          </p:cNvSpPr>
          <p:nvPr>
            <p:ph sz="quarter" idx="16"/>
          </p:nvPr>
        </p:nvSpPr>
        <p:spPr>
          <a:xfrm>
            <a:off x="4662143" y="2050468"/>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28" name="内容占位符 2">
            <a:extLst>
              <a:ext uri="{FF2B5EF4-FFF2-40B4-BE49-F238E27FC236}">
                <a16:creationId xmlns:a16="http://schemas.microsoft.com/office/drawing/2014/main" xmlns="" id="{FBCE00FC-3158-46BB-A20F-A77338607685}"/>
              </a:ext>
            </a:extLst>
          </p:cNvPr>
          <p:cNvSpPr>
            <a:spLocks noGrp="1"/>
          </p:cNvSpPr>
          <p:nvPr>
            <p:ph sz="quarter" idx="15"/>
          </p:nvPr>
        </p:nvSpPr>
        <p:spPr>
          <a:xfrm>
            <a:off x="4662144" y="1637298"/>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29" name="矩形 28">
            <a:extLst>
              <a:ext uri="{FF2B5EF4-FFF2-40B4-BE49-F238E27FC236}">
                <a16:creationId xmlns:a16="http://schemas.microsoft.com/office/drawing/2014/main" xmlns="" id="{E3F553E6-1960-4D09-92F2-4952F952EEAB}"/>
              </a:ext>
            </a:extLst>
          </p:cNvPr>
          <p:cNvSpPr/>
          <p:nvPr userDrawn="1"/>
        </p:nvSpPr>
        <p:spPr>
          <a:xfrm>
            <a:off x="4490693" y="1637294"/>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xmlns="" id="{D4DF14FC-D481-4F52-AA3F-C5B1FDE8CA42}"/>
              </a:ext>
            </a:extLst>
          </p:cNvPr>
          <p:cNvSpPr/>
          <p:nvPr userDrawn="1"/>
        </p:nvSpPr>
        <p:spPr>
          <a:xfrm>
            <a:off x="3830816" y="3844877"/>
            <a:ext cx="7195931" cy="170704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8" name="矩形 77">
            <a:extLst>
              <a:ext uri="{FF2B5EF4-FFF2-40B4-BE49-F238E27FC236}">
                <a16:creationId xmlns:a16="http://schemas.microsoft.com/office/drawing/2014/main" xmlns="" id="{21F1628C-E6F4-4E77-A217-B7C8E5E29A7F}"/>
              </a:ext>
            </a:extLst>
          </p:cNvPr>
          <p:cNvSpPr/>
          <p:nvPr userDrawn="1"/>
        </p:nvSpPr>
        <p:spPr>
          <a:xfrm>
            <a:off x="734507" y="3863050"/>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图片占位符 8">
            <a:extLst>
              <a:ext uri="{FF2B5EF4-FFF2-40B4-BE49-F238E27FC236}">
                <a16:creationId xmlns:a16="http://schemas.microsoft.com/office/drawing/2014/main" xmlns="" id="{51D17CFB-860F-4D6C-9A0A-BBA1D62209DE}"/>
              </a:ext>
            </a:extLst>
          </p:cNvPr>
          <p:cNvSpPr>
            <a:spLocks noGrp="1" noChangeAspect="1"/>
          </p:cNvSpPr>
          <p:nvPr>
            <p:ph type="pic" sz="quarter" idx="23"/>
          </p:nvPr>
        </p:nvSpPr>
        <p:spPr>
          <a:xfrm>
            <a:off x="555587" y="3705538"/>
            <a:ext cx="3434319" cy="1931804"/>
          </a:xfrm>
          <a:prstGeom prst="rect">
            <a:avLst/>
          </a:prstGeom>
          <a:ln w="53975" cap="sq">
            <a:noFill/>
            <a:miter lim="800000"/>
          </a:ln>
        </p:spPr>
        <p:txBody>
          <a:bodyPr/>
          <a:lstStyle/>
          <a:p>
            <a:endParaRPr lang="zh-CN" altLang="en-US" dirty="0"/>
          </a:p>
        </p:txBody>
      </p:sp>
      <p:sp>
        <p:nvSpPr>
          <p:cNvPr id="80" name="内容占位符 2">
            <a:extLst>
              <a:ext uri="{FF2B5EF4-FFF2-40B4-BE49-F238E27FC236}">
                <a16:creationId xmlns:a16="http://schemas.microsoft.com/office/drawing/2014/main" xmlns="" id="{08564E13-DBAC-4E0D-9760-7F06D3FA126B}"/>
              </a:ext>
            </a:extLst>
          </p:cNvPr>
          <p:cNvSpPr>
            <a:spLocks noGrp="1"/>
          </p:cNvSpPr>
          <p:nvPr>
            <p:ph sz="quarter" idx="24"/>
          </p:nvPr>
        </p:nvSpPr>
        <p:spPr>
          <a:xfrm>
            <a:off x="4662143" y="4336342"/>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81" name="内容占位符 2">
            <a:extLst>
              <a:ext uri="{FF2B5EF4-FFF2-40B4-BE49-F238E27FC236}">
                <a16:creationId xmlns:a16="http://schemas.microsoft.com/office/drawing/2014/main" xmlns="" id="{4393F7FF-1A70-4F5B-9351-2056F2F976EF}"/>
              </a:ext>
            </a:extLst>
          </p:cNvPr>
          <p:cNvSpPr>
            <a:spLocks noGrp="1"/>
          </p:cNvSpPr>
          <p:nvPr>
            <p:ph sz="quarter" idx="25"/>
          </p:nvPr>
        </p:nvSpPr>
        <p:spPr>
          <a:xfrm>
            <a:off x="4662144" y="3923172"/>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82" name="矩形 81">
            <a:extLst>
              <a:ext uri="{FF2B5EF4-FFF2-40B4-BE49-F238E27FC236}">
                <a16:creationId xmlns:a16="http://schemas.microsoft.com/office/drawing/2014/main" xmlns="" id="{6D34C365-4210-4D3A-AEE7-DF3DFFB17C1E}"/>
              </a:ext>
            </a:extLst>
          </p:cNvPr>
          <p:cNvSpPr/>
          <p:nvPr userDrawn="1"/>
        </p:nvSpPr>
        <p:spPr>
          <a:xfrm>
            <a:off x="4490693" y="3923168"/>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1">
            <a:extLst>
              <a:ext uri="{FF2B5EF4-FFF2-40B4-BE49-F238E27FC236}">
                <a16:creationId xmlns:a16="http://schemas.microsoft.com/office/drawing/2014/main" xmlns="" id="{6769DF2D-761E-4791-8B97-BFCFBAE5A731}"/>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46289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三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id="{F16487AC-A3D8-40A5-B72E-B2E5B10561AA}"/>
              </a:ext>
            </a:extLst>
          </p:cNvPr>
          <p:cNvSpPr/>
          <p:nvPr userDrawn="1"/>
        </p:nvSpPr>
        <p:spPr>
          <a:xfrm>
            <a:off x="4479289"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矩形 53">
            <a:extLst>
              <a:ext uri="{FF2B5EF4-FFF2-40B4-BE49-F238E27FC236}">
                <a16:creationId xmlns:a16="http://schemas.microsoft.com/office/drawing/2014/main" xmlns="" id="{CF700355-701E-4655-B0B0-44AEBC21B482}"/>
              </a:ext>
            </a:extLst>
          </p:cNvPr>
          <p:cNvSpPr/>
          <p:nvPr userDrawn="1"/>
        </p:nvSpPr>
        <p:spPr>
          <a:xfrm>
            <a:off x="8165444"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矩形 54">
            <a:extLst>
              <a:ext uri="{FF2B5EF4-FFF2-40B4-BE49-F238E27FC236}">
                <a16:creationId xmlns:a16="http://schemas.microsoft.com/office/drawing/2014/main" xmlns="" id="{73A17614-1205-4A86-AD87-606F6DFF0EAE}"/>
              </a:ext>
            </a:extLst>
          </p:cNvPr>
          <p:cNvSpPr/>
          <p:nvPr userDrawn="1"/>
        </p:nvSpPr>
        <p:spPr>
          <a:xfrm>
            <a:off x="777217"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2" name="矩形 61">
            <a:extLst>
              <a:ext uri="{FF2B5EF4-FFF2-40B4-BE49-F238E27FC236}">
                <a16:creationId xmlns:a16="http://schemas.microsoft.com/office/drawing/2014/main" xmlns="" id="{5706CE83-B8CE-4A1F-97D3-0F2E4EA846DC}"/>
              </a:ext>
            </a:extLst>
          </p:cNvPr>
          <p:cNvSpPr/>
          <p:nvPr userDrawn="1"/>
        </p:nvSpPr>
        <p:spPr>
          <a:xfrm>
            <a:off x="769621" y="5890264"/>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3" name="矩形 62">
            <a:extLst>
              <a:ext uri="{FF2B5EF4-FFF2-40B4-BE49-F238E27FC236}">
                <a16:creationId xmlns:a16="http://schemas.microsoft.com/office/drawing/2014/main" xmlns="" id="{0C26C2C7-637F-4656-BF9A-0128B6A7D5F1}"/>
              </a:ext>
            </a:extLst>
          </p:cNvPr>
          <p:cNvSpPr/>
          <p:nvPr userDrawn="1"/>
        </p:nvSpPr>
        <p:spPr>
          <a:xfrm>
            <a:off x="4475757" y="5890264"/>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4" name="矩形 63">
            <a:extLst>
              <a:ext uri="{FF2B5EF4-FFF2-40B4-BE49-F238E27FC236}">
                <a16:creationId xmlns:a16="http://schemas.microsoft.com/office/drawing/2014/main" xmlns="" id="{EB8DC439-CA31-42BC-A2A8-2800293AD149}"/>
              </a:ext>
            </a:extLst>
          </p:cNvPr>
          <p:cNvSpPr/>
          <p:nvPr userDrawn="1"/>
        </p:nvSpPr>
        <p:spPr>
          <a:xfrm>
            <a:off x="8165444" y="5890264"/>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 name="图片占位符 2">
            <a:extLst>
              <a:ext uri="{FF2B5EF4-FFF2-40B4-BE49-F238E27FC236}">
                <a16:creationId xmlns:a16="http://schemas.microsoft.com/office/drawing/2014/main" xmlns="" id="{5ACD9A9E-FDCB-41E7-90C7-82D2EBF2C258}"/>
              </a:ext>
            </a:extLst>
          </p:cNvPr>
          <p:cNvSpPr>
            <a:spLocks noGrp="1"/>
          </p:cNvSpPr>
          <p:nvPr>
            <p:ph type="pic" sz="quarter" idx="23"/>
          </p:nvPr>
        </p:nvSpPr>
        <p:spPr>
          <a:xfrm>
            <a:off x="4355282" y="1630367"/>
            <a:ext cx="3455988" cy="1944687"/>
          </a:xfrm>
          <a:prstGeom prst="rect">
            <a:avLst/>
          </a:prstGeom>
        </p:spPr>
        <p:txBody>
          <a:bodyPr/>
          <a:lstStyle/>
          <a:p>
            <a:endParaRPr lang="zh-CN" altLang="en-US"/>
          </a:p>
        </p:txBody>
      </p:sp>
      <p:sp>
        <p:nvSpPr>
          <p:cNvPr id="65" name="图片占位符 2">
            <a:extLst>
              <a:ext uri="{FF2B5EF4-FFF2-40B4-BE49-F238E27FC236}">
                <a16:creationId xmlns:a16="http://schemas.microsoft.com/office/drawing/2014/main" xmlns="" id="{FFBED05D-F5C0-46A9-82BF-9FC36DD5AF46}"/>
              </a:ext>
            </a:extLst>
          </p:cNvPr>
          <p:cNvSpPr>
            <a:spLocks noGrp="1"/>
          </p:cNvSpPr>
          <p:nvPr>
            <p:ph type="pic" sz="quarter" idx="24"/>
          </p:nvPr>
        </p:nvSpPr>
        <p:spPr>
          <a:xfrm>
            <a:off x="8056815" y="1630367"/>
            <a:ext cx="3455988" cy="1944687"/>
          </a:xfrm>
          <a:prstGeom prst="rect">
            <a:avLst/>
          </a:prstGeom>
        </p:spPr>
        <p:txBody>
          <a:bodyPr/>
          <a:lstStyle/>
          <a:p>
            <a:endParaRPr lang="zh-CN" altLang="en-US"/>
          </a:p>
        </p:txBody>
      </p:sp>
      <p:sp>
        <p:nvSpPr>
          <p:cNvPr id="66" name="图片占位符 2">
            <a:extLst>
              <a:ext uri="{FF2B5EF4-FFF2-40B4-BE49-F238E27FC236}">
                <a16:creationId xmlns:a16="http://schemas.microsoft.com/office/drawing/2014/main" xmlns="" id="{849C6CB8-3B9F-4D4E-A3AB-9A2CE139ACDF}"/>
              </a:ext>
            </a:extLst>
          </p:cNvPr>
          <p:cNvSpPr>
            <a:spLocks noGrp="1"/>
          </p:cNvSpPr>
          <p:nvPr>
            <p:ph type="pic" sz="quarter" idx="25"/>
          </p:nvPr>
        </p:nvSpPr>
        <p:spPr>
          <a:xfrm>
            <a:off x="665934" y="1630367"/>
            <a:ext cx="3455988" cy="1944687"/>
          </a:xfrm>
          <a:prstGeom prst="rect">
            <a:avLst/>
          </a:prstGeom>
        </p:spPr>
        <p:txBody>
          <a:bodyPr/>
          <a:lstStyle/>
          <a:p>
            <a:endParaRPr lang="zh-CN" altLang="en-US"/>
          </a:p>
        </p:txBody>
      </p:sp>
      <p:sp>
        <p:nvSpPr>
          <p:cNvPr id="7" name="文本占位符 6">
            <a:extLst>
              <a:ext uri="{FF2B5EF4-FFF2-40B4-BE49-F238E27FC236}">
                <a16:creationId xmlns:a16="http://schemas.microsoft.com/office/drawing/2014/main" xmlns="" id="{D6EACA45-B7A9-4630-A3CA-AF2CFD8F0AFE}"/>
              </a:ext>
            </a:extLst>
          </p:cNvPr>
          <p:cNvSpPr>
            <a:spLocks noGrp="1"/>
          </p:cNvSpPr>
          <p:nvPr>
            <p:ph type="body" sz="quarter" idx="26" hasCustomPrompt="1"/>
          </p:nvPr>
        </p:nvSpPr>
        <p:spPr>
          <a:xfrm>
            <a:off x="939802" y="3757616"/>
            <a:ext cx="2943225" cy="2067233"/>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7" name="文本占位符 6">
            <a:extLst>
              <a:ext uri="{FF2B5EF4-FFF2-40B4-BE49-F238E27FC236}">
                <a16:creationId xmlns:a16="http://schemas.microsoft.com/office/drawing/2014/main" xmlns="" id="{8227E723-2FF1-4CFC-B891-4577C0FACCF6}"/>
              </a:ext>
            </a:extLst>
          </p:cNvPr>
          <p:cNvSpPr>
            <a:spLocks noGrp="1"/>
          </p:cNvSpPr>
          <p:nvPr>
            <p:ph type="body" sz="quarter" idx="27" hasCustomPrompt="1"/>
          </p:nvPr>
        </p:nvSpPr>
        <p:spPr>
          <a:xfrm>
            <a:off x="4618677" y="3757616"/>
            <a:ext cx="2943225" cy="2067233"/>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8" name="文本占位符 6">
            <a:extLst>
              <a:ext uri="{FF2B5EF4-FFF2-40B4-BE49-F238E27FC236}">
                <a16:creationId xmlns:a16="http://schemas.microsoft.com/office/drawing/2014/main" xmlns="" id="{6BADA78A-E0F2-485A-9CC9-3EF5C0711ED4}"/>
              </a:ext>
            </a:extLst>
          </p:cNvPr>
          <p:cNvSpPr>
            <a:spLocks noGrp="1"/>
          </p:cNvSpPr>
          <p:nvPr>
            <p:ph type="body" sz="quarter" idx="28" hasCustomPrompt="1"/>
          </p:nvPr>
        </p:nvSpPr>
        <p:spPr>
          <a:xfrm>
            <a:off x="8310541" y="3757616"/>
            <a:ext cx="2943225" cy="2067233"/>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0" name="标题 1">
            <a:extLst>
              <a:ext uri="{FF2B5EF4-FFF2-40B4-BE49-F238E27FC236}">
                <a16:creationId xmlns:a16="http://schemas.microsoft.com/office/drawing/2014/main" xmlns="" id="{8705F2E1-94E8-41CC-B181-E7EEB42851A0}"/>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165225230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四张图文-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文本占位符 6">
            <a:extLst>
              <a:ext uri="{FF2B5EF4-FFF2-40B4-BE49-F238E27FC236}">
                <a16:creationId xmlns:a16="http://schemas.microsoft.com/office/drawing/2014/main" xmlns="" id="{5B9DF3B5-3FFD-4D08-8353-DA38DAB958D8}"/>
              </a:ext>
            </a:extLst>
          </p:cNvPr>
          <p:cNvSpPr>
            <a:spLocks noGrp="1"/>
          </p:cNvSpPr>
          <p:nvPr>
            <p:ph type="body" sz="quarter" idx="26" hasCustomPrompt="1"/>
          </p:nvPr>
        </p:nvSpPr>
        <p:spPr>
          <a:xfrm>
            <a:off x="854366" y="5380920"/>
            <a:ext cx="2516049" cy="683264"/>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5" name="图片占位符 4">
            <a:extLst>
              <a:ext uri="{FF2B5EF4-FFF2-40B4-BE49-F238E27FC236}">
                <a16:creationId xmlns:a16="http://schemas.microsoft.com/office/drawing/2014/main" xmlns="" id="{86A85E87-C748-410B-80E5-77E48C562BC8}"/>
              </a:ext>
            </a:extLst>
          </p:cNvPr>
          <p:cNvSpPr>
            <a:spLocks noGrp="1" noChangeAspect="1"/>
          </p:cNvSpPr>
          <p:nvPr>
            <p:ph type="pic" sz="quarter" idx="30"/>
          </p:nvPr>
        </p:nvSpPr>
        <p:spPr>
          <a:xfrm>
            <a:off x="854224" y="1455238"/>
            <a:ext cx="2516048" cy="3774072"/>
          </a:xfrm>
          <a:prstGeom prst="rect">
            <a:avLst/>
          </a:prstGeom>
        </p:spPr>
        <p:txBody>
          <a:bodyPr/>
          <a:lstStyle/>
          <a:p>
            <a:endParaRPr lang="zh-CN" altLang="en-US"/>
          </a:p>
        </p:txBody>
      </p:sp>
      <p:sp>
        <p:nvSpPr>
          <p:cNvPr id="68" name="文本占位符 6">
            <a:extLst>
              <a:ext uri="{FF2B5EF4-FFF2-40B4-BE49-F238E27FC236}">
                <a16:creationId xmlns:a16="http://schemas.microsoft.com/office/drawing/2014/main" xmlns="" id="{9A5B04D3-8974-45D2-92D5-AB53B5BD1C5C}"/>
              </a:ext>
            </a:extLst>
          </p:cNvPr>
          <p:cNvSpPr>
            <a:spLocks noGrp="1"/>
          </p:cNvSpPr>
          <p:nvPr>
            <p:ph type="body" sz="quarter" idx="34" hasCustomPrompt="1"/>
          </p:nvPr>
        </p:nvSpPr>
        <p:spPr>
          <a:xfrm>
            <a:off x="6221517" y="5380920"/>
            <a:ext cx="2516049" cy="683264"/>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69" name="图片占位符 4">
            <a:extLst>
              <a:ext uri="{FF2B5EF4-FFF2-40B4-BE49-F238E27FC236}">
                <a16:creationId xmlns:a16="http://schemas.microsoft.com/office/drawing/2014/main" xmlns="" id="{B39A310D-2186-4A8D-BD30-BCB0B65E4D94}"/>
              </a:ext>
            </a:extLst>
          </p:cNvPr>
          <p:cNvSpPr>
            <a:spLocks noGrp="1" noChangeAspect="1"/>
          </p:cNvSpPr>
          <p:nvPr>
            <p:ph type="pic" sz="quarter" idx="35"/>
          </p:nvPr>
        </p:nvSpPr>
        <p:spPr>
          <a:xfrm>
            <a:off x="6221375" y="1455238"/>
            <a:ext cx="2516048" cy="3774072"/>
          </a:xfrm>
          <a:prstGeom prst="rect">
            <a:avLst/>
          </a:prstGeom>
        </p:spPr>
        <p:txBody>
          <a:bodyPr/>
          <a:lstStyle/>
          <a:p>
            <a:endParaRPr lang="zh-CN" altLang="en-US"/>
          </a:p>
        </p:txBody>
      </p:sp>
      <p:sp>
        <p:nvSpPr>
          <p:cNvPr id="70" name="图片占位符 4">
            <a:extLst>
              <a:ext uri="{FF2B5EF4-FFF2-40B4-BE49-F238E27FC236}">
                <a16:creationId xmlns:a16="http://schemas.microsoft.com/office/drawing/2014/main" xmlns="" id="{12BF9FD9-50E2-456F-B803-7EFCCF893BEB}"/>
              </a:ext>
            </a:extLst>
          </p:cNvPr>
          <p:cNvSpPr>
            <a:spLocks noGrp="1" noChangeAspect="1"/>
          </p:cNvSpPr>
          <p:nvPr>
            <p:ph type="pic" sz="quarter" idx="36"/>
          </p:nvPr>
        </p:nvSpPr>
        <p:spPr>
          <a:xfrm>
            <a:off x="3538147" y="2143665"/>
            <a:ext cx="2516048" cy="3774072"/>
          </a:xfrm>
          <a:prstGeom prst="rect">
            <a:avLst/>
          </a:prstGeom>
        </p:spPr>
        <p:txBody>
          <a:bodyPr/>
          <a:lstStyle/>
          <a:p>
            <a:endParaRPr lang="zh-CN" altLang="en-US"/>
          </a:p>
        </p:txBody>
      </p:sp>
      <p:sp>
        <p:nvSpPr>
          <p:cNvPr id="71" name="图片占位符 4">
            <a:extLst>
              <a:ext uri="{FF2B5EF4-FFF2-40B4-BE49-F238E27FC236}">
                <a16:creationId xmlns:a16="http://schemas.microsoft.com/office/drawing/2014/main" xmlns="" id="{6A6A3A5A-214D-48B2-B8EB-0FA83ED9607D}"/>
              </a:ext>
            </a:extLst>
          </p:cNvPr>
          <p:cNvSpPr>
            <a:spLocks noGrp="1" noChangeAspect="1"/>
          </p:cNvSpPr>
          <p:nvPr>
            <p:ph type="pic" sz="quarter" idx="37"/>
          </p:nvPr>
        </p:nvSpPr>
        <p:spPr>
          <a:xfrm>
            <a:off x="8905297" y="2143665"/>
            <a:ext cx="2516048" cy="3774072"/>
          </a:xfrm>
          <a:prstGeom prst="rect">
            <a:avLst/>
          </a:prstGeom>
        </p:spPr>
        <p:txBody>
          <a:bodyPr/>
          <a:lstStyle/>
          <a:p>
            <a:endParaRPr lang="zh-CN" altLang="en-US"/>
          </a:p>
        </p:txBody>
      </p:sp>
      <p:sp>
        <p:nvSpPr>
          <p:cNvPr id="72" name="文本占位符 6">
            <a:extLst>
              <a:ext uri="{FF2B5EF4-FFF2-40B4-BE49-F238E27FC236}">
                <a16:creationId xmlns:a16="http://schemas.microsoft.com/office/drawing/2014/main" xmlns="" id="{5C7DBDE7-1157-4688-8199-79825CDFBA5F}"/>
              </a:ext>
            </a:extLst>
          </p:cNvPr>
          <p:cNvSpPr>
            <a:spLocks noGrp="1"/>
          </p:cNvSpPr>
          <p:nvPr>
            <p:ph type="body" sz="quarter" idx="38" hasCustomPrompt="1"/>
          </p:nvPr>
        </p:nvSpPr>
        <p:spPr>
          <a:xfrm>
            <a:off x="3538150" y="1459286"/>
            <a:ext cx="2516049" cy="683264"/>
          </a:xfrm>
          <a:prstGeom prst="rect">
            <a:avLst/>
          </a:prstGeom>
          <a:noFill/>
        </p:spPr>
        <p:txBody>
          <a:bodyPr wrap="square" rtlCol="0">
            <a:spAutoFit/>
          </a:bodyPr>
          <a:lstStyle>
            <a:lvl1pPr>
              <a:lnSpc>
                <a:spcPct val="120000"/>
              </a:lnSpc>
              <a:spcBef>
                <a:spcPts val="0"/>
              </a:spcBef>
              <a:spcAft>
                <a:spcPts val="1200"/>
              </a:spcAft>
              <a:defRPr kumimoji="1" lang="zh-CN" altLang="en-US" sz="1600" dirty="0">
                <a:solidFill>
                  <a:schemeClr val="tx1">
                    <a:lumMod val="75000"/>
                  </a:schemeClr>
                </a:solidFill>
                <a:cs typeface="+mn-ea"/>
                <a:sym typeface="+mn-lt"/>
              </a:defRPr>
            </a:lvl1pPr>
          </a:lstStyle>
          <a:p>
            <a:pPr marL="0" marR="0" lvl="0" indent="0" fontAlgn="auto">
              <a:spcAft>
                <a:spcPts val="0"/>
              </a:spcAft>
              <a:buClrTx/>
              <a:buSzTx/>
              <a:buNone/>
              <a:tabLst/>
            </a:pPr>
            <a:r>
              <a:rPr lang="zh-CN" altLang="en-US" dirty="0">
                <a:sym typeface="+mn-lt"/>
              </a:rPr>
              <a:t>这里输入你的具体内容这里输入你的具体内容</a:t>
            </a:r>
          </a:p>
        </p:txBody>
      </p:sp>
      <p:sp>
        <p:nvSpPr>
          <p:cNvPr id="73" name="文本占位符 6">
            <a:extLst>
              <a:ext uri="{FF2B5EF4-FFF2-40B4-BE49-F238E27FC236}">
                <a16:creationId xmlns:a16="http://schemas.microsoft.com/office/drawing/2014/main" xmlns="" id="{997D19FE-72CF-458B-B868-3341CD039DD4}"/>
              </a:ext>
            </a:extLst>
          </p:cNvPr>
          <p:cNvSpPr>
            <a:spLocks noGrp="1"/>
          </p:cNvSpPr>
          <p:nvPr>
            <p:ph type="body" sz="quarter" idx="39" hasCustomPrompt="1"/>
          </p:nvPr>
        </p:nvSpPr>
        <p:spPr>
          <a:xfrm>
            <a:off x="8905300" y="1459286"/>
            <a:ext cx="2516049" cy="683264"/>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56" name="标题 1">
            <a:extLst>
              <a:ext uri="{FF2B5EF4-FFF2-40B4-BE49-F238E27FC236}">
                <a16:creationId xmlns:a16="http://schemas.microsoft.com/office/drawing/2014/main" xmlns="" id="{1C8C2C4A-FC90-4CE2-AB17-36528DEB463E}"/>
              </a:ext>
            </a:extLst>
          </p:cNvPr>
          <p:cNvSpPr>
            <a:spLocks noGrp="1"/>
          </p:cNvSpPr>
          <p:nvPr>
            <p:ph type="title" hasCustomPrompt="1"/>
          </p:nvPr>
        </p:nvSpPr>
        <p:spPr>
          <a:xfrm>
            <a:off x="564511" y="644145"/>
            <a:ext cx="64649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35047352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四张图文-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xmlns="" id="{BE9C3C53-6D99-48D2-9823-FC4268AC176A}"/>
              </a:ext>
            </a:extLst>
          </p:cNvPr>
          <p:cNvSpPr>
            <a:spLocks noGrp="1" noChangeAspect="1"/>
          </p:cNvSpPr>
          <p:nvPr>
            <p:ph type="pic" sz="quarter" idx="23"/>
          </p:nvPr>
        </p:nvSpPr>
        <p:spPr>
          <a:xfrm>
            <a:off x="1308100" y="1226782"/>
            <a:ext cx="4186885" cy="2355123"/>
          </a:xfrm>
          <a:prstGeom prst="rect">
            <a:avLst/>
          </a:prstGeom>
        </p:spPr>
        <p:txBody>
          <a:bodyPr/>
          <a:lstStyle/>
          <a:p>
            <a:endParaRPr lang="zh-CN" altLang="en-US"/>
          </a:p>
        </p:txBody>
      </p:sp>
      <p:sp>
        <p:nvSpPr>
          <p:cNvPr id="56" name="图片占位符 2">
            <a:extLst>
              <a:ext uri="{FF2B5EF4-FFF2-40B4-BE49-F238E27FC236}">
                <a16:creationId xmlns:a16="http://schemas.microsoft.com/office/drawing/2014/main" xmlns="" id="{FCD72B11-D1EF-4A13-88CC-5C7D8520B820}"/>
              </a:ext>
            </a:extLst>
          </p:cNvPr>
          <p:cNvSpPr>
            <a:spLocks noGrp="1" noChangeAspect="1"/>
          </p:cNvSpPr>
          <p:nvPr>
            <p:ph type="pic" sz="quarter" idx="24"/>
          </p:nvPr>
        </p:nvSpPr>
        <p:spPr>
          <a:xfrm>
            <a:off x="6010236" y="1226782"/>
            <a:ext cx="4186885" cy="2355123"/>
          </a:xfrm>
          <a:prstGeom prst="rect">
            <a:avLst/>
          </a:prstGeom>
        </p:spPr>
        <p:txBody>
          <a:bodyPr/>
          <a:lstStyle/>
          <a:p>
            <a:endParaRPr lang="zh-CN" altLang="en-US"/>
          </a:p>
        </p:txBody>
      </p:sp>
      <p:sp>
        <p:nvSpPr>
          <p:cNvPr id="57" name="图片占位符 2">
            <a:extLst>
              <a:ext uri="{FF2B5EF4-FFF2-40B4-BE49-F238E27FC236}">
                <a16:creationId xmlns:a16="http://schemas.microsoft.com/office/drawing/2014/main" xmlns="" id="{B48DFF0E-82D2-4FEC-B358-7FC3787CE512}"/>
              </a:ext>
            </a:extLst>
          </p:cNvPr>
          <p:cNvSpPr>
            <a:spLocks noGrp="1" noChangeAspect="1"/>
          </p:cNvSpPr>
          <p:nvPr>
            <p:ph type="pic" sz="quarter" idx="25"/>
          </p:nvPr>
        </p:nvSpPr>
        <p:spPr>
          <a:xfrm>
            <a:off x="1308100" y="3775840"/>
            <a:ext cx="4186885" cy="2355123"/>
          </a:xfrm>
          <a:prstGeom prst="rect">
            <a:avLst/>
          </a:prstGeom>
        </p:spPr>
        <p:txBody>
          <a:bodyPr/>
          <a:lstStyle/>
          <a:p>
            <a:endParaRPr lang="zh-CN" altLang="en-US"/>
          </a:p>
        </p:txBody>
      </p:sp>
      <p:sp>
        <p:nvSpPr>
          <p:cNvPr id="58" name="图片占位符 2">
            <a:extLst>
              <a:ext uri="{FF2B5EF4-FFF2-40B4-BE49-F238E27FC236}">
                <a16:creationId xmlns:a16="http://schemas.microsoft.com/office/drawing/2014/main" xmlns="" id="{FE36663B-8490-46A1-9BAC-8365894466B1}"/>
              </a:ext>
            </a:extLst>
          </p:cNvPr>
          <p:cNvSpPr>
            <a:spLocks noGrp="1" noChangeAspect="1"/>
          </p:cNvSpPr>
          <p:nvPr>
            <p:ph type="pic" sz="quarter" idx="26"/>
          </p:nvPr>
        </p:nvSpPr>
        <p:spPr>
          <a:xfrm>
            <a:off x="6010236" y="3775840"/>
            <a:ext cx="4186885" cy="2355123"/>
          </a:xfrm>
          <a:prstGeom prst="rect">
            <a:avLst/>
          </a:prstGeom>
        </p:spPr>
        <p:txBody>
          <a:bodyPr/>
          <a:lstStyle/>
          <a:p>
            <a:endParaRPr lang="zh-CN" altLang="en-US"/>
          </a:p>
        </p:txBody>
      </p:sp>
      <p:sp>
        <p:nvSpPr>
          <p:cNvPr id="59" name="标题 1">
            <a:extLst>
              <a:ext uri="{FF2B5EF4-FFF2-40B4-BE49-F238E27FC236}">
                <a16:creationId xmlns:a16="http://schemas.microsoft.com/office/drawing/2014/main" xmlns="" id="{71433721-731E-4DC0-AB0D-0E7CB28C60FC}"/>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122804672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双项并列文字">
    <p:spTree>
      <p:nvGrpSpPr>
        <p:cNvPr id="1" name=""/>
        <p:cNvGrpSpPr/>
        <p:nvPr/>
      </p:nvGrpSpPr>
      <p:grpSpPr>
        <a:xfrm>
          <a:off x="0" y="0"/>
          <a:ext cx="0" cy="0"/>
          <a:chOff x="0" y="0"/>
          <a:chExt cx="0" cy="0"/>
        </a:xfrm>
      </p:grpSpPr>
      <p:sp>
        <p:nvSpPr>
          <p:cNvPr id="24" name="íşḷîḍe">
            <a:extLst>
              <a:ext uri="{FF2B5EF4-FFF2-40B4-BE49-F238E27FC236}">
                <a16:creationId xmlns:a16="http://schemas.microsoft.com/office/drawing/2014/main" xmlns="" id="{C628EF41-D986-458B-9E26-E0A388B9DE0F}"/>
              </a:ext>
            </a:extLst>
          </p:cNvPr>
          <p:cNvSpPr/>
          <p:nvPr userDrawn="1"/>
        </p:nvSpPr>
        <p:spPr>
          <a:xfrm>
            <a:off x="6272084" y="1631168"/>
            <a:ext cx="5246819"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a:extLst>
              <a:ext uri="{FF2B5EF4-FFF2-40B4-BE49-F238E27FC236}">
                <a16:creationId xmlns:a16="http://schemas.microsoft.com/office/drawing/2014/main" xmlns="" id="{41467098-AB58-4A65-A2BA-6EC35EEE38C7}"/>
              </a:ext>
            </a:extLst>
          </p:cNvPr>
          <p:cNvSpPr/>
          <p:nvPr userDrawn="1"/>
        </p:nvSpPr>
        <p:spPr>
          <a:xfrm>
            <a:off x="6191061" y="1544320"/>
            <a:ext cx="5246819"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a:extLst>
              <a:ext uri="{FF2B5EF4-FFF2-40B4-BE49-F238E27FC236}">
                <a16:creationId xmlns:a16="http://schemas.microsoft.com/office/drawing/2014/main" xmlns="" id="{EE03A5AE-4A26-4762-B447-376195E1CA6D}"/>
              </a:ext>
            </a:extLst>
          </p:cNvPr>
          <p:cNvSpPr/>
          <p:nvPr userDrawn="1"/>
        </p:nvSpPr>
        <p:spPr>
          <a:xfrm>
            <a:off x="748817" y="1631168"/>
            <a:ext cx="5246819"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21" name="ïṧļîḓè">
            <a:extLst>
              <a:ext uri="{FF2B5EF4-FFF2-40B4-BE49-F238E27FC236}">
                <a16:creationId xmlns:a16="http://schemas.microsoft.com/office/drawing/2014/main" xmlns="" id="{6596EB60-5DF0-44F6-9C5C-236B3308A6A1}"/>
              </a:ext>
            </a:extLst>
          </p:cNvPr>
          <p:cNvSpPr/>
          <p:nvPr userDrawn="1"/>
        </p:nvSpPr>
        <p:spPr>
          <a:xfrm>
            <a:off x="667796" y="1544320"/>
            <a:ext cx="5246819"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11" name="椭圆 10">
            <a:extLst>
              <a:ext uri="{FF2B5EF4-FFF2-40B4-BE49-F238E27FC236}">
                <a16:creationId xmlns:a16="http://schemas.microsoft.com/office/drawing/2014/main" xmlns="" id="{DCEB903A-B614-4169-9892-EC62C60F426E}"/>
              </a:ext>
            </a:extLst>
          </p:cNvPr>
          <p:cNvSpPr/>
          <p:nvPr userDrawn="1"/>
        </p:nvSpPr>
        <p:spPr>
          <a:xfrm>
            <a:off x="5515596" y="258570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23631784-9200-40E7-A469-418E6D2DFACC}"/>
              </a:ext>
            </a:extLst>
          </p:cNvPr>
          <p:cNvSpPr/>
          <p:nvPr userDrawn="1"/>
        </p:nvSpPr>
        <p:spPr>
          <a:xfrm>
            <a:off x="6482947" y="258570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3ECCCAD6-5A46-4277-BD0D-339C6384043C}"/>
              </a:ext>
            </a:extLst>
          </p:cNvPr>
          <p:cNvSpPr/>
          <p:nvPr userDrawn="1"/>
        </p:nvSpPr>
        <p:spPr>
          <a:xfrm>
            <a:off x="6482947" y="3617418"/>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ACC92049-B6A6-4A1C-BF18-5C8DEABD88D3}"/>
              </a:ext>
            </a:extLst>
          </p:cNvPr>
          <p:cNvSpPr/>
          <p:nvPr userDrawn="1"/>
        </p:nvSpPr>
        <p:spPr>
          <a:xfrm>
            <a:off x="5515596" y="3617418"/>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1CBF77FC-3ADB-4F83-B1A8-FF181604C73A}"/>
              </a:ext>
            </a:extLst>
          </p:cNvPr>
          <p:cNvSpPr/>
          <p:nvPr userDrawn="1"/>
        </p:nvSpPr>
        <p:spPr>
          <a:xfrm>
            <a:off x="6482947" y="4660129"/>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9FDE5098-B865-44C5-A0F5-FA7E32706F50}"/>
              </a:ext>
            </a:extLst>
          </p:cNvPr>
          <p:cNvSpPr/>
          <p:nvPr userDrawn="1"/>
        </p:nvSpPr>
        <p:spPr>
          <a:xfrm>
            <a:off x="5515596" y="4660129"/>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a:extLst>
              <a:ext uri="{FF2B5EF4-FFF2-40B4-BE49-F238E27FC236}">
                <a16:creationId xmlns:a16="http://schemas.microsoft.com/office/drawing/2014/main" xmlns="" id="{4FBB827B-8D9A-4BA3-819F-4A7D08656158}"/>
              </a:ext>
            </a:extLst>
          </p:cNvPr>
          <p:cNvSpPr/>
          <p:nvPr userDrawn="1"/>
        </p:nvSpPr>
        <p:spPr>
          <a:xfrm>
            <a:off x="5536559" y="3450773"/>
            <a:ext cx="1118887"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a:extLst>
              <a:ext uri="{FF2B5EF4-FFF2-40B4-BE49-F238E27FC236}">
                <a16:creationId xmlns:a16="http://schemas.microsoft.com/office/drawing/2014/main" xmlns="" id="{B5B3A23E-83EF-4588-B168-CA5B7F67A63B}"/>
              </a:ext>
            </a:extLst>
          </p:cNvPr>
          <p:cNvSpPr/>
          <p:nvPr userDrawn="1"/>
        </p:nvSpPr>
        <p:spPr>
          <a:xfrm>
            <a:off x="5536559" y="4482487"/>
            <a:ext cx="1118887"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a:extLst>
              <a:ext uri="{FF2B5EF4-FFF2-40B4-BE49-F238E27FC236}">
                <a16:creationId xmlns:a16="http://schemas.microsoft.com/office/drawing/2014/main" xmlns="" id="{A883E160-D895-46DE-8EB7-F7D24DB054D4}"/>
              </a:ext>
            </a:extLst>
          </p:cNvPr>
          <p:cNvSpPr/>
          <p:nvPr userDrawn="1"/>
        </p:nvSpPr>
        <p:spPr>
          <a:xfrm>
            <a:off x="5536559" y="2419059"/>
            <a:ext cx="1118887"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xmlns="" id="{A61E16A9-EA7F-4605-9408-9998F9213B9F}"/>
              </a:ext>
            </a:extLst>
          </p:cNvPr>
          <p:cNvSpPr>
            <a:spLocks noChangeArrowheads="1"/>
          </p:cNvSpPr>
          <p:nvPr userDrawn="1"/>
        </p:nvSpPr>
        <p:spPr bwMode="auto">
          <a:xfrm>
            <a:off x="10954441" y="3693945"/>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a:extLst>
              <a:ext uri="{FF2B5EF4-FFF2-40B4-BE49-F238E27FC236}">
                <a16:creationId xmlns:a16="http://schemas.microsoft.com/office/drawing/2014/main" xmlns="" id="{0AA71496-3CCD-4519-A193-B9E2F3B7954B}"/>
              </a:ext>
            </a:extLst>
          </p:cNvPr>
          <p:cNvSpPr>
            <a:spLocks noChangeArrowheads="1"/>
          </p:cNvSpPr>
          <p:nvPr userDrawn="1"/>
        </p:nvSpPr>
        <p:spPr bwMode="auto">
          <a:xfrm flipH="1">
            <a:off x="662040" y="3693945"/>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a:extLst>
              <a:ext uri="{FF2B5EF4-FFF2-40B4-BE49-F238E27FC236}">
                <a16:creationId xmlns:a16="http://schemas.microsoft.com/office/drawing/2014/main" xmlns="" id="{058B72C3-A8DA-406A-80F0-8B1684AD6D5C}"/>
              </a:ext>
            </a:extLst>
          </p:cNvPr>
          <p:cNvSpPr>
            <a:spLocks noGrp="1"/>
          </p:cNvSpPr>
          <p:nvPr>
            <p:ph type="body" sz="quarter" idx="31" hasCustomPrompt="1"/>
          </p:nvPr>
        </p:nvSpPr>
        <p:spPr>
          <a:xfrm>
            <a:off x="667793" y="3763384"/>
            <a:ext cx="441147"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a:extLst>
              <a:ext uri="{FF2B5EF4-FFF2-40B4-BE49-F238E27FC236}">
                <a16:creationId xmlns:a16="http://schemas.microsoft.com/office/drawing/2014/main" xmlns="" id="{F610162B-91A2-46B9-9EF3-01A3C78EC9F8}"/>
              </a:ext>
            </a:extLst>
          </p:cNvPr>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a:extLst>
              <a:ext uri="{FF2B5EF4-FFF2-40B4-BE49-F238E27FC236}">
                <a16:creationId xmlns:a16="http://schemas.microsoft.com/office/drawing/2014/main" xmlns="" id="{908044E3-7EC1-4713-ABEE-A331DA73C773}"/>
              </a:ext>
            </a:extLst>
          </p:cNvPr>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0" name="文本占位符 2">
            <a:extLst>
              <a:ext uri="{FF2B5EF4-FFF2-40B4-BE49-F238E27FC236}">
                <a16:creationId xmlns:a16="http://schemas.microsoft.com/office/drawing/2014/main" xmlns="" id="{8383B009-A014-4D80-8F10-C0249FB6E024}"/>
              </a:ext>
            </a:extLst>
          </p:cNvPr>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2" name="文本占位符 6">
            <a:extLst>
              <a:ext uri="{FF2B5EF4-FFF2-40B4-BE49-F238E27FC236}">
                <a16:creationId xmlns:a16="http://schemas.microsoft.com/office/drawing/2014/main" xmlns="" id="{7BBB3200-ECF0-4FE6-AC47-F0412642AE25}"/>
              </a:ext>
            </a:extLst>
          </p:cNvPr>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33" name="文本占位符 23">
            <a:extLst>
              <a:ext uri="{FF2B5EF4-FFF2-40B4-BE49-F238E27FC236}">
                <a16:creationId xmlns:a16="http://schemas.microsoft.com/office/drawing/2014/main" xmlns="" id="{CDD6C010-B2AB-41B3-83E3-E4218E7089DD}"/>
              </a:ext>
            </a:extLst>
          </p:cNvPr>
          <p:cNvSpPr>
            <a:spLocks noGrp="1"/>
          </p:cNvSpPr>
          <p:nvPr>
            <p:ph type="body" sz="quarter" idx="20"/>
          </p:nvPr>
        </p:nvSpPr>
        <p:spPr>
          <a:xfrm>
            <a:off x="2267751" y="3128812"/>
            <a:ext cx="2046911"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a:extLst>
              <a:ext uri="{FF2B5EF4-FFF2-40B4-BE49-F238E27FC236}">
                <a16:creationId xmlns:a16="http://schemas.microsoft.com/office/drawing/2014/main" xmlns="" id="{0B2C21B1-9B29-41DA-82C2-81AD70E0633B}"/>
              </a:ext>
            </a:extLst>
          </p:cNvPr>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82" name="文本占位符 6">
            <a:extLst>
              <a:ext uri="{FF2B5EF4-FFF2-40B4-BE49-F238E27FC236}">
                <a16:creationId xmlns:a16="http://schemas.microsoft.com/office/drawing/2014/main" xmlns="" id="{42080783-1583-4B0D-B544-9385D5896319}"/>
              </a:ext>
            </a:extLst>
          </p:cNvPr>
          <p:cNvSpPr>
            <a:spLocks noGrp="1"/>
          </p:cNvSpPr>
          <p:nvPr>
            <p:ph type="body" sz="quarter" idx="33" hasCustomPrompt="1"/>
          </p:nvPr>
        </p:nvSpPr>
        <p:spPr>
          <a:xfrm>
            <a:off x="1665712"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83" name="标题 1">
            <a:extLst>
              <a:ext uri="{FF2B5EF4-FFF2-40B4-BE49-F238E27FC236}">
                <a16:creationId xmlns:a16="http://schemas.microsoft.com/office/drawing/2014/main" xmlns="" id="{16EDB388-5633-4B25-B5C4-CDEFE2F80509}"/>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209668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并列文字">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id="{E487D080-61D6-4702-ADA1-61A55DB33F50}"/>
              </a:ext>
            </a:extLst>
          </p:cNvPr>
          <p:cNvSpPr/>
          <p:nvPr userDrawn="1"/>
        </p:nvSpPr>
        <p:spPr>
          <a:xfrm>
            <a:off x="5772512"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a:extLst>
              <a:ext uri="{FF2B5EF4-FFF2-40B4-BE49-F238E27FC236}">
                <a16:creationId xmlns:a16="http://schemas.microsoft.com/office/drawing/2014/main" xmlns="" id="{0194C868-56AB-4746-A830-FCDF11D150E5}"/>
              </a:ext>
            </a:extLst>
          </p:cNvPr>
          <p:cNvSpPr/>
          <p:nvPr userDrawn="1"/>
        </p:nvSpPr>
        <p:spPr>
          <a:xfrm>
            <a:off x="9739031"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a:extLst>
              <a:ext uri="{FF2B5EF4-FFF2-40B4-BE49-F238E27FC236}">
                <a16:creationId xmlns:a16="http://schemas.microsoft.com/office/drawing/2014/main" xmlns="" id="{899A8D33-DB2F-4B00-B60F-A0174E87DE2E}"/>
              </a:ext>
            </a:extLst>
          </p:cNvPr>
          <p:cNvSpPr/>
          <p:nvPr userDrawn="1"/>
        </p:nvSpPr>
        <p:spPr>
          <a:xfrm>
            <a:off x="1633155"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xmlns="" id="{CD2C47C7-D61F-4292-B1DE-DA917D45CAF2}"/>
              </a:ext>
            </a:extLst>
          </p:cNvPr>
          <p:cNvSpPr/>
          <p:nvPr userDrawn="1"/>
        </p:nvSpPr>
        <p:spPr>
          <a:xfrm>
            <a:off x="1034837" y="1701801"/>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xmlns="" id="{8A307332-80A4-498A-B001-5F8366FF16C7}"/>
              </a:ext>
            </a:extLst>
          </p:cNvPr>
          <p:cNvSpPr/>
          <p:nvPr userDrawn="1"/>
        </p:nvSpPr>
        <p:spPr>
          <a:xfrm>
            <a:off x="5174194" y="1701801"/>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xmlns="" id="{AEC788CA-4470-4E19-AF86-26117EC7D11D}"/>
              </a:ext>
            </a:extLst>
          </p:cNvPr>
          <p:cNvSpPr/>
          <p:nvPr userDrawn="1"/>
        </p:nvSpPr>
        <p:spPr>
          <a:xfrm>
            <a:off x="9140713" y="1701801"/>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a:extLst>
              <a:ext uri="{FF2B5EF4-FFF2-40B4-BE49-F238E27FC236}">
                <a16:creationId xmlns:a16="http://schemas.microsoft.com/office/drawing/2014/main" xmlns="" id="{D618546F-7780-440A-A1EB-99B90DC333FF}"/>
              </a:ext>
            </a:extLst>
          </p:cNvPr>
          <p:cNvSpPr>
            <a:spLocks noGrp="1"/>
          </p:cNvSpPr>
          <p:nvPr>
            <p:ph type="body" sz="quarter" idx="23" hasCustomPrompt="1"/>
          </p:nvPr>
        </p:nvSpPr>
        <p:spPr>
          <a:xfrm>
            <a:off x="599329" y="4622246"/>
            <a:ext cx="2787651" cy="9787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0" name="文本占位符 2">
            <a:extLst>
              <a:ext uri="{FF2B5EF4-FFF2-40B4-BE49-F238E27FC236}">
                <a16:creationId xmlns:a16="http://schemas.microsoft.com/office/drawing/2014/main" xmlns="" id="{D045D889-57B1-4723-9B65-36535B146D17}"/>
              </a:ext>
            </a:extLst>
          </p:cNvPr>
          <p:cNvSpPr>
            <a:spLocks noGrp="1"/>
          </p:cNvSpPr>
          <p:nvPr>
            <p:ph type="body" sz="quarter" idx="24" hasCustomPrompt="1"/>
          </p:nvPr>
        </p:nvSpPr>
        <p:spPr>
          <a:xfrm>
            <a:off x="4738685" y="4622246"/>
            <a:ext cx="2787651" cy="9787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1" name="文本占位符 2">
            <a:extLst>
              <a:ext uri="{FF2B5EF4-FFF2-40B4-BE49-F238E27FC236}">
                <a16:creationId xmlns:a16="http://schemas.microsoft.com/office/drawing/2014/main" xmlns="" id="{5B43DBCD-DB37-4ECD-B3FD-3435A6D2542D}"/>
              </a:ext>
            </a:extLst>
          </p:cNvPr>
          <p:cNvSpPr>
            <a:spLocks noGrp="1"/>
          </p:cNvSpPr>
          <p:nvPr>
            <p:ph type="body" sz="quarter" idx="25" hasCustomPrompt="1"/>
          </p:nvPr>
        </p:nvSpPr>
        <p:spPr>
          <a:xfrm>
            <a:off x="8705205" y="4622246"/>
            <a:ext cx="2787651" cy="9787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xmlns="" id="{65C2BB83-3E79-45A5-8B88-32AB22F5A7A0}"/>
              </a:ext>
            </a:extLst>
          </p:cNvPr>
          <p:cNvSpPr>
            <a:spLocks noGrp="1"/>
          </p:cNvSpPr>
          <p:nvPr>
            <p:ph type="body" sz="quarter" idx="29" hasCustomPrompt="1"/>
          </p:nvPr>
        </p:nvSpPr>
        <p:spPr>
          <a:xfrm>
            <a:off x="1139075"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74" name="文本占位符 6">
            <a:extLst>
              <a:ext uri="{FF2B5EF4-FFF2-40B4-BE49-F238E27FC236}">
                <a16:creationId xmlns:a16="http://schemas.microsoft.com/office/drawing/2014/main" xmlns="" id="{1658E4A7-FEEB-47B9-9A0F-1C9C000B3977}"/>
              </a:ext>
            </a:extLst>
          </p:cNvPr>
          <p:cNvSpPr>
            <a:spLocks noGrp="1"/>
          </p:cNvSpPr>
          <p:nvPr>
            <p:ph type="body" sz="quarter" idx="30" hasCustomPrompt="1"/>
          </p:nvPr>
        </p:nvSpPr>
        <p:spPr>
          <a:xfrm>
            <a:off x="5356947"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75" name="文本占位符 6">
            <a:extLst>
              <a:ext uri="{FF2B5EF4-FFF2-40B4-BE49-F238E27FC236}">
                <a16:creationId xmlns:a16="http://schemas.microsoft.com/office/drawing/2014/main" xmlns="" id="{7090DCBF-8A02-4F67-8D8D-6CAEEE176DD5}"/>
              </a:ext>
            </a:extLst>
          </p:cNvPr>
          <p:cNvSpPr>
            <a:spLocks noGrp="1"/>
          </p:cNvSpPr>
          <p:nvPr>
            <p:ph type="body" sz="quarter" idx="31" hasCustomPrompt="1"/>
          </p:nvPr>
        </p:nvSpPr>
        <p:spPr>
          <a:xfrm>
            <a:off x="9274044"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62" name="标题 1">
            <a:extLst>
              <a:ext uri="{FF2B5EF4-FFF2-40B4-BE49-F238E27FC236}">
                <a16:creationId xmlns:a16="http://schemas.microsoft.com/office/drawing/2014/main" xmlns="" id="{B22E9D69-5868-4E7E-BE52-01A9FA43868A}"/>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47176211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并列文字-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矩形 60">
            <a:extLst>
              <a:ext uri="{FF2B5EF4-FFF2-40B4-BE49-F238E27FC236}">
                <a16:creationId xmlns:a16="http://schemas.microsoft.com/office/drawing/2014/main" xmlns="" id="{899A8D33-DB2F-4B00-B60F-A0174E87DE2E}"/>
              </a:ext>
            </a:extLst>
          </p:cNvPr>
          <p:cNvSpPr/>
          <p:nvPr userDrawn="1"/>
        </p:nvSpPr>
        <p:spPr>
          <a:xfrm>
            <a:off x="10076963"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a:extLst>
              <a:ext uri="{FF2B5EF4-FFF2-40B4-BE49-F238E27FC236}">
                <a16:creationId xmlns:a16="http://schemas.microsoft.com/office/drawing/2014/main" xmlns="" id="{D618546F-7780-440A-A1EB-99B90DC333FF}"/>
              </a:ext>
            </a:extLst>
          </p:cNvPr>
          <p:cNvSpPr>
            <a:spLocks noGrp="1"/>
          </p:cNvSpPr>
          <p:nvPr>
            <p:ph type="body" sz="quarter" idx="23" hasCustomPrompt="1"/>
          </p:nvPr>
        </p:nvSpPr>
        <p:spPr>
          <a:xfrm>
            <a:off x="9260889" y="4140260"/>
            <a:ext cx="2352147" cy="1274195"/>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xmlns="" id="{65C2BB83-3E79-45A5-8B88-32AB22F5A7A0}"/>
              </a:ext>
            </a:extLst>
          </p:cNvPr>
          <p:cNvSpPr>
            <a:spLocks noGrp="1"/>
          </p:cNvSpPr>
          <p:nvPr>
            <p:ph type="body" sz="quarter" idx="29" hasCustomPrompt="1"/>
          </p:nvPr>
        </p:nvSpPr>
        <p:spPr>
          <a:xfrm>
            <a:off x="9582883"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85" name="椭圆 84">
            <a:extLst>
              <a:ext uri="{FF2B5EF4-FFF2-40B4-BE49-F238E27FC236}">
                <a16:creationId xmlns:a16="http://schemas.microsoft.com/office/drawing/2014/main" xmlns="" id="{D92B7F2D-E25C-4595-9C53-543AB4716CAB}"/>
              </a:ext>
            </a:extLst>
          </p:cNvPr>
          <p:cNvSpPr/>
          <p:nvPr userDrawn="1"/>
        </p:nvSpPr>
        <p:spPr>
          <a:xfrm>
            <a:off x="919088"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xmlns="" id="{2BA0D86D-0AD2-423D-81F6-58E86B9C1320}"/>
              </a:ext>
            </a:extLst>
          </p:cNvPr>
          <p:cNvSpPr/>
          <p:nvPr userDrawn="1"/>
        </p:nvSpPr>
        <p:spPr>
          <a:xfrm>
            <a:off x="3814461"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xmlns="" id="{C291CF59-C813-49BA-B5C3-F6E5137D54FE}"/>
              </a:ext>
            </a:extLst>
          </p:cNvPr>
          <p:cNvSpPr/>
          <p:nvPr userDrawn="1"/>
        </p:nvSpPr>
        <p:spPr>
          <a:xfrm>
            <a:off x="6705889"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xmlns="" id="{8BEAF34A-CAA2-47A0-AE6E-89D2859371AB}"/>
              </a:ext>
            </a:extLst>
          </p:cNvPr>
          <p:cNvSpPr/>
          <p:nvPr userDrawn="1"/>
        </p:nvSpPr>
        <p:spPr>
          <a:xfrm>
            <a:off x="9601264"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xmlns="" id="{59B5D7C7-F0E0-4CCB-ACA2-B3E4249748EA}"/>
              </a:ext>
            </a:extLst>
          </p:cNvPr>
          <p:cNvSpPr/>
          <p:nvPr userDrawn="1"/>
        </p:nvSpPr>
        <p:spPr>
          <a:xfrm>
            <a:off x="7163457"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占位符 2">
            <a:extLst>
              <a:ext uri="{FF2B5EF4-FFF2-40B4-BE49-F238E27FC236}">
                <a16:creationId xmlns:a16="http://schemas.microsoft.com/office/drawing/2014/main" xmlns="" id="{EFFC25D0-F587-4192-AAA6-26F4B2EF060B}"/>
              </a:ext>
            </a:extLst>
          </p:cNvPr>
          <p:cNvSpPr>
            <a:spLocks noGrp="1"/>
          </p:cNvSpPr>
          <p:nvPr>
            <p:ph type="body" sz="quarter" idx="32" hasCustomPrompt="1"/>
          </p:nvPr>
        </p:nvSpPr>
        <p:spPr>
          <a:xfrm>
            <a:off x="6347384" y="4140260"/>
            <a:ext cx="2352147" cy="1274195"/>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5" name="文本占位符 6">
            <a:extLst>
              <a:ext uri="{FF2B5EF4-FFF2-40B4-BE49-F238E27FC236}">
                <a16:creationId xmlns:a16="http://schemas.microsoft.com/office/drawing/2014/main" xmlns="" id="{64EA06D4-24C3-453B-8954-B857F25CD5E5}"/>
              </a:ext>
            </a:extLst>
          </p:cNvPr>
          <p:cNvSpPr>
            <a:spLocks noGrp="1"/>
          </p:cNvSpPr>
          <p:nvPr>
            <p:ph type="body" sz="quarter" idx="33" hasCustomPrompt="1"/>
          </p:nvPr>
        </p:nvSpPr>
        <p:spPr>
          <a:xfrm>
            <a:off x="6669377"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96" name="矩形 95">
            <a:extLst>
              <a:ext uri="{FF2B5EF4-FFF2-40B4-BE49-F238E27FC236}">
                <a16:creationId xmlns:a16="http://schemas.microsoft.com/office/drawing/2014/main" xmlns="" id="{DDF6D756-66FE-4FD2-B372-A4BA169BEB84}"/>
              </a:ext>
            </a:extLst>
          </p:cNvPr>
          <p:cNvSpPr/>
          <p:nvPr userDrawn="1"/>
        </p:nvSpPr>
        <p:spPr>
          <a:xfrm>
            <a:off x="4310235"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文本占位符 2">
            <a:extLst>
              <a:ext uri="{FF2B5EF4-FFF2-40B4-BE49-F238E27FC236}">
                <a16:creationId xmlns:a16="http://schemas.microsoft.com/office/drawing/2014/main" xmlns="" id="{9589CEB9-147D-47C7-95EB-FC6BD04FF912}"/>
              </a:ext>
            </a:extLst>
          </p:cNvPr>
          <p:cNvSpPr>
            <a:spLocks noGrp="1"/>
          </p:cNvSpPr>
          <p:nvPr>
            <p:ph type="body" sz="quarter" idx="34" hasCustomPrompt="1"/>
          </p:nvPr>
        </p:nvSpPr>
        <p:spPr>
          <a:xfrm>
            <a:off x="3494161" y="4140260"/>
            <a:ext cx="2352147" cy="1274195"/>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8" name="文本占位符 6">
            <a:extLst>
              <a:ext uri="{FF2B5EF4-FFF2-40B4-BE49-F238E27FC236}">
                <a16:creationId xmlns:a16="http://schemas.microsoft.com/office/drawing/2014/main" xmlns="" id="{EBF7133E-9A71-4FAA-B58C-06DA678C4140}"/>
              </a:ext>
            </a:extLst>
          </p:cNvPr>
          <p:cNvSpPr>
            <a:spLocks noGrp="1"/>
          </p:cNvSpPr>
          <p:nvPr>
            <p:ph type="body" sz="quarter" idx="35" hasCustomPrompt="1"/>
          </p:nvPr>
        </p:nvSpPr>
        <p:spPr>
          <a:xfrm>
            <a:off x="3816155"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99" name="矩形 98">
            <a:extLst>
              <a:ext uri="{FF2B5EF4-FFF2-40B4-BE49-F238E27FC236}">
                <a16:creationId xmlns:a16="http://schemas.microsoft.com/office/drawing/2014/main" xmlns="" id="{557BE4C6-454D-4655-83B1-9A053B7DEA06}"/>
              </a:ext>
            </a:extLst>
          </p:cNvPr>
          <p:cNvSpPr/>
          <p:nvPr userDrawn="1"/>
        </p:nvSpPr>
        <p:spPr>
          <a:xfrm>
            <a:off x="1380240"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文本占位符 2">
            <a:extLst>
              <a:ext uri="{FF2B5EF4-FFF2-40B4-BE49-F238E27FC236}">
                <a16:creationId xmlns:a16="http://schemas.microsoft.com/office/drawing/2014/main" xmlns="" id="{9C190092-FE98-4DFB-A1CF-78C6512F8E18}"/>
              </a:ext>
            </a:extLst>
          </p:cNvPr>
          <p:cNvSpPr>
            <a:spLocks noGrp="1"/>
          </p:cNvSpPr>
          <p:nvPr>
            <p:ph type="body" sz="quarter" idx="36" hasCustomPrompt="1"/>
          </p:nvPr>
        </p:nvSpPr>
        <p:spPr>
          <a:xfrm>
            <a:off x="564165" y="4140260"/>
            <a:ext cx="2352147" cy="1274195"/>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01" name="文本占位符 6">
            <a:extLst>
              <a:ext uri="{FF2B5EF4-FFF2-40B4-BE49-F238E27FC236}">
                <a16:creationId xmlns:a16="http://schemas.microsoft.com/office/drawing/2014/main" xmlns="" id="{60E2F767-995E-4326-9521-8543BC6366DA}"/>
              </a:ext>
            </a:extLst>
          </p:cNvPr>
          <p:cNvSpPr>
            <a:spLocks noGrp="1"/>
          </p:cNvSpPr>
          <p:nvPr>
            <p:ph type="body" sz="quarter" idx="37" hasCustomPrompt="1"/>
          </p:nvPr>
        </p:nvSpPr>
        <p:spPr>
          <a:xfrm>
            <a:off x="886160"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65" name="标题 1">
            <a:extLst>
              <a:ext uri="{FF2B5EF4-FFF2-40B4-BE49-F238E27FC236}">
                <a16:creationId xmlns:a16="http://schemas.microsoft.com/office/drawing/2014/main" xmlns="" id="{0A62EE84-4479-4A89-8B7F-DA3831017543}"/>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250439204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四项并列文字-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D618546F-7780-440A-A1EB-99B90DC333FF}"/>
              </a:ext>
            </a:extLst>
          </p:cNvPr>
          <p:cNvSpPr>
            <a:spLocks noGrp="1"/>
          </p:cNvSpPr>
          <p:nvPr>
            <p:ph type="body" sz="quarter" idx="23" hasCustomPrompt="1"/>
          </p:nvPr>
        </p:nvSpPr>
        <p:spPr>
          <a:xfrm>
            <a:off x="8002990" y="2135672"/>
            <a:ext cx="3874052" cy="68326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xmlns="" id="{65C2BB83-3E79-45A5-8B88-32AB22F5A7A0}"/>
              </a:ext>
            </a:extLst>
          </p:cNvPr>
          <p:cNvSpPr>
            <a:spLocks noGrp="1"/>
          </p:cNvSpPr>
          <p:nvPr>
            <p:ph type="body" sz="quarter" idx="29" hasCustomPrompt="1"/>
          </p:nvPr>
        </p:nvSpPr>
        <p:spPr>
          <a:xfrm>
            <a:off x="8000293" y="1766337"/>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grpSp>
        <p:nvGrpSpPr>
          <p:cNvPr id="64" name="组合 63">
            <a:extLst>
              <a:ext uri="{FF2B5EF4-FFF2-40B4-BE49-F238E27FC236}">
                <a16:creationId xmlns:a16="http://schemas.microsoft.com/office/drawing/2014/main" xmlns="" id="{D897036A-8D18-46F9-A223-94C09A566222}"/>
              </a:ext>
            </a:extLst>
          </p:cNvPr>
          <p:cNvGrpSpPr/>
          <p:nvPr userDrawn="1"/>
        </p:nvGrpSpPr>
        <p:grpSpPr>
          <a:xfrm>
            <a:off x="4367951" y="1916113"/>
            <a:ext cx="3456100" cy="3456100"/>
            <a:chOff x="4367950" y="2045724"/>
            <a:chExt cx="3456100" cy="3456100"/>
          </a:xfrm>
        </p:grpSpPr>
        <p:grpSp>
          <p:nvGrpSpPr>
            <p:cNvPr id="65" name="组合 64">
              <a:extLst>
                <a:ext uri="{FF2B5EF4-FFF2-40B4-BE49-F238E27FC236}">
                  <a16:creationId xmlns:a16="http://schemas.microsoft.com/office/drawing/2014/main" xmlns="" id="{A003FAF3-0E22-4379-9983-434AEF87B9F2}"/>
                </a:ext>
              </a:extLst>
            </p:cNvPr>
            <p:cNvGrpSpPr/>
            <p:nvPr/>
          </p:nvGrpSpPr>
          <p:grpSpPr>
            <a:xfrm>
              <a:off x="4367950" y="2045724"/>
              <a:ext cx="3456100" cy="3456100"/>
              <a:chOff x="4402112" y="1900004"/>
              <a:chExt cx="3387776" cy="3387776"/>
            </a:xfrm>
          </p:grpSpPr>
          <p:sp>
            <p:nvSpPr>
              <p:cNvPr id="73" name="椭圆 72">
                <a:extLst>
                  <a:ext uri="{FF2B5EF4-FFF2-40B4-BE49-F238E27FC236}">
                    <a16:creationId xmlns:a16="http://schemas.microsoft.com/office/drawing/2014/main" xmlns="" id="{A2441B8A-328B-4870-9471-4A4A4713CDB3}"/>
                  </a:ext>
                </a:extLst>
              </p:cNvPr>
              <p:cNvSpPr/>
              <p:nvPr/>
            </p:nvSpPr>
            <p:spPr>
              <a:xfrm>
                <a:off x="4402112" y="1900004"/>
                <a:ext cx="3387776" cy="3387776"/>
              </a:xfrm>
              <a:prstGeom prst="ellipse">
                <a:avLst/>
              </a:prstGeom>
              <a:gradFill flip="none" rotWithShape="1">
                <a:gsLst>
                  <a:gs pos="100000">
                    <a:schemeClr val="accent1">
                      <a:alpha val="5000"/>
                    </a:schemeClr>
                  </a:gs>
                  <a:gs pos="78000">
                    <a:schemeClr val="accent1">
                      <a:lumMod val="75000"/>
                      <a:alpha val="0"/>
                    </a:schemeClr>
                  </a:gs>
                </a:gsLst>
                <a:path path="shape">
                  <a:fillToRect l="50000" t="50000" r="50000" b="50000"/>
                </a:path>
                <a:tileRect/>
              </a:gradFill>
              <a:ln>
                <a:solidFill>
                  <a:schemeClr val="accent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4" name="椭圆 73">
                <a:extLst>
                  <a:ext uri="{FF2B5EF4-FFF2-40B4-BE49-F238E27FC236}">
                    <a16:creationId xmlns:a16="http://schemas.microsoft.com/office/drawing/2014/main" xmlns="" id="{7C363E74-302C-4F08-B12A-46FCB29F7A31}"/>
                  </a:ext>
                </a:extLst>
              </p:cNvPr>
              <p:cNvSpPr/>
              <p:nvPr/>
            </p:nvSpPr>
            <p:spPr>
              <a:xfrm>
                <a:off x="4821836" y="2319728"/>
                <a:ext cx="2548328" cy="2548328"/>
              </a:xfrm>
              <a:prstGeom prst="ellipse">
                <a:avLst/>
              </a:prstGeom>
              <a:gradFill flip="none" rotWithShape="1">
                <a:gsLst>
                  <a:gs pos="100000">
                    <a:schemeClr val="accent1">
                      <a:alpha val="12000"/>
                    </a:schemeClr>
                  </a:gs>
                  <a:gs pos="78000">
                    <a:schemeClr val="accent1">
                      <a:lumMod val="75000"/>
                      <a:alpha val="0"/>
                    </a:schemeClr>
                  </a:gs>
                </a:gsLst>
                <a:path path="shape">
                  <a:fillToRect l="50000" t="50000" r="50000" b="50000"/>
                </a:path>
                <a:tileRect/>
              </a:gradFill>
              <a:ln>
                <a:solidFill>
                  <a:schemeClr val="accent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5" name="椭圆 74">
                <a:extLst>
                  <a:ext uri="{FF2B5EF4-FFF2-40B4-BE49-F238E27FC236}">
                    <a16:creationId xmlns:a16="http://schemas.microsoft.com/office/drawing/2014/main" xmlns="" id="{9C95FAD1-7897-4EBA-93FD-61EC5B821180}"/>
                  </a:ext>
                </a:extLst>
              </p:cNvPr>
              <p:cNvSpPr/>
              <p:nvPr/>
            </p:nvSpPr>
            <p:spPr>
              <a:xfrm>
                <a:off x="5221574" y="2719466"/>
                <a:ext cx="1748852" cy="174885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关键词</a:t>
                </a:r>
              </a:p>
            </p:txBody>
          </p:sp>
        </p:grpSp>
        <p:grpSp>
          <p:nvGrpSpPr>
            <p:cNvPr id="66" name="组合 65">
              <a:extLst>
                <a:ext uri="{FF2B5EF4-FFF2-40B4-BE49-F238E27FC236}">
                  <a16:creationId xmlns:a16="http://schemas.microsoft.com/office/drawing/2014/main" xmlns="" id="{A0C90833-558E-48F7-8EE0-102870390093}"/>
                </a:ext>
              </a:extLst>
            </p:cNvPr>
            <p:cNvGrpSpPr/>
            <p:nvPr/>
          </p:nvGrpSpPr>
          <p:grpSpPr>
            <a:xfrm>
              <a:off x="5071837" y="2739218"/>
              <a:ext cx="2062808" cy="2069114"/>
              <a:chOff x="5071837" y="2739218"/>
              <a:chExt cx="2062808" cy="2069114"/>
            </a:xfrm>
          </p:grpSpPr>
          <p:grpSp>
            <p:nvGrpSpPr>
              <p:cNvPr id="67" name="组合 66">
                <a:extLst>
                  <a:ext uri="{FF2B5EF4-FFF2-40B4-BE49-F238E27FC236}">
                    <a16:creationId xmlns:a16="http://schemas.microsoft.com/office/drawing/2014/main" xmlns="" id="{361FA4A4-A7AE-4BF8-84CF-3BF5F9E7A792}"/>
                  </a:ext>
                </a:extLst>
              </p:cNvPr>
              <p:cNvGrpSpPr/>
              <p:nvPr/>
            </p:nvGrpSpPr>
            <p:grpSpPr>
              <a:xfrm>
                <a:off x="5071837" y="2739218"/>
                <a:ext cx="2062808" cy="403774"/>
                <a:chOff x="5071837" y="2739218"/>
                <a:chExt cx="2062808" cy="403774"/>
              </a:xfrm>
            </p:grpSpPr>
            <p:cxnSp>
              <p:nvCxnSpPr>
                <p:cNvPr id="71" name="直接连接符 70">
                  <a:extLst>
                    <a:ext uri="{FF2B5EF4-FFF2-40B4-BE49-F238E27FC236}">
                      <a16:creationId xmlns:a16="http://schemas.microsoft.com/office/drawing/2014/main" xmlns="" id="{B99A7AD9-6CA9-48D0-A94D-223307205CD7}"/>
                    </a:ext>
                  </a:extLst>
                </p:cNvPr>
                <p:cNvCxnSpPr>
                  <a:cxnSpLocks/>
                  <a:stCxn id="77" idx="3"/>
                  <a:endCxn id="75" idx="1"/>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0346E549-93C6-4673-92C5-2DAA1072ECD0}"/>
                    </a:ext>
                  </a:extLst>
                </p:cNvPr>
                <p:cNvCxnSpPr>
                  <a:cxnSpLocks/>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xmlns="" id="{BF47CB79-1FCA-4464-9867-D0BDD4C6F9B7}"/>
                  </a:ext>
                </a:extLst>
              </p:cNvPr>
              <p:cNvGrpSpPr/>
              <p:nvPr/>
            </p:nvGrpSpPr>
            <p:grpSpPr>
              <a:xfrm flipV="1">
                <a:off x="5071837" y="4404558"/>
                <a:ext cx="2062808" cy="403774"/>
                <a:chOff x="5071837" y="2739218"/>
                <a:chExt cx="2062808" cy="403774"/>
              </a:xfrm>
            </p:grpSpPr>
            <p:cxnSp>
              <p:nvCxnSpPr>
                <p:cNvPr id="69" name="直接连接符 68">
                  <a:extLst>
                    <a:ext uri="{FF2B5EF4-FFF2-40B4-BE49-F238E27FC236}">
                      <a16:creationId xmlns:a16="http://schemas.microsoft.com/office/drawing/2014/main" xmlns="" id="{8F4B3DB7-5FB1-467A-BA19-6B5A38770D80}"/>
                    </a:ext>
                  </a:extLst>
                </p:cNvPr>
                <p:cNvCxnSpPr>
                  <a:cxnSpLocks/>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8E029DFF-180B-4835-9DAC-96B2C5A943C4}"/>
                    </a:ext>
                  </a:extLst>
                </p:cNvPr>
                <p:cNvCxnSpPr>
                  <a:cxnSpLocks/>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grpSp>
      <p:sp>
        <p:nvSpPr>
          <p:cNvPr id="76" name="椭圆 75">
            <a:extLst>
              <a:ext uri="{FF2B5EF4-FFF2-40B4-BE49-F238E27FC236}">
                <a16:creationId xmlns:a16="http://schemas.microsoft.com/office/drawing/2014/main" xmlns="" id="{E3A8D1F7-7657-43DA-B98E-148018544828}"/>
              </a:ext>
            </a:extLst>
          </p:cNvPr>
          <p:cNvSpPr/>
          <p:nvPr userDrawn="1"/>
        </p:nvSpPr>
        <p:spPr>
          <a:xfrm>
            <a:off x="3919371" y="1467533"/>
            <a:ext cx="4353260" cy="4353260"/>
          </a:xfrm>
          <a:prstGeom prst="ellipse">
            <a:avLst/>
          </a:prstGeom>
          <a:noFill/>
          <a:ln>
            <a:solidFill>
              <a:schemeClr val="accent1">
                <a:lumMod val="50000"/>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 id="{054C0374-15B9-4C3B-B507-4717873CBE06}"/>
              </a:ext>
            </a:extLst>
          </p:cNvPr>
          <p:cNvSpPr/>
          <p:nvPr userDrawn="1"/>
        </p:nvSpPr>
        <p:spPr>
          <a:xfrm flipH="1">
            <a:off x="4367953" y="1905722"/>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 id="{3BA3A160-4C8B-45A4-8FC7-0FCD26FD37AD}"/>
              </a:ext>
            </a:extLst>
          </p:cNvPr>
          <p:cNvSpPr/>
          <p:nvPr userDrawn="1"/>
        </p:nvSpPr>
        <p:spPr>
          <a:xfrm flipH="1">
            <a:off x="6974041" y="1880366"/>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 id="{27B4D181-552C-46E2-B2C7-3BF831EF4275}"/>
              </a:ext>
            </a:extLst>
          </p:cNvPr>
          <p:cNvSpPr/>
          <p:nvPr userDrawn="1"/>
        </p:nvSpPr>
        <p:spPr>
          <a:xfrm flipH="1">
            <a:off x="6999398" y="4557958"/>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 id="{78E87875-1689-4150-9021-D9702FCD854A}"/>
              </a:ext>
            </a:extLst>
          </p:cNvPr>
          <p:cNvSpPr/>
          <p:nvPr userDrawn="1"/>
        </p:nvSpPr>
        <p:spPr>
          <a:xfrm flipH="1">
            <a:off x="4393309" y="4583313"/>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9" name="文本占位符 2">
            <a:extLst>
              <a:ext uri="{FF2B5EF4-FFF2-40B4-BE49-F238E27FC236}">
                <a16:creationId xmlns:a16="http://schemas.microsoft.com/office/drawing/2014/main" xmlns="" id="{2D92CB41-7C02-47ED-A2DE-3AC73973258C}"/>
              </a:ext>
            </a:extLst>
          </p:cNvPr>
          <p:cNvSpPr>
            <a:spLocks noGrp="1"/>
          </p:cNvSpPr>
          <p:nvPr>
            <p:ph type="body" sz="quarter" idx="38" hasCustomPrompt="1"/>
          </p:nvPr>
        </p:nvSpPr>
        <p:spPr>
          <a:xfrm>
            <a:off x="8002990" y="4924573"/>
            <a:ext cx="3874052" cy="68326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0" name="文本占位符 6">
            <a:extLst>
              <a:ext uri="{FF2B5EF4-FFF2-40B4-BE49-F238E27FC236}">
                <a16:creationId xmlns:a16="http://schemas.microsoft.com/office/drawing/2014/main" xmlns="" id="{2BCD04E1-1709-4EF4-A333-AAAAFB8B084D}"/>
              </a:ext>
            </a:extLst>
          </p:cNvPr>
          <p:cNvSpPr>
            <a:spLocks noGrp="1"/>
          </p:cNvSpPr>
          <p:nvPr>
            <p:ph type="body" sz="quarter" idx="39" hasCustomPrompt="1"/>
          </p:nvPr>
        </p:nvSpPr>
        <p:spPr>
          <a:xfrm>
            <a:off x="8000293"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111" name="文本占位符 2">
            <a:extLst>
              <a:ext uri="{FF2B5EF4-FFF2-40B4-BE49-F238E27FC236}">
                <a16:creationId xmlns:a16="http://schemas.microsoft.com/office/drawing/2014/main" xmlns="" id="{8AEF0C0F-662D-47E3-9ED2-ED0BE50FF03A}"/>
              </a:ext>
            </a:extLst>
          </p:cNvPr>
          <p:cNvSpPr>
            <a:spLocks noGrp="1"/>
          </p:cNvSpPr>
          <p:nvPr>
            <p:ph type="body" sz="quarter" idx="40" hasCustomPrompt="1"/>
          </p:nvPr>
        </p:nvSpPr>
        <p:spPr>
          <a:xfrm>
            <a:off x="292590" y="4924573"/>
            <a:ext cx="3874052" cy="683264"/>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2" name="文本占位符 6">
            <a:extLst>
              <a:ext uri="{FF2B5EF4-FFF2-40B4-BE49-F238E27FC236}">
                <a16:creationId xmlns:a16="http://schemas.microsoft.com/office/drawing/2014/main" xmlns="" id="{9B6C278F-C1C7-4476-B5B0-55A4EE0638F8}"/>
              </a:ext>
            </a:extLst>
          </p:cNvPr>
          <p:cNvSpPr>
            <a:spLocks noGrp="1"/>
          </p:cNvSpPr>
          <p:nvPr>
            <p:ph type="body" sz="quarter" idx="41" hasCustomPrompt="1"/>
          </p:nvPr>
        </p:nvSpPr>
        <p:spPr>
          <a:xfrm>
            <a:off x="2458374"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113" name="文本占位符 2">
            <a:extLst>
              <a:ext uri="{FF2B5EF4-FFF2-40B4-BE49-F238E27FC236}">
                <a16:creationId xmlns:a16="http://schemas.microsoft.com/office/drawing/2014/main" xmlns="" id="{C6066DAB-5763-4ADE-9B37-41BFD579B233}"/>
              </a:ext>
            </a:extLst>
          </p:cNvPr>
          <p:cNvSpPr>
            <a:spLocks noGrp="1"/>
          </p:cNvSpPr>
          <p:nvPr>
            <p:ph type="body" sz="quarter" idx="42" hasCustomPrompt="1"/>
          </p:nvPr>
        </p:nvSpPr>
        <p:spPr>
          <a:xfrm>
            <a:off x="292590" y="2135154"/>
            <a:ext cx="3874052" cy="683264"/>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4" name="文本占位符 6">
            <a:extLst>
              <a:ext uri="{FF2B5EF4-FFF2-40B4-BE49-F238E27FC236}">
                <a16:creationId xmlns:a16="http://schemas.microsoft.com/office/drawing/2014/main" xmlns="" id="{04930C0A-F68C-41DB-BA1B-26C73C2ED5FB}"/>
              </a:ext>
            </a:extLst>
          </p:cNvPr>
          <p:cNvSpPr>
            <a:spLocks noGrp="1"/>
          </p:cNvSpPr>
          <p:nvPr>
            <p:ph type="body" sz="quarter" idx="43" hasCustomPrompt="1"/>
          </p:nvPr>
        </p:nvSpPr>
        <p:spPr>
          <a:xfrm>
            <a:off x="2458374" y="1765819"/>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84" name="标题 1">
            <a:extLst>
              <a:ext uri="{FF2B5EF4-FFF2-40B4-BE49-F238E27FC236}">
                <a16:creationId xmlns:a16="http://schemas.microsoft.com/office/drawing/2014/main" xmlns="" id="{8B94485F-FCCE-497A-AD74-96152BA80DDD}"/>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5088478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pic>
        <p:nvPicPr>
          <p:cNvPr id="56" name="图片 55" descr="街道边的建筑和树&#10;&#10;描述已自动生成">
            <a:extLst>
              <a:ext uri="{FF2B5EF4-FFF2-40B4-BE49-F238E27FC236}">
                <a16:creationId xmlns:a16="http://schemas.microsoft.com/office/drawing/2014/main" xmlns=""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xmlns=""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xmlns=""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xmlns=""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xmlns=""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xmlns=""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xmlns=""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xmlns=""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xmlns=""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xmlns=""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xmlns=""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xmlns=""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xmlns=""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xmlns=""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xmlns=""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xmlns=""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xmlns=""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xmlns=""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xmlns=""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xmlns=""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xmlns=""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xmlns=""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xmlns=""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xmlns=""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xmlns=""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xmlns=""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xmlns=""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xmlns=""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xmlns=""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xmlns=""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xmlns=""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xmlns=""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xmlns=""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xmlns=""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xmlns=""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xmlns=""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xmlns=""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xmlns=""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xmlns=""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xmlns=""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xmlns=""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xmlns=""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xmlns=""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xmlns=""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xmlns=""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xmlns=""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xmlns=""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xmlns=""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xmlns=""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xmlns=""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xmlns=""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xmlns=""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xmlns=""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xmlns=""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xmlns=""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xmlns=""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xmlns=""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xmlns=""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xmlns=""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xmlns=""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2" name="文本框 91">
            <a:extLst>
              <a:ext uri="{FF2B5EF4-FFF2-40B4-BE49-F238E27FC236}">
                <a16:creationId xmlns:a16="http://schemas.microsoft.com/office/drawing/2014/main" xmlns="" id="{2671985F-ECEC-4FF8-BED0-231B02BD9718}"/>
              </a:ext>
            </a:extLst>
          </p:cNvPr>
          <p:cNvSpPr txBox="1"/>
          <p:nvPr userDrawn="1"/>
        </p:nvSpPr>
        <p:spPr>
          <a:xfrm>
            <a:off x="4900801" y="4166910"/>
            <a:ext cx="23903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b="1" spc="300" dirty="0">
                <a:solidFill>
                  <a:srgbClr val="44546A">
                    <a:lumMod val="50000"/>
                  </a:srgbClr>
                </a:solidFill>
                <a:cs typeface="+mn-ea"/>
                <a:sym typeface="+mn-lt"/>
              </a:rPr>
              <a:t>感谢聆听</a:t>
            </a:r>
            <a:endParaRPr kumimoji="0" lang="zh-CN" altLang="en-US" sz="4000" b="1" i="0" u="none" strike="noStrike" kern="1200" cap="none" spc="300" normalizeH="0" baseline="0" noProof="0" dirty="0">
              <a:ln>
                <a:noFill/>
              </a:ln>
              <a:solidFill>
                <a:srgbClr val="44546A">
                  <a:lumMod val="50000"/>
                </a:srgbClr>
              </a:solidFill>
              <a:effectLst/>
              <a:uLnTx/>
              <a:uFillTx/>
              <a:cs typeface="+mn-ea"/>
              <a:sym typeface="+mn-lt"/>
            </a:endParaRPr>
          </a:p>
        </p:txBody>
      </p:sp>
      <p:sp>
        <p:nvSpPr>
          <p:cNvPr id="93" name="文本框 92">
            <a:extLst>
              <a:ext uri="{FF2B5EF4-FFF2-40B4-BE49-F238E27FC236}">
                <a16:creationId xmlns:a16="http://schemas.microsoft.com/office/drawing/2014/main" xmlns="" id="{7F71D098-9E4A-4B50-8CA7-70BF00C799C2}"/>
              </a:ext>
            </a:extLst>
          </p:cNvPr>
          <p:cNvSpPr txBox="1"/>
          <p:nvPr userDrawn="1"/>
        </p:nvSpPr>
        <p:spPr>
          <a:xfrm>
            <a:off x="4596772" y="4831121"/>
            <a:ext cx="30187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65000"/>
                  </a:prstClr>
                </a:solidFill>
                <a:effectLst/>
                <a:uLnTx/>
                <a:uFillTx/>
                <a:cs typeface="+mn-ea"/>
                <a:sym typeface="+mn-lt"/>
              </a:rPr>
              <a:t>THANKS FOR LISTENING!</a:t>
            </a:r>
            <a:endParaRPr kumimoji="0" lang="zh-CN" altLang="en-US" sz="18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94" name="矩形: 圆角 93">
            <a:extLst>
              <a:ext uri="{FF2B5EF4-FFF2-40B4-BE49-F238E27FC236}">
                <a16:creationId xmlns:a16="http://schemas.microsoft.com/office/drawing/2014/main" xmlns="" id="{7D92CF7B-8A42-4CE6-A825-B7956C7F3D96}"/>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xmlns="" id="{B97FE3F7-E4D4-43EF-B87F-1D25D0702696}"/>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xmlns="" id="{0E05A75E-C403-428B-A43C-AD3353159C59}"/>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xmlns="" id="{DA20EA66-5BE8-42FF-BB13-E726A01AA281}"/>
              </a:ext>
            </a:extLst>
          </p:cNvPr>
          <p:cNvSpPr>
            <a:spLocks noGrp="1"/>
          </p:cNvSpPr>
          <p:nvPr>
            <p:ph type="body" sz="quarter" idx="10"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xmlns="" val="2491932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单个人物介绍">
    <p:spTree>
      <p:nvGrpSpPr>
        <p:cNvPr id="1" name=""/>
        <p:cNvGrpSpPr/>
        <p:nvPr/>
      </p:nvGrpSpPr>
      <p:grpSpPr>
        <a:xfrm>
          <a:off x="0" y="0"/>
          <a:ext cx="0" cy="0"/>
          <a:chOff x="0" y="0"/>
          <a:chExt cx="0" cy="0"/>
        </a:xfrm>
      </p:grpSpPr>
      <p:sp>
        <p:nvSpPr>
          <p:cNvPr id="18" name="图片占位符 17">
            <a:extLst>
              <a:ext uri="{FF2B5EF4-FFF2-40B4-BE49-F238E27FC236}">
                <a16:creationId xmlns:a16="http://schemas.microsoft.com/office/drawing/2014/main" xmlns="" id="{F25C9AA7-5580-4C84-810C-7D045B0CDE58}"/>
              </a:ext>
            </a:extLst>
          </p:cNvPr>
          <p:cNvSpPr>
            <a:spLocks noGrp="1"/>
          </p:cNvSpPr>
          <p:nvPr>
            <p:ph type="pic" sz="quarter" idx="11"/>
          </p:nvPr>
        </p:nvSpPr>
        <p:spPr>
          <a:xfrm>
            <a:off x="1117611" y="1476495"/>
            <a:ext cx="3523768" cy="3523768"/>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dirty="0"/>
          </a:p>
        </p:txBody>
      </p:sp>
      <p:sp>
        <p:nvSpPr>
          <p:cNvPr id="36" name="椭圆 35">
            <a:extLst>
              <a:ext uri="{FF2B5EF4-FFF2-40B4-BE49-F238E27FC236}">
                <a16:creationId xmlns:a16="http://schemas.microsoft.com/office/drawing/2014/main" xmlns="" id="{DD217FB1-29F4-403C-9F76-3082CE0F8F89}"/>
              </a:ext>
            </a:extLst>
          </p:cNvPr>
          <p:cNvSpPr/>
          <p:nvPr userDrawn="1"/>
        </p:nvSpPr>
        <p:spPr>
          <a:xfrm>
            <a:off x="960657" y="1319542"/>
            <a:ext cx="3892539" cy="389253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标题 1">
            <a:extLst>
              <a:ext uri="{FF2B5EF4-FFF2-40B4-BE49-F238E27FC236}">
                <a16:creationId xmlns:a16="http://schemas.microsoft.com/office/drawing/2014/main" xmlns="" id="{287A8F83-D3AD-4E6A-87D3-B12F182F82E1}"/>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2716969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双人物介绍">
    <p:spTree>
      <p:nvGrpSpPr>
        <p:cNvPr id="1" name=""/>
        <p:cNvGrpSpPr/>
        <p:nvPr/>
      </p:nvGrpSpPr>
      <p:grpSpPr>
        <a:xfrm>
          <a:off x="0" y="0"/>
          <a:ext cx="0" cy="0"/>
          <a:chOff x="0" y="0"/>
          <a:chExt cx="0" cy="0"/>
        </a:xfrm>
      </p:grpSpPr>
      <p:sp>
        <p:nvSpPr>
          <p:cNvPr id="37" name="椭圆 36">
            <a:extLst>
              <a:ext uri="{FF2B5EF4-FFF2-40B4-BE49-F238E27FC236}">
                <a16:creationId xmlns:a16="http://schemas.microsoft.com/office/drawing/2014/main" xmlns="" id="{5C068031-66A7-4C16-9B3A-FFF1F4F7AF57}"/>
              </a:ext>
            </a:extLst>
          </p:cNvPr>
          <p:cNvSpPr/>
          <p:nvPr userDrawn="1"/>
        </p:nvSpPr>
        <p:spPr>
          <a:xfrm>
            <a:off x="9037859" y="3532614"/>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图片占位符 17">
            <a:extLst>
              <a:ext uri="{FF2B5EF4-FFF2-40B4-BE49-F238E27FC236}">
                <a16:creationId xmlns:a16="http://schemas.microsoft.com/office/drawing/2014/main" xmlns="" id="{F25C9AA7-5580-4C84-810C-7D045B0CDE58}"/>
              </a:ext>
            </a:extLst>
          </p:cNvPr>
          <p:cNvSpPr>
            <a:spLocks noGrp="1"/>
          </p:cNvSpPr>
          <p:nvPr>
            <p:ph type="pic" sz="quarter" idx="11"/>
          </p:nvPr>
        </p:nvSpPr>
        <p:spPr>
          <a:xfrm>
            <a:off x="1117612" y="1476495"/>
            <a:ext cx="1982987"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19" name="矩形: 圆角 18">
            <a:extLst>
              <a:ext uri="{FF2B5EF4-FFF2-40B4-BE49-F238E27FC236}">
                <a16:creationId xmlns:a16="http://schemas.microsoft.com/office/drawing/2014/main" xmlns="" id="{9EB27EA6-9756-4BB7-B245-C6EB786FBAC9}"/>
              </a:ext>
            </a:extLst>
          </p:cNvPr>
          <p:cNvSpPr/>
          <p:nvPr userDrawn="1"/>
        </p:nvSpPr>
        <p:spPr>
          <a:xfrm>
            <a:off x="1506654" y="1714166"/>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片占位符 26">
            <a:extLst>
              <a:ext uri="{FF2B5EF4-FFF2-40B4-BE49-F238E27FC236}">
                <a16:creationId xmlns:a16="http://schemas.microsoft.com/office/drawing/2014/main" xmlns="" id="{10EB624E-8722-41D9-A493-ADD309A3CFF1}"/>
              </a:ext>
            </a:extLst>
          </p:cNvPr>
          <p:cNvSpPr>
            <a:spLocks noGrp="1"/>
          </p:cNvSpPr>
          <p:nvPr>
            <p:ph type="pic" sz="quarter" idx="12"/>
          </p:nvPr>
        </p:nvSpPr>
        <p:spPr>
          <a:xfrm>
            <a:off x="9194812" y="3689567"/>
            <a:ext cx="1982987"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28" name="矩形: 圆角 27">
            <a:extLst>
              <a:ext uri="{FF2B5EF4-FFF2-40B4-BE49-F238E27FC236}">
                <a16:creationId xmlns:a16="http://schemas.microsoft.com/office/drawing/2014/main" xmlns="" id="{EA0E5E1F-E798-4D23-B5EA-690779237E24}"/>
              </a:ext>
            </a:extLst>
          </p:cNvPr>
          <p:cNvSpPr/>
          <p:nvPr userDrawn="1"/>
        </p:nvSpPr>
        <p:spPr>
          <a:xfrm>
            <a:off x="1506654" y="3927238"/>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
            <a:extLst>
              <a:ext uri="{FF2B5EF4-FFF2-40B4-BE49-F238E27FC236}">
                <a16:creationId xmlns:a16="http://schemas.microsoft.com/office/drawing/2014/main" xmlns="" id="{A61DCA22-174D-4E89-A1D6-C733EC63F71A}"/>
              </a:ext>
            </a:extLst>
          </p:cNvPr>
          <p:cNvSpPr>
            <a:spLocks noGrp="1"/>
          </p:cNvSpPr>
          <p:nvPr>
            <p:ph type="body" sz="quarter" idx="16" hasCustomPrompt="1"/>
          </p:nvPr>
        </p:nvSpPr>
        <p:spPr>
          <a:xfrm>
            <a:off x="3489641" y="1737448"/>
            <a:ext cx="2362521" cy="559990"/>
          </a:xfrm>
          <a:prstGeom prst="rect">
            <a:avLst/>
          </a:prstGeom>
        </p:spPr>
        <p:txBody>
          <a:bodyPr lIns="0" rIns="0">
            <a:noAutofit/>
          </a:bodyPr>
          <a:lstStyle>
            <a:lvl1pPr marL="0" indent="0" algn="l">
              <a:buNone/>
              <a:defRPr sz="2500" b="1">
                <a:solidFill>
                  <a:schemeClr val="tx2"/>
                </a:solidFill>
                <a:latin typeface="+mj-ea"/>
                <a:ea typeface="+mj-ea"/>
              </a:defRPr>
            </a:lvl1pPr>
          </a:lstStyle>
          <a:p>
            <a:pPr lvl="0"/>
            <a:r>
              <a:rPr lang="zh-CN" altLang="en-US" dirty="0"/>
              <a:t>请输入人物姓名</a:t>
            </a:r>
          </a:p>
        </p:txBody>
      </p:sp>
      <p:sp>
        <p:nvSpPr>
          <p:cNvPr id="30" name="文本占位符 3">
            <a:extLst>
              <a:ext uri="{FF2B5EF4-FFF2-40B4-BE49-F238E27FC236}">
                <a16:creationId xmlns:a16="http://schemas.microsoft.com/office/drawing/2014/main" xmlns="" id="{727A9B06-E37D-4609-8AE9-EE70C4C27687}"/>
              </a:ext>
            </a:extLst>
          </p:cNvPr>
          <p:cNvSpPr>
            <a:spLocks noGrp="1"/>
          </p:cNvSpPr>
          <p:nvPr>
            <p:ph type="body" sz="quarter" idx="19" hasCustomPrompt="1"/>
          </p:nvPr>
        </p:nvSpPr>
        <p:spPr>
          <a:xfrm>
            <a:off x="3489640" y="2193572"/>
            <a:ext cx="7063707" cy="1039818"/>
          </a:xfrm>
          <a:prstGeom prst="rect">
            <a:avLst/>
          </a:prstGeom>
        </p:spPr>
        <p:txBody>
          <a:bodyPr lIns="0" rIns="0">
            <a:normAutofit/>
          </a:bodyPr>
          <a:lstStyle>
            <a:lvl1pPr marL="0" marR="0" indent="0" algn="l"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zh-CN" altLang="en-US" dirty="0"/>
              <a:t>请输入此人的基础信息、经验、工作履历等。请输入此人的基础信息、经验、工作履历等。请输入此人的基础信息、经验、工作履历等。请输入此人的基础信息、经验、工作履历等</a:t>
            </a:r>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endParaRPr lang="zh-CN" altLang="en-US" dirty="0"/>
          </a:p>
        </p:txBody>
      </p:sp>
      <p:sp>
        <p:nvSpPr>
          <p:cNvPr id="31" name="文本占位符 2">
            <a:extLst>
              <a:ext uri="{FF2B5EF4-FFF2-40B4-BE49-F238E27FC236}">
                <a16:creationId xmlns:a16="http://schemas.microsoft.com/office/drawing/2014/main" xmlns="" id="{D51D4DB7-1A38-4BC8-B59C-E61F1A76F2C8}"/>
              </a:ext>
            </a:extLst>
          </p:cNvPr>
          <p:cNvSpPr>
            <a:spLocks noGrp="1"/>
          </p:cNvSpPr>
          <p:nvPr>
            <p:ph type="body" sz="quarter" idx="20" hasCustomPrompt="1"/>
          </p:nvPr>
        </p:nvSpPr>
        <p:spPr>
          <a:xfrm>
            <a:off x="6539720" y="3977728"/>
            <a:ext cx="2296893" cy="559990"/>
          </a:xfrm>
          <a:prstGeom prst="rect">
            <a:avLst/>
          </a:prstGeom>
        </p:spPr>
        <p:txBody>
          <a:bodyPr lIns="0" rIns="0">
            <a:noAutofit/>
          </a:bodyPr>
          <a:lstStyle>
            <a:lvl1pPr marL="0" indent="0" algn="r">
              <a:buNone/>
              <a:defRPr sz="2500" b="1">
                <a:solidFill>
                  <a:schemeClr val="tx2"/>
                </a:solidFill>
                <a:latin typeface="+mj-ea"/>
                <a:ea typeface="+mj-ea"/>
              </a:defRPr>
            </a:lvl1pPr>
          </a:lstStyle>
          <a:p>
            <a:pPr lvl="0"/>
            <a:r>
              <a:rPr lang="zh-CN" altLang="en-US" dirty="0"/>
              <a:t>请输入人物姓名</a:t>
            </a:r>
          </a:p>
        </p:txBody>
      </p:sp>
      <p:sp>
        <p:nvSpPr>
          <p:cNvPr id="32" name="文本占位符 3">
            <a:extLst>
              <a:ext uri="{FF2B5EF4-FFF2-40B4-BE49-F238E27FC236}">
                <a16:creationId xmlns:a16="http://schemas.microsoft.com/office/drawing/2014/main" xmlns="" id="{C3EAF69C-8F3F-441A-86EB-473354BA1D5F}"/>
              </a:ext>
            </a:extLst>
          </p:cNvPr>
          <p:cNvSpPr>
            <a:spLocks noGrp="1"/>
          </p:cNvSpPr>
          <p:nvPr>
            <p:ph type="body" sz="quarter" idx="21" hasCustomPrompt="1"/>
          </p:nvPr>
        </p:nvSpPr>
        <p:spPr>
          <a:xfrm>
            <a:off x="1874521" y="4433852"/>
            <a:ext cx="7030603" cy="1039818"/>
          </a:xfrm>
          <a:prstGeom prst="rect">
            <a:avLst/>
          </a:prstGeom>
        </p:spPr>
        <p:txBody>
          <a:bodyPr lIns="0" rIns="0">
            <a:normAutofit/>
          </a:bodyPr>
          <a:lstStyle>
            <a:lvl1pPr marL="0" marR="0" indent="0" algn="r"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zh-CN" altLang="en-US" dirty="0"/>
              <a:t>请输入此人的基础信息、经验、工作履历等。请输入此人的基础信息、经验、工作履历等。请输入此人的基础信息、经验、工作履历等。请输入此人的基础信息、经验、工作履历等</a:t>
            </a:r>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endParaRPr lang="zh-CN" altLang="en-US" dirty="0"/>
          </a:p>
        </p:txBody>
      </p:sp>
      <p:sp>
        <p:nvSpPr>
          <p:cNvPr id="36" name="椭圆 35">
            <a:extLst>
              <a:ext uri="{FF2B5EF4-FFF2-40B4-BE49-F238E27FC236}">
                <a16:creationId xmlns:a16="http://schemas.microsoft.com/office/drawing/2014/main" xmlns="" id="{DD217FB1-29F4-403C-9F76-3082CE0F8F89}"/>
              </a:ext>
            </a:extLst>
          </p:cNvPr>
          <p:cNvSpPr/>
          <p:nvPr userDrawn="1"/>
        </p:nvSpPr>
        <p:spPr>
          <a:xfrm>
            <a:off x="960659" y="1319542"/>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标题 1">
            <a:extLst>
              <a:ext uri="{FF2B5EF4-FFF2-40B4-BE49-F238E27FC236}">
                <a16:creationId xmlns:a16="http://schemas.microsoft.com/office/drawing/2014/main" xmlns="" id="{48149981-3F2E-4A39-867A-7058690CFB3A}"/>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816296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团队人物介绍">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xmlns="" id="{AD799922-B99A-4238-BA7C-BFDA53E7FA95}"/>
              </a:ext>
            </a:extLst>
          </p:cNvPr>
          <p:cNvSpPr/>
          <p:nvPr userDrawn="1"/>
        </p:nvSpPr>
        <p:spPr>
          <a:xfrm>
            <a:off x="9586597" y="5307148"/>
            <a:ext cx="1238251"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矩形 74">
            <a:extLst>
              <a:ext uri="{FF2B5EF4-FFF2-40B4-BE49-F238E27FC236}">
                <a16:creationId xmlns:a16="http://schemas.microsoft.com/office/drawing/2014/main" xmlns="" id="{0FBF7166-60D4-46F0-AC8F-055F9C84510B}"/>
              </a:ext>
            </a:extLst>
          </p:cNvPr>
          <p:cNvSpPr/>
          <p:nvPr userDrawn="1"/>
        </p:nvSpPr>
        <p:spPr>
          <a:xfrm>
            <a:off x="6910073" y="5307148"/>
            <a:ext cx="1238251"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矩形 73">
            <a:extLst>
              <a:ext uri="{FF2B5EF4-FFF2-40B4-BE49-F238E27FC236}">
                <a16:creationId xmlns:a16="http://schemas.microsoft.com/office/drawing/2014/main" xmlns="" id="{113DF57A-699D-4C3F-A875-D60082F6A846}"/>
              </a:ext>
            </a:extLst>
          </p:cNvPr>
          <p:cNvSpPr/>
          <p:nvPr userDrawn="1"/>
        </p:nvSpPr>
        <p:spPr>
          <a:xfrm>
            <a:off x="4195448" y="5307148"/>
            <a:ext cx="1238251"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矩形 72">
            <a:extLst>
              <a:ext uri="{FF2B5EF4-FFF2-40B4-BE49-F238E27FC236}">
                <a16:creationId xmlns:a16="http://schemas.microsoft.com/office/drawing/2014/main" xmlns="" id="{647FA65A-9E8A-462E-8289-54DE95483BE0}"/>
              </a:ext>
            </a:extLst>
          </p:cNvPr>
          <p:cNvSpPr/>
          <p:nvPr userDrawn="1"/>
        </p:nvSpPr>
        <p:spPr>
          <a:xfrm>
            <a:off x="1416981" y="5307148"/>
            <a:ext cx="1238251"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xmlns="" id="{4C3329F6-BE1F-4F1B-8029-2FE6B05AC5C8}"/>
              </a:ext>
            </a:extLst>
          </p:cNvPr>
          <p:cNvSpPr/>
          <p:nvPr userDrawn="1"/>
        </p:nvSpPr>
        <p:spPr>
          <a:xfrm>
            <a:off x="5476876" y="2813539"/>
            <a:ext cx="1238251"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图片占位符 17">
            <a:extLst>
              <a:ext uri="{FF2B5EF4-FFF2-40B4-BE49-F238E27FC236}">
                <a16:creationId xmlns:a16="http://schemas.microsoft.com/office/drawing/2014/main" xmlns="" id="{C4794765-3CA5-401B-B28F-76F68D18C6D7}"/>
              </a:ext>
            </a:extLst>
          </p:cNvPr>
          <p:cNvSpPr>
            <a:spLocks noGrp="1"/>
          </p:cNvSpPr>
          <p:nvPr>
            <p:ph type="pic" sz="quarter" idx="11"/>
          </p:nvPr>
        </p:nvSpPr>
        <p:spPr>
          <a:xfrm>
            <a:off x="5467419" y="1219970"/>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dirty="0"/>
          </a:p>
        </p:txBody>
      </p:sp>
      <p:sp>
        <p:nvSpPr>
          <p:cNvPr id="43" name="图片占位符 17">
            <a:extLst>
              <a:ext uri="{FF2B5EF4-FFF2-40B4-BE49-F238E27FC236}">
                <a16:creationId xmlns:a16="http://schemas.microsoft.com/office/drawing/2014/main" xmlns="" id="{166DF0B7-667C-42FA-AD08-DA43F2DF942E}"/>
              </a:ext>
            </a:extLst>
          </p:cNvPr>
          <p:cNvSpPr>
            <a:spLocks noGrp="1"/>
          </p:cNvSpPr>
          <p:nvPr>
            <p:ph type="pic" sz="quarter" idx="12"/>
          </p:nvPr>
        </p:nvSpPr>
        <p:spPr>
          <a:xfrm>
            <a:off x="1459191" y="367140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4" name="图片占位符 17">
            <a:extLst>
              <a:ext uri="{FF2B5EF4-FFF2-40B4-BE49-F238E27FC236}">
                <a16:creationId xmlns:a16="http://schemas.microsoft.com/office/drawing/2014/main" xmlns="" id="{F14E49E1-9EEA-44FC-83E3-F0D70B6EAF4B}"/>
              </a:ext>
            </a:extLst>
          </p:cNvPr>
          <p:cNvSpPr>
            <a:spLocks noGrp="1"/>
          </p:cNvSpPr>
          <p:nvPr>
            <p:ph type="pic" sz="quarter" idx="13"/>
          </p:nvPr>
        </p:nvSpPr>
        <p:spPr>
          <a:xfrm>
            <a:off x="4165174" y="367140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5" name="图片占位符 17">
            <a:extLst>
              <a:ext uri="{FF2B5EF4-FFF2-40B4-BE49-F238E27FC236}">
                <a16:creationId xmlns:a16="http://schemas.microsoft.com/office/drawing/2014/main" xmlns="" id="{79B8730E-45D6-43CD-8F4D-1270A303961B}"/>
              </a:ext>
            </a:extLst>
          </p:cNvPr>
          <p:cNvSpPr>
            <a:spLocks noGrp="1"/>
          </p:cNvSpPr>
          <p:nvPr>
            <p:ph type="pic" sz="quarter" idx="14"/>
          </p:nvPr>
        </p:nvSpPr>
        <p:spPr>
          <a:xfrm>
            <a:off x="6871156" y="367140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6" name="图片占位符 17">
            <a:extLst>
              <a:ext uri="{FF2B5EF4-FFF2-40B4-BE49-F238E27FC236}">
                <a16:creationId xmlns:a16="http://schemas.microsoft.com/office/drawing/2014/main" xmlns="" id="{13AE4C10-C9B4-4B9A-887B-4EFC2B9A9056}"/>
              </a:ext>
            </a:extLst>
          </p:cNvPr>
          <p:cNvSpPr>
            <a:spLocks noGrp="1"/>
          </p:cNvSpPr>
          <p:nvPr>
            <p:ph type="pic" sz="quarter" idx="15"/>
          </p:nvPr>
        </p:nvSpPr>
        <p:spPr>
          <a:xfrm>
            <a:off x="9577141" y="367140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7" name="文本占位符 2">
            <a:extLst>
              <a:ext uri="{FF2B5EF4-FFF2-40B4-BE49-F238E27FC236}">
                <a16:creationId xmlns:a16="http://schemas.microsoft.com/office/drawing/2014/main" xmlns="" id="{FF98E409-4632-4780-9E10-CE293D9A1C35}"/>
              </a:ext>
            </a:extLst>
          </p:cNvPr>
          <p:cNvSpPr>
            <a:spLocks noGrp="1"/>
          </p:cNvSpPr>
          <p:nvPr>
            <p:ph type="body" sz="quarter" idx="16" hasCustomPrompt="1"/>
          </p:nvPr>
        </p:nvSpPr>
        <p:spPr>
          <a:xfrm>
            <a:off x="5067123" y="2521917"/>
            <a:ext cx="2057759"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58" name="文本占位符 4">
            <a:extLst>
              <a:ext uri="{FF2B5EF4-FFF2-40B4-BE49-F238E27FC236}">
                <a16:creationId xmlns:a16="http://schemas.microsoft.com/office/drawing/2014/main" xmlns="" id="{18DDA65B-DF22-47E4-B08B-652190366C76}"/>
              </a:ext>
            </a:extLst>
          </p:cNvPr>
          <p:cNvSpPr>
            <a:spLocks noGrp="1"/>
          </p:cNvSpPr>
          <p:nvPr>
            <p:ph type="body" sz="quarter" idx="17" hasCustomPrompt="1"/>
          </p:nvPr>
        </p:nvSpPr>
        <p:spPr>
          <a:xfrm>
            <a:off x="4835320" y="2891798"/>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0" name="文本占位符 4">
            <a:extLst>
              <a:ext uri="{FF2B5EF4-FFF2-40B4-BE49-F238E27FC236}">
                <a16:creationId xmlns:a16="http://schemas.microsoft.com/office/drawing/2014/main" xmlns="" id="{4711313F-26CF-4961-8D56-88AD3F803384}"/>
              </a:ext>
            </a:extLst>
          </p:cNvPr>
          <p:cNvSpPr>
            <a:spLocks noGrp="1"/>
          </p:cNvSpPr>
          <p:nvPr>
            <p:ph type="body" sz="quarter" idx="19" hasCustomPrompt="1"/>
          </p:nvPr>
        </p:nvSpPr>
        <p:spPr>
          <a:xfrm>
            <a:off x="775427" y="5380334"/>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2" name="文本占位符 4">
            <a:extLst>
              <a:ext uri="{FF2B5EF4-FFF2-40B4-BE49-F238E27FC236}">
                <a16:creationId xmlns:a16="http://schemas.microsoft.com/office/drawing/2014/main" xmlns="" id="{E97AC489-27DD-40D3-BEE2-880DAB01392A}"/>
              </a:ext>
            </a:extLst>
          </p:cNvPr>
          <p:cNvSpPr>
            <a:spLocks noGrp="1"/>
          </p:cNvSpPr>
          <p:nvPr>
            <p:ph type="body" sz="quarter" idx="21" hasCustomPrompt="1"/>
          </p:nvPr>
        </p:nvSpPr>
        <p:spPr>
          <a:xfrm>
            <a:off x="34586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4" name="文本占位符 4">
            <a:extLst>
              <a:ext uri="{FF2B5EF4-FFF2-40B4-BE49-F238E27FC236}">
                <a16:creationId xmlns:a16="http://schemas.microsoft.com/office/drawing/2014/main" xmlns="" id="{5B7683DA-9EB5-4A45-A113-4E45520027E5}"/>
              </a:ext>
            </a:extLst>
          </p:cNvPr>
          <p:cNvSpPr>
            <a:spLocks noGrp="1"/>
          </p:cNvSpPr>
          <p:nvPr>
            <p:ph type="body" sz="quarter" idx="23" hasCustomPrompt="1"/>
          </p:nvPr>
        </p:nvSpPr>
        <p:spPr>
          <a:xfrm>
            <a:off x="62018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6" name="文本占位符 4">
            <a:extLst>
              <a:ext uri="{FF2B5EF4-FFF2-40B4-BE49-F238E27FC236}">
                <a16:creationId xmlns:a16="http://schemas.microsoft.com/office/drawing/2014/main" xmlns="" id="{3665D584-C711-4CF6-8343-C7C3CBB6C3CC}"/>
              </a:ext>
            </a:extLst>
          </p:cNvPr>
          <p:cNvSpPr>
            <a:spLocks noGrp="1"/>
          </p:cNvSpPr>
          <p:nvPr>
            <p:ph type="body" sz="quarter" idx="25" hasCustomPrompt="1"/>
          </p:nvPr>
        </p:nvSpPr>
        <p:spPr>
          <a:xfrm>
            <a:off x="89450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cxnSp>
        <p:nvCxnSpPr>
          <p:cNvPr id="67" name="直接连接符 66">
            <a:extLst>
              <a:ext uri="{FF2B5EF4-FFF2-40B4-BE49-F238E27FC236}">
                <a16:creationId xmlns:a16="http://schemas.microsoft.com/office/drawing/2014/main" xmlns="" id="{FBCDCC06-744E-4830-B0F2-E14FED6B6982}"/>
              </a:ext>
            </a:extLst>
          </p:cNvPr>
          <p:cNvCxnSpPr>
            <a:cxnSpLocks/>
          </p:cNvCxnSpPr>
          <p:nvPr userDrawn="1"/>
        </p:nvCxnSpPr>
        <p:spPr>
          <a:xfrm flipH="1">
            <a:off x="2087772" y="3438525"/>
            <a:ext cx="807646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3DF8A722-FE6E-4265-9420-C76015E97E0A}"/>
              </a:ext>
            </a:extLst>
          </p:cNvPr>
          <p:cNvCxnSpPr>
            <a:cxnSpLocks/>
          </p:cNvCxnSpPr>
          <p:nvPr userDrawn="1"/>
        </p:nvCxnSpPr>
        <p:spPr>
          <a:xfrm>
            <a:off x="208777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636DAAF5-224E-43B1-B0C8-C899AF4775A8}"/>
              </a:ext>
            </a:extLst>
          </p:cNvPr>
          <p:cNvCxnSpPr>
            <a:cxnSpLocks/>
          </p:cNvCxnSpPr>
          <p:nvPr userDrawn="1"/>
        </p:nvCxnSpPr>
        <p:spPr>
          <a:xfrm>
            <a:off x="1020572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xmlns="" id="{89C2CADE-D319-40D3-9ACE-DB47C10D4DD4}"/>
              </a:ext>
            </a:extLst>
          </p:cNvPr>
          <p:cNvCxnSpPr>
            <a:cxnSpLocks/>
          </p:cNvCxnSpPr>
          <p:nvPr userDrawn="1"/>
        </p:nvCxnSpPr>
        <p:spPr>
          <a:xfrm>
            <a:off x="7499737"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xmlns="" id="{A5F07ADD-CDD0-4FBF-AF6D-A49C7951056A}"/>
              </a:ext>
            </a:extLst>
          </p:cNvPr>
          <p:cNvCxnSpPr>
            <a:cxnSpLocks/>
          </p:cNvCxnSpPr>
          <p:nvPr userDrawn="1"/>
        </p:nvCxnSpPr>
        <p:spPr>
          <a:xfrm>
            <a:off x="4793755"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0E880D9A-1B2E-4DF2-A61B-7BFA976ABB66}"/>
              </a:ext>
            </a:extLst>
          </p:cNvPr>
          <p:cNvCxnSpPr>
            <a:cxnSpLocks/>
          </p:cNvCxnSpPr>
          <p:nvPr userDrawn="1"/>
        </p:nvCxnSpPr>
        <p:spPr>
          <a:xfrm>
            <a:off x="6096000" y="3219478"/>
            <a:ext cx="0" cy="2190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7" name="文本占位符 2">
            <a:extLst>
              <a:ext uri="{FF2B5EF4-FFF2-40B4-BE49-F238E27FC236}">
                <a16:creationId xmlns:a16="http://schemas.microsoft.com/office/drawing/2014/main" xmlns="" id="{2C2AB1C5-A217-431C-AA58-F90992D784C1}"/>
              </a:ext>
            </a:extLst>
          </p:cNvPr>
          <p:cNvSpPr>
            <a:spLocks noGrp="1"/>
          </p:cNvSpPr>
          <p:nvPr>
            <p:ph type="body" sz="quarter" idx="27" hasCustomPrompt="1"/>
          </p:nvPr>
        </p:nvSpPr>
        <p:spPr>
          <a:xfrm>
            <a:off x="3806441" y="5011680"/>
            <a:ext cx="2057759"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5" name="文本占位符 2">
            <a:extLst>
              <a:ext uri="{FF2B5EF4-FFF2-40B4-BE49-F238E27FC236}">
                <a16:creationId xmlns:a16="http://schemas.microsoft.com/office/drawing/2014/main" xmlns="" id="{A5AF9350-685C-47FC-B73B-8C25458CE1BB}"/>
              </a:ext>
            </a:extLst>
          </p:cNvPr>
          <p:cNvSpPr>
            <a:spLocks noGrp="1"/>
          </p:cNvSpPr>
          <p:nvPr>
            <p:ph type="body" sz="quarter" idx="28" hasCustomPrompt="1"/>
          </p:nvPr>
        </p:nvSpPr>
        <p:spPr>
          <a:xfrm>
            <a:off x="6470859" y="5011680"/>
            <a:ext cx="2057759"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6" name="文本占位符 2">
            <a:extLst>
              <a:ext uri="{FF2B5EF4-FFF2-40B4-BE49-F238E27FC236}">
                <a16:creationId xmlns:a16="http://schemas.microsoft.com/office/drawing/2014/main" xmlns="" id="{56FB1221-8956-48B4-BF32-61E7F344DE8F}"/>
              </a:ext>
            </a:extLst>
          </p:cNvPr>
          <p:cNvSpPr>
            <a:spLocks noGrp="1"/>
          </p:cNvSpPr>
          <p:nvPr>
            <p:ph type="body" sz="quarter" idx="29" hasCustomPrompt="1"/>
          </p:nvPr>
        </p:nvSpPr>
        <p:spPr>
          <a:xfrm>
            <a:off x="9176843" y="5011680"/>
            <a:ext cx="2057759"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7" name="文本占位符 2">
            <a:extLst>
              <a:ext uri="{FF2B5EF4-FFF2-40B4-BE49-F238E27FC236}">
                <a16:creationId xmlns:a16="http://schemas.microsoft.com/office/drawing/2014/main" xmlns="" id="{9EB76EFB-15E7-4403-A620-ED7F2EE94470}"/>
              </a:ext>
            </a:extLst>
          </p:cNvPr>
          <p:cNvSpPr>
            <a:spLocks noGrp="1"/>
          </p:cNvSpPr>
          <p:nvPr>
            <p:ph type="body" sz="quarter" idx="30" hasCustomPrompt="1"/>
          </p:nvPr>
        </p:nvSpPr>
        <p:spPr>
          <a:xfrm>
            <a:off x="1058894" y="5011680"/>
            <a:ext cx="2057759"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10" name="标题 1">
            <a:extLst>
              <a:ext uri="{FF2B5EF4-FFF2-40B4-BE49-F238E27FC236}">
                <a16:creationId xmlns:a16="http://schemas.microsoft.com/office/drawing/2014/main" xmlns="" id="{6A9EAE3B-7ED2-4BD9-9893-865113BD0756}"/>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3332915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052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9258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747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69" name="矩形 168">
            <a:extLst>
              <a:ext uri="{FF2B5EF4-FFF2-40B4-BE49-F238E27FC236}">
                <a16:creationId xmlns:a16="http://schemas.microsoft.com/office/drawing/2014/main" xmlns="" id="{7A81A907-51F8-425D-A47A-30FF4575DDA9}"/>
              </a:ext>
            </a:extLst>
          </p:cNvPr>
          <p:cNvSpPr/>
          <p:nvPr userDrawn="1"/>
        </p:nvSpPr>
        <p:spPr>
          <a:xfrm>
            <a:off x="0" y="0"/>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170" name="图形 3">
            <a:extLst>
              <a:ext uri="{FF2B5EF4-FFF2-40B4-BE49-F238E27FC236}">
                <a16:creationId xmlns:a16="http://schemas.microsoft.com/office/drawing/2014/main" xmlns="" id="{0B3B234F-4BDF-4A53-B763-DDCD6FC3D86F}"/>
              </a:ext>
            </a:extLst>
          </p:cNvPr>
          <p:cNvGrpSpPr/>
          <p:nvPr userDrawn="1"/>
        </p:nvGrpSpPr>
        <p:grpSpPr>
          <a:xfrm>
            <a:off x="7906905" y="1088080"/>
            <a:ext cx="5343147" cy="5715802"/>
            <a:chOff x="3342957" y="689084"/>
            <a:chExt cx="5379904" cy="5755119"/>
          </a:xfrm>
          <a:solidFill>
            <a:schemeClr val="bg1">
              <a:lumMod val="95000"/>
            </a:schemeClr>
          </a:solidFill>
        </p:grpSpPr>
        <p:sp>
          <p:nvSpPr>
            <p:cNvPr id="171" name="任意多边形: 形状 170">
              <a:extLst>
                <a:ext uri="{FF2B5EF4-FFF2-40B4-BE49-F238E27FC236}">
                  <a16:creationId xmlns:a16="http://schemas.microsoft.com/office/drawing/2014/main" xmlns="" id="{2716D254-0393-4379-A898-F14AD1DFFDEC}"/>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xmlns="" id="{E586A9A9-9BB8-493D-9A03-C9EE75C685DE}"/>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xmlns="" id="{50294097-5FF5-4153-A55F-8E06FB94E729}"/>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xmlns="" id="{5A8F6382-E1D9-40D8-986B-767DB306E2E6}"/>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xmlns="" id="{36A7DAD4-3AC7-43DE-8B8B-DB324E31D02E}"/>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xmlns="" id="{DCE81CC6-24FD-47CC-9756-3D4CA798752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xmlns="" id="{7C435A66-F091-4124-9763-56EBD768F5C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xmlns="" id="{9F660CC2-644A-4CAF-959C-40CFE34C8FE1}"/>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xmlns="" id="{A6673BA2-D641-48DC-95C6-B26729FFB2C2}"/>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xmlns="" id="{4EE4DCA0-18F9-4DCE-A013-3FCB34C82D6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xmlns="" id="{C1836B88-B9A1-4707-81F3-D297B5B758D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xmlns="" id="{B1E1B756-AF22-4E96-BCF1-A9525E35E960}"/>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xmlns="" id="{FCDFB5C2-21C6-469E-A9F6-11DCF13A9216}"/>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xmlns="" id="{D454343D-0EE3-4EB0-BC2C-49838E503877}"/>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xmlns="" id="{7A1C7695-BAA7-408E-9BB0-795E4608D870}"/>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xmlns="" id="{B3D73E6C-A904-4CC0-ADC8-8D563B9923AC}"/>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xmlns="" id="{A9B2D603-7C7B-40DB-9D4C-2F3FCD7E532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xmlns="" id="{F04444A2-11D0-4630-88CA-592C97C897E5}"/>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xmlns="" id="{FA44C6DF-48B1-49E9-87D3-7A42D2612CE3}"/>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xmlns="" id="{072A55ED-5C55-4E84-905B-FEFA5E0FA830}"/>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xmlns="" id="{9EFDA566-A3F4-419E-9D5B-338C3AEA330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xmlns="" id="{C55E5CAD-F7B2-422B-B1BC-67955BE5357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xmlns="" id="{FDDBD93C-3645-439E-ACF9-A177C55F4CF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xmlns="" id="{80D76897-364A-4884-A8D5-7108A118D6A9}"/>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xmlns="" id="{D3C5252B-6F47-4705-93B1-D4E5124F859F}"/>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xmlns="" id="{18E19ECF-B9D8-4BBF-88D2-90CC1C3C37A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xmlns="" id="{4DC18A60-5DE8-48C5-98D9-4BCDB64454E6}"/>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xmlns="" id="{4410F3EE-FB9A-43AA-9755-D652F1E76ABD}"/>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xmlns="" id="{780143F0-6DC0-4451-9077-450490C671F5}"/>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xmlns="" id="{31A3DE7A-9147-4F6D-AC61-5063E409084F}"/>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xmlns="" id="{008A639B-32D6-4BD8-98FF-F9947CF7AD15}"/>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xmlns="" id="{F1E0653C-F12F-41D3-8B7C-3236BFCD3E69}"/>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xmlns="" id="{5F1B9A2A-CDB3-4BFB-A96C-F53320AE7D0E}"/>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xmlns="" id="{C7587851-16D9-4D55-AEB4-CFA5968CEA92}"/>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21" name="任意多边形: 形状 120">
            <a:extLst>
              <a:ext uri="{FF2B5EF4-FFF2-40B4-BE49-F238E27FC236}">
                <a16:creationId xmlns:a16="http://schemas.microsoft.com/office/drawing/2014/main" xmlns="" id="{85D571D8-132D-4564-9EB5-004D981563D8}"/>
              </a:ext>
            </a:extLst>
          </p:cNvPr>
          <p:cNvSpPr/>
          <p:nvPr userDrawn="1"/>
        </p:nvSpPr>
        <p:spPr>
          <a:xfrm>
            <a:off x="2"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97" name="组合 96">
            <a:extLst>
              <a:ext uri="{FF2B5EF4-FFF2-40B4-BE49-F238E27FC236}">
                <a16:creationId xmlns:a16="http://schemas.microsoft.com/office/drawing/2014/main" xmlns="" id="{0C14B231-8CA3-43E9-A606-464DE6637D04}"/>
              </a:ext>
            </a:extLst>
          </p:cNvPr>
          <p:cNvGrpSpPr/>
          <p:nvPr userDrawn="1"/>
        </p:nvGrpSpPr>
        <p:grpSpPr>
          <a:xfrm>
            <a:off x="515973" y="245390"/>
            <a:ext cx="3297665" cy="903171"/>
            <a:chOff x="593623" y="263061"/>
            <a:chExt cx="3297665" cy="903171"/>
          </a:xfrm>
        </p:grpSpPr>
        <p:sp>
          <p:nvSpPr>
            <p:cNvPr id="30" name="文本框 29">
              <a:extLst>
                <a:ext uri="{FF2B5EF4-FFF2-40B4-BE49-F238E27FC236}">
                  <a16:creationId xmlns:a16="http://schemas.microsoft.com/office/drawing/2014/main" xmlns="" id="{87C2D0AD-F4AA-4705-BB20-09CF23481481}"/>
                </a:ext>
              </a:extLst>
            </p:cNvPr>
            <p:cNvSpPr txBox="1"/>
            <p:nvPr userDrawn="1"/>
          </p:nvSpPr>
          <p:spPr>
            <a:xfrm>
              <a:off x="641119" y="396791"/>
              <a:ext cx="3250169" cy="769441"/>
            </a:xfrm>
            <a:prstGeom prst="rect">
              <a:avLst/>
            </a:prstGeom>
            <a:noFill/>
          </p:spPr>
          <p:txBody>
            <a:bodyPr wrap="square" rtlCol="0">
              <a:spAutoFit/>
            </a:bodyPr>
            <a:lstStyle/>
            <a:p>
              <a:pPr algn="dist"/>
              <a:r>
                <a:rPr lang="en-US" altLang="zh-CN" sz="4400" b="1" dirty="0">
                  <a:solidFill>
                    <a:schemeClr val="bg1">
                      <a:lumMod val="95000"/>
                      <a:alpha val="31000"/>
                    </a:schemeClr>
                  </a:solidFill>
                  <a:latin typeface="+mj-ea"/>
                  <a:ea typeface="+mj-ea"/>
                </a:rPr>
                <a:t>Contents</a:t>
              </a:r>
              <a:endParaRPr lang="zh-CN" altLang="en-US" sz="4400" b="1" dirty="0">
                <a:solidFill>
                  <a:schemeClr val="bg1">
                    <a:lumMod val="95000"/>
                    <a:alpha val="31000"/>
                  </a:schemeClr>
                </a:solidFill>
                <a:latin typeface="+mj-ea"/>
                <a:ea typeface="+mj-ea"/>
              </a:endParaRPr>
            </a:p>
          </p:txBody>
        </p:sp>
        <p:sp>
          <p:nvSpPr>
            <p:cNvPr id="31" name="文本框 30">
              <a:extLst>
                <a:ext uri="{FF2B5EF4-FFF2-40B4-BE49-F238E27FC236}">
                  <a16:creationId xmlns:a16="http://schemas.microsoft.com/office/drawing/2014/main" xmlns="" id="{5FE3705F-652C-4A4C-AE58-25A3A6A274C4}"/>
                </a:ext>
              </a:extLst>
            </p:cNvPr>
            <p:cNvSpPr txBox="1"/>
            <p:nvPr userDrawn="1"/>
          </p:nvSpPr>
          <p:spPr>
            <a:xfrm>
              <a:off x="593623" y="263061"/>
              <a:ext cx="1503036" cy="830997"/>
            </a:xfrm>
            <a:prstGeom prst="rect">
              <a:avLst/>
            </a:prstGeom>
            <a:noFill/>
          </p:spPr>
          <p:txBody>
            <a:bodyPr wrap="square" rtlCol="0">
              <a:spAutoFit/>
            </a:bodyPr>
            <a:lstStyle/>
            <a:p>
              <a:pPr algn="dist"/>
              <a:r>
                <a:rPr lang="zh-CN" altLang="en-US" sz="4800" b="1" dirty="0">
                  <a:solidFill>
                    <a:schemeClr val="bg1"/>
                  </a:solidFill>
                  <a:latin typeface="微软雅黑"/>
                </a:rPr>
                <a:t>目录</a:t>
              </a:r>
            </a:p>
          </p:txBody>
        </p:sp>
        <p:sp>
          <p:nvSpPr>
            <p:cNvPr id="56" name="矩形 55">
              <a:extLst>
                <a:ext uri="{FF2B5EF4-FFF2-40B4-BE49-F238E27FC236}">
                  <a16:creationId xmlns:a16="http://schemas.microsoft.com/office/drawing/2014/main" xmlns="" id="{1D28245F-A44C-4163-AE5B-95FDEEB936DC}"/>
                </a:ext>
              </a:extLst>
            </p:cNvPr>
            <p:cNvSpPr/>
            <p:nvPr userDrawn="1"/>
          </p:nvSpPr>
          <p:spPr>
            <a:xfrm>
              <a:off x="752353" y="1062713"/>
              <a:ext cx="752515" cy="8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图形 3">
            <a:extLst>
              <a:ext uri="{FF2B5EF4-FFF2-40B4-BE49-F238E27FC236}">
                <a16:creationId xmlns:a16="http://schemas.microsoft.com/office/drawing/2014/main" xmlns="" id="{BEA0F00B-4A0F-4A6C-BCD3-AC81900ADA02}"/>
              </a:ext>
            </a:extLst>
          </p:cNvPr>
          <p:cNvGrpSpPr/>
          <p:nvPr userDrawn="1"/>
        </p:nvGrpSpPr>
        <p:grpSpPr>
          <a:xfrm>
            <a:off x="10703820" y="269996"/>
            <a:ext cx="807160" cy="863455"/>
            <a:chOff x="3342957" y="689084"/>
            <a:chExt cx="5379904" cy="5755119"/>
          </a:xfrm>
          <a:solidFill>
            <a:schemeClr val="bg1"/>
          </a:solidFill>
        </p:grpSpPr>
        <p:sp>
          <p:nvSpPr>
            <p:cNvPr id="63" name="任意多边形: 形状 62">
              <a:extLst>
                <a:ext uri="{FF2B5EF4-FFF2-40B4-BE49-F238E27FC236}">
                  <a16:creationId xmlns:a16="http://schemas.microsoft.com/office/drawing/2014/main" xmlns=""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xmlns=""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xmlns=""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xmlns=""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xmlns=""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xmlns=""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xmlns=""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xmlns=""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xmlns=""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xmlns=""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xmlns=""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xmlns=""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xmlns=""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xmlns=""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xmlns=""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xmlns=""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xmlns=""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xmlns=""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xmlns=""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xmlns=""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xmlns=""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xmlns=""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xmlns=""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xmlns=""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xmlns=""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xmlns=""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xmlns=""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xmlns=""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xmlns=""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xmlns=""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xmlns=""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xmlns=""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57" name="任意多边形: 形状 56">
            <a:extLst>
              <a:ext uri="{FF2B5EF4-FFF2-40B4-BE49-F238E27FC236}">
                <a16:creationId xmlns:a16="http://schemas.microsoft.com/office/drawing/2014/main" xmlns=""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7">
            <a:extLst>
              <a:ext uri="{FF2B5EF4-FFF2-40B4-BE49-F238E27FC236}">
                <a16:creationId xmlns:a16="http://schemas.microsoft.com/office/drawing/2014/main" xmlns="" id="{FBEC3C5E-CC21-40AF-850B-8F52ECD4A276}"/>
              </a:ext>
            </a:extLst>
          </p:cNvPr>
          <p:cNvSpPr/>
          <p:nvPr userDrawn="1"/>
        </p:nvSpPr>
        <p:spPr>
          <a:xfrm flipH="1">
            <a:off x="-7618"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xmlns="" id="{ED51474E-3E63-4991-A079-4BAFFE2E689B}"/>
              </a:ext>
            </a:extLst>
          </p:cNvPr>
          <p:cNvSpPr/>
          <p:nvPr userDrawn="1"/>
        </p:nvSpPr>
        <p:spPr>
          <a:xfrm flipH="1">
            <a:off x="-7620" y="6258565"/>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xmlns="" id="{09F629AF-15BA-4927-8EBF-714AC422381F}"/>
              </a:ext>
            </a:extLst>
          </p:cNvPr>
          <p:cNvSpPr>
            <a:spLocks noGrp="1"/>
          </p:cNvSpPr>
          <p:nvPr>
            <p:ph type="sldNum" sz="quarter" idx="22"/>
          </p:nvPr>
        </p:nvSpPr>
        <p:spPr>
          <a:xfrm>
            <a:off x="10331984" y="6439764"/>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Tree>
    <p:extLst>
      <p:ext uri="{BB962C8B-B14F-4D97-AF65-F5344CB8AC3E}">
        <p14:creationId xmlns:p14="http://schemas.microsoft.com/office/powerpoint/2010/main" xmlns="" val="18131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6C985E0E-9FA5-4AB3-A338-F92573994C7E}"/>
              </a:ext>
            </a:extLst>
          </p:cNvPr>
          <p:cNvSpPr/>
          <p:nvPr userDrawn="1"/>
        </p:nvSpPr>
        <p:spPr>
          <a:xfrm>
            <a:off x="0" y="-9942"/>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57" name="任意多边形: 形状 56">
            <a:extLst>
              <a:ext uri="{FF2B5EF4-FFF2-40B4-BE49-F238E27FC236}">
                <a16:creationId xmlns:a16="http://schemas.microsoft.com/office/drawing/2014/main" xmlns=""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xmlns="" id="{09F629AF-15BA-4927-8EBF-714AC422381F}"/>
              </a:ext>
            </a:extLst>
          </p:cNvPr>
          <p:cNvSpPr>
            <a:spLocks noGrp="1"/>
          </p:cNvSpPr>
          <p:nvPr>
            <p:ph type="sldNum" sz="quarter" idx="22"/>
          </p:nvPr>
        </p:nvSpPr>
        <p:spPr>
          <a:xfrm>
            <a:off x="10355135" y="6439764"/>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99" name="文本占位符 52">
            <a:extLst>
              <a:ext uri="{FF2B5EF4-FFF2-40B4-BE49-F238E27FC236}">
                <a16:creationId xmlns:a16="http://schemas.microsoft.com/office/drawing/2014/main" xmlns="" id="{06AC9802-EDE7-4020-8AC2-32373016445D}"/>
              </a:ext>
            </a:extLst>
          </p:cNvPr>
          <p:cNvSpPr>
            <a:spLocks noGrp="1"/>
          </p:cNvSpPr>
          <p:nvPr>
            <p:ph type="body" sz="quarter" idx="10" hasCustomPrompt="1"/>
          </p:nvPr>
        </p:nvSpPr>
        <p:spPr>
          <a:xfrm>
            <a:off x="1842554" y="2368913"/>
            <a:ext cx="2706708" cy="2336718"/>
          </a:xfrm>
          <a:prstGeom prst="rect">
            <a:avLst/>
          </a:prstGeom>
        </p:spPr>
        <p:txBody>
          <a:bodyPr lIns="0" anchor="ctr" anchorCtr="0">
            <a:noAutofit/>
          </a:bodyPr>
          <a:lstStyle>
            <a:lvl1pPr marL="0" indent="0" algn="l">
              <a:buNone/>
              <a:defRPr sz="16800">
                <a:gradFill>
                  <a:gsLst>
                    <a:gs pos="0">
                      <a:schemeClr val="accent1">
                        <a:alpha val="90000"/>
                      </a:schemeClr>
                    </a:gs>
                    <a:gs pos="100000">
                      <a:schemeClr val="accent1">
                        <a:lumMod val="20000"/>
                        <a:lumOff val="80000"/>
                        <a:alpha val="0"/>
                      </a:schemeClr>
                    </a:gs>
                  </a:gsLst>
                  <a:lin ang="5400000" scaled="1"/>
                </a:gradFill>
                <a:latin typeface="Impact" panose="020B0806030902050204" pitchFamily="34" charset="0"/>
              </a:defRPr>
            </a:lvl1pPr>
            <a:lvl2pPr marL="457200" indent="0">
              <a:buNone/>
              <a:defRPr/>
            </a:lvl2pPr>
          </a:lstStyle>
          <a:p>
            <a:pPr lvl="0"/>
            <a:r>
              <a:rPr lang="en-US" altLang="zh-CN" dirty="0"/>
              <a:t>00</a:t>
            </a:r>
            <a:endParaRPr lang="zh-CN" altLang="en-US" dirty="0"/>
          </a:p>
        </p:txBody>
      </p:sp>
      <p:grpSp>
        <p:nvGrpSpPr>
          <p:cNvPr id="62" name="图形 3">
            <a:extLst>
              <a:ext uri="{FF2B5EF4-FFF2-40B4-BE49-F238E27FC236}">
                <a16:creationId xmlns:a16="http://schemas.microsoft.com/office/drawing/2014/main" xmlns="" id="{BEA0F00B-4A0F-4A6C-BCD3-AC81900ADA02}"/>
              </a:ext>
            </a:extLst>
          </p:cNvPr>
          <p:cNvGrpSpPr/>
          <p:nvPr userDrawn="1"/>
        </p:nvGrpSpPr>
        <p:grpSpPr>
          <a:xfrm>
            <a:off x="7906905" y="1088080"/>
            <a:ext cx="5343147" cy="5715802"/>
            <a:chOff x="3342957" y="689084"/>
            <a:chExt cx="5379904" cy="5755119"/>
          </a:xfrm>
          <a:solidFill>
            <a:schemeClr val="bg1">
              <a:lumMod val="95000"/>
            </a:schemeClr>
          </a:solidFill>
        </p:grpSpPr>
        <p:sp>
          <p:nvSpPr>
            <p:cNvPr id="63" name="任意多边形: 形状 62">
              <a:extLst>
                <a:ext uri="{FF2B5EF4-FFF2-40B4-BE49-F238E27FC236}">
                  <a16:creationId xmlns:a16="http://schemas.microsoft.com/office/drawing/2014/main" xmlns=""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xmlns=""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xmlns=""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xmlns=""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xmlns=""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xmlns=""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xmlns=""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xmlns=""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xmlns=""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xmlns=""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xmlns=""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xmlns=""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xmlns=""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xmlns=""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xmlns=""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xmlns=""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xmlns=""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xmlns=""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xmlns=""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xmlns=""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xmlns=""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xmlns=""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xmlns=""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xmlns=""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xmlns=""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xmlns=""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xmlns=""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xmlns=""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xmlns=""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xmlns=""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xmlns=""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xmlns=""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83" name="任意多边形: 形状 182">
            <a:extLst>
              <a:ext uri="{FF2B5EF4-FFF2-40B4-BE49-F238E27FC236}">
                <a16:creationId xmlns:a16="http://schemas.microsoft.com/office/drawing/2014/main" xmlns="" id="{768DD2EF-70AF-426C-AE45-8AFC4760085E}"/>
              </a:ext>
            </a:extLst>
          </p:cNvPr>
          <p:cNvSpPr/>
          <p:nvPr userDrawn="1"/>
        </p:nvSpPr>
        <p:spPr>
          <a:xfrm>
            <a:off x="-1"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2" name="组合 1">
            <a:extLst>
              <a:ext uri="{FF2B5EF4-FFF2-40B4-BE49-F238E27FC236}">
                <a16:creationId xmlns:a16="http://schemas.microsoft.com/office/drawing/2014/main" xmlns="" id="{21F064FB-5AF9-4722-8813-F59BE03FB45D}"/>
              </a:ext>
            </a:extLst>
          </p:cNvPr>
          <p:cNvGrpSpPr/>
          <p:nvPr userDrawn="1"/>
        </p:nvGrpSpPr>
        <p:grpSpPr>
          <a:xfrm>
            <a:off x="9718937" y="423965"/>
            <a:ext cx="1926569" cy="756191"/>
            <a:chOff x="9620933" y="624820"/>
            <a:chExt cx="1926569" cy="756191"/>
          </a:xfrm>
        </p:grpSpPr>
        <p:grpSp>
          <p:nvGrpSpPr>
            <p:cNvPr id="121" name="组合 120">
              <a:extLst>
                <a:ext uri="{FF2B5EF4-FFF2-40B4-BE49-F238E27FC236}">
                  <a16:creationId xmlns:a16="http://schemas.microsoft.com/office/drawing/2014/main" xmlns="" id="{F6C08991-592F-40DF-8390-9E3538B1B4CD}"/>
                </a:ext>
              </a:extLst>
            </p:cNvPr>
            <p:cNvGrpSpPr/>
            <p:nvPr userDrawn="1"/>
          </p:nvGrpSpPr>
          <p:grpSpPr>
            <a:xfrm>
              <a:off x="9772518" y="624820"/>
              <a:ext cx="1623399" cy="434178"/>
              <a:chOff x="5044774" y="2012861"/>
              <a:chExt cx="2251679" cy="602212"/>
            </a:xfrm>
          </p:grpSpPr>
          <p:grpSp>
            <p:nvGrpSpPr>
              <p:cNvPr id="122" name="组合 121">
                <a:extLst>
                  <a:ext uri="{FF2B5EF4-FFF2-40B4-BE49-F238E27FC236}">
                    <a16:creationId xmlns:a16="http://schemas.microsoft.com/office/drawing/2014/main" xmlns="" id="{9F6B7CDA-7D48-448D-94F4-230F138B3FF0}"/>
                  </a:ext>
                </a:extLst>
              </p:cNvPr>
              <p:cNvGrpSpPr/>
              <p:nvPr userDrawn="1"/>
            </p:nvGrpSpPr>
            <p:grpSpPr>
              <a:xfrm>
                <a:off x="5044774" y="2101251"/>
                <a:ext cx="438836" cy="509660"/>
                <a:chOff x="7602551" y="-1243565"/>
                <a:chExt cx="438836" cy="509660"/>
              </a:xfrm>
            </p:grpSpPr>
            <p:sp>
              <p:nvSpPr>
                <p:cNvPr id="139" name="任意多边形: 形状 138">
                  <a:extLst>
                    <a:ext uri="{FF2B5EF4-FFF2-40B4-BE49-F238E27FC236}">
                      <a16:creationId xmlns:a16="http://schemas.microsoft.com/office/drawing/2014/main" xmlns="" id="{389FA0AF-7844-4EFF-A1E3-32A4D2120F16}"/>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xmlns="" id="{953253B2-0C3A-4325-ABDC-2AACACBBC227}"/>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xmlns="" id="{440FFCB7-2E2D-4498-8DBD-847D7B475A9F}"/>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xmlns="" id="{41D8895F-F522-480A-9B3E-2147E5079EB4}"/>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xmlns="" id="{E9BAE759-1FDC-4EF6-BB9F-D94B0E66F4F5}"/>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xmlns="" id="{DFC4C422-9C74-4B9F-AA74-91512F2E28AA}"/>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123" name="组合 122">
                <a:extLst>
                  <a:ext uri="{FF2B5EF4-FFF2-40B4-BE49-F238E27FC236}">
                    <a16:creationId xmlns:a16="http://schemas.microsoft.com/office/drawing/2014/main" xmlns="" id="{B803778F-E9E8-4EE5-B311-01F0B6258F67}"/>
                  </a:ext>
                </a:extLst>
              </p:cNvPr>
              <p:cNvGrpSpPr/>
              <p:nvPr userDrawn="1"/>
            </p:nvGrpSpPr>
            <p:grpSpPr>
              <a:xfrm>
                <a:off x="6825811" y="2012861"/>
                <a:ext cx="470642" cy="602212"/>
                <a:chOff x="9766103" y="-1331955"/>
                <a:chExt cx="470642" cy="602212"/>
              </a:xfrm>
            </p:grpSpPr>
            <p:sp>
              <p:nvSpPr>
                <p:cNvPr id="136" name="任意多边形: 形状 135">
                  <a:extLst>
                    <a:ext uri="{FF2B5EF4-FFF2-40B4-BE49-F238E27FC236}">
                      <a16:creationId xmlns:a16="http://schemas.microsoft.com/office/drawing/2014/main" xmlns="" id="{1A9161BB-8FB6-4AD2-B2BB-5CBB008CDACF}"/>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xmlns="" id="{965DAB91-F312-4C1E-936D-B8ADA8EC8997}"/>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xmlns="" id="{97B88F00-A690-453F-900C-384E43DDFAF0}"/>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124" name="组合 123">
                <a:extLst>
                  <a:ext uri="{FF2B5EF4-FFF2-40B4-BE49-F238E27FC236}">
                    <a16:creationId xmlns:a16="http://schemas.microsoft.com/office/drawing/2014/main" xmlns="" id="{C4D44FA2-BD81-415C-8059-788C9F51F723}"/>
                  </a:ext>
                </a:extLst>
              </p:cNvPr>
              <p:cNvGrpSpPr/>
              <p:nvPr userDrawn="1"/>
            </p:nvGrpSpPr>
            <p:grpSpPr>
              <a:xfrm>
                <a:off x="6291588" y="2076078"/>
                <a:ext cx="371595" cy="479029"/>
                <a:chOff x="9121098" y="-1268738"/>
                <a:chExt cx="371595" cy="479029"/>
              </a:xfrm>
            </p:grpSpPr>
            <p:sp>
              <p:nvSpPr>
                <p:cNvPr id="133" name="任意多边形: 形状 132">
                  <a:extLst>
                    <a:ext uri="{FF2B5EF4-FFF2-40B4-BE49-F238E27FC236}">
                      <a16:creationId xmlns:a16="http://schemas.microsoft.com/office/drawing/2014/main" xmlns="" id="{9F99F9D0-3F44-4877-987C-A06C3B79B291}"/>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xmlns="" id="{CA971998-A82D-49F0-B2A7-FFCD33D5F2AA}"/>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xmlns="" id="{6F7D4733-3B54-43A4-A50F-385EED0600EE}"/>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25" name="组合 124">
                <a:extLst>
                  <a:ext uri="{FF2B5EF4-FFF2-40B4-BE49-F238E27FC236}">
                    <a16:creationId xmlns:a16="http://schemas.microsoft.com/office/drawing/2014/main" xmlns="" id="{BF18571C-07CE-4B02-B33E-6C42228445DC}"/>
                  </a:ext>
                </a:extLst>
              </p:cNvPr>
              <p:cNvGrpSpPr/>
              <p:nvPr userDrawn="1"/>
            </p:nvGrpSpPr>
            <p:grpSpPr>
              <a:xfrm>
                <a:off x="5646239" y="2043677"/>
                <a:ext cx="482720" cy="537319"/>
                <a:chOff x="8342389" y="-1301139"/>
                <a:chExt cx="482720" cy="537319"/>
              </a:xfrm>
            </p:grpSpPr>
            <p:sp>
              <p:nvSpPr>
                <p:cNvPr id="126" name="任意多边形: 形状 125">
                  <a:extLst>
                    <a:ext uri="{FF2B5EF4-FFF2-40B4-BE49-F238E27FC236}">
                      <a16:creationId xmlns:a16="http://schemas.microsoft.com/office/drawing/2014/main" xmlns="" id="{FCBC0B07-2B5B-4405-9AEC-ACA2367BBD6D}"/>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xmlns="" id="{73D4E481-5499-4007-B3AE-4EFEF2E73BF1}"/>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xmlns="" id="{D54BBC5F-B30A-42CD-A197-D206255769DB}"/>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xmlns="" id="{D3115A5E-3DA0-413D-8C85-586229F877E2}"/>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xmlns="" id="{78F2984E-E2C9-4279-A837-DCD959215EE1}"/>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xmlns="" id="{1557AD4A-ADD5-4035-BFB2-49F171F1106C}"/>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xmlns="" id="{617F8058-9E84-4209-8129-84431A2EF68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145" name="文本框 144">
              <a:extLst>
                <a:ext uri="{FF2B5EF4-FFF2-40B4-BE49-F238E27FC236}">
                  <a16:creationId xmlns:a16="http://schemas.microsoft.com/office/drawing/2014/main" xmlns="" id="{78BCA276-2F67-4659-BB38-EFD6174E7CBF}"/>
                </a:ext>
              </a:extLst>
            </p:cNvPr>
            <p:cNvSpPr txBox="1"/>
            <p:nvPr userDrawn="1"/>
          </p:nvSpPr>
          <p:spPr>
            <a:xfrm>
              <a:off x="9620933" y="1073234"/>
              <a:ext cx="1926569" cy="307777"/>
            </a:xfrm>
            <a:prstGeom prst="rect">
              <a:avLst/>
            </a:prstGeom>
            <a:noFill/>
          </p:spPr>
          <p:txBody>
            <a:bodyPr wrap="square" rtlCol="0">
              <a:spAutoFit/>
            </a:bodyPr>
            <a:lstStyle/>
            <a:p>
              <a:pPr algn="ctr"/>
              <a:r>
                <a:rPr lang="en-US" altLang="zh-CN" sz="1400" dirty="0">
                  <a:solidFill>
                    <a:schemeClr val="bg1"/>
                  </a:solidFill>
                </a:rPr>
                <a:t>HOHAI UNIVERSITY</a:t>
              </a:r>
              <a:endParaRPr lang="zh-CN" altLang="en-US" sz="1400" dirty="0">
                <a:solidFill>
                  <a:schemeClr val="bg1"/>
                </a:solidFill>
              </a:endParaRPr>
            </a:p>
          </p:txBody>
        </p:sp>
      </p:grpSp>
      <p:sp>
        <p:nvSpPr>
          <p:cNvPr id="219" name="文本占位符 4">
            <a:extLst>
              <a:ext uri="{FF2B5EF4-FFF2-40B4-BE49-F238E27FC236}">
                <a16:creationId xmlns:a16="http://schemas.microsoft.com/office/drawing/2014/main" xmlns="" id="{D86624D6-B439-42F4-AF5D-FE3911994501}"/>
              </a:ext>
            </a:extLst>
          </p:cNvPr>
          <p:cNvSpPr>
            <a:spLocks noGrp="1"/>
          </p:cNvSpPr>
          <p:nvPr>
            <p:ph type="body" sz="quarter" idx="12" hasCustomPrompt="1"/>
          </p:nvPr>
        </p:nvSpPr>
        <p:spPr>
          <a:xfrm>
            <a:off x="558936" y="536408"/>
            <a:ext cx="5687536" cy="287835"/>
          </a:xfrm>
          <a:prstGeom prst="rect">
            <a:avLst/>
          </a:prstGeom>
        </p:spPr>
        <p:txBody>
          <a:bodyPr rIns="0" bIns="0" anchor="b" anchorCtr="0">
            <a:noAutofit/>
          </a:bodyPr>
          <a:lstStyle>
            <a:lvl1pPr marL="0" indent="0" algn="l">
              <a:buNone/>
              <a:defRPr sz="2800" b="1">
                <a:solidFill>
                  <a:schemeClr val="bg1"/>
                </a:solidFill>
                <a:latin typeface="+mn-ea"/>
                <a:ea typeface="+mn-ea"/>
              </a:defRPr>
            </a:lvl1pPr>
            <a:lvl2pPr marL="457200" indent="0">
              <a:buNone/>
              <a:defRPr/>
            </a:lvl2pPr>
          </a:lstStyle>
          <a:p>
            <a:pPr lvl="0"/>
            <a:r>
              <a:rPr lang="zh-CN" altLang="en-US" dirty="0"/>
              <a:t>可以输入学院名称</a:t>
            </a:r>
          </a:p>
        </p:txBody>
      </p:sp>
      <p:sp>
        <p:nvSpPr>
          <p:cNvPr id="58" name="矩形 7">
            <a:extLst>
              <a:ext uri="{FF2B5EF4-FFF2-40B4-BE49-F238E27FC236}">
                <a16:creationId xmlns:a16="http://schemas.microsoft.com/office/drawing/2014/main" xmlns="" id="{FBEC3C5E-CC21-40AF-850B-8F52ECD4A276}"/>
              </a:ext>
            </a:extLst>
          </p:cNvPr>
          <p:cNvSpPr/>
          <p:nvPr userDrawn="1"/>
        </p:nvSpPr>
        <p:spPr>
          <a:xfrm flipH="1">
            <a:off x="-7618"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xmlns="" id="{ED51474E-3E63-4991-A079-4BAFFE2E689B}"/>
              </a:ext>
            </a:extLst>
          </p:cNvPr>
          <p:cNvSpPr/>
          <p:nvPr userDrawn="1"/>
        </p:nvSpPr>
        <p:spPr>
          <a:xfrm flipH="1">
            <a:off x="-7620" y="6258565"/>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a:extLst>
              <a:ext uri="{FF2B5EF4-FFF2-40B4-BE49-F238E27FC236}">
                <a16:creationId xmlns:a16="http://schemas.microsoft.com/office/drawing/2014/main" xmlns="" id="{945036E7-22C8-4AFD-B1E7-4B95557114BA}"/>
              </a:ext>
            </a:extLst>
          </p:cNvPr>
          <p:cNvCxnSpPr/>
          <p:nvPr userDrawn="1"/>
        </p:nvCxnSpPr>
        <p:spPr>
          <a:xfrm>
            <a:off x="4720912" y="2307247"/>
            <a:ext cx="0" cy="257175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0" name="标题 26">
            <a:extLst>
              <a:ext uri="{FF2B5EF4-FFF2-40B4-BE49-F238E27FC236}">
                <a16:creationId xmlns:a16="http://schemas.microsoft.com/office/drawing/2014/main" xmlns="" id="{39B4EB14-79C5-4B4D-B18B-0E000E8144EA}"/>
              </a:ext>
            </a:extLst>
          </p:cNvPr>
          <p:cNvSpPr>
            <a:spLocks noGrp="1"/>
          </p:cNvSpPr>
          <p:nvPr>
            <p:ph type="title" hasCustomPrompt="1"/>
          </p:nvPr>
        </p:nvSpPr>
        <p:spPr>
          <a:xfrm>
            <a:off x="5795495" y="2528132"/>
            <a:ext cx="4012560" cy="552357"/>
          </a:xfrm>
          <a:prstGeom prst="rect">
            <a:avLst/>
          </a:prstGeom>
        </p:spPr>
        <p:txBody>
          <a:bodyPr lIns="0">
            <a:noAutofit/>
          </a:bodyPr>
          <a:lstStyle>
            <a:lvl1pPr algn="l">
              <a:defRPr sz="5400" b="1">
                <a:solidFill>
                  <a:schemeClr val="accent1"/>
                </a:solidFill>
              </a:defRPr>
            </a:lvl1pPr>
          </a:lstStyle>
          <a:p>
            <a:r>
              <a:rPr lang="zh-CN" altLang="en-US" dirty="0"/>
              <a:t>一级标题</a:t>
            </a:r>
          </a:p>
        </p:txBody>
      </p:sp>
      <p:sp>
        <p:nvSpPr>
          <p:cNvPr id="101" name="文本占位符 57">
            <a:extLst>
              <a:ext uri="{FF2B5EF4-FFF2-40B4-BE49-F238E27FC236}">
                <a16:creationId xmlns:a16="http://schemas.microsoft.com/office/drawing/2014/main" xmlns="" id="{F40D34EB-8704-4923-A347-7573E076F255}"/>
              </a:ext>
            </a:extLst>
          </p:cNvPr>
          <p:cNvSpPr>
            <a:spLocks noGrp="1"/>
          </p:cNvSpPr>
          <p:nvPr>
            <p:ph type="body" sz="quarter" idx="11" hasCustomPrompt="1"/>
          </p:nvPr>
        </p:nvSpPr>
        <p:spPr>
          <a:xfrm>
            <a:off x="5795495" y="3858849"/>
            <a:ext cx="4012560" cy="471882"/>
          </a:xfrm>
          <a:prstGeom prst="rect">
            <a:avLst/>
          </a:prstGeom>
        </p:spPr>
        <p:txBody>
          <a:bodyPr lIns="0">
            <a:noAutofit/>
          </a:bodyPr>
          <a:lstStyle>
            <a:lvl1pPr marL="0" indent="0" algn="l">
              <a:buNone/>
              <a:defRPr sz="2400">
                <a:solidFill>
                  <a:schemeClr val="bg1">
                    <a:lumMod val="50000"/>
                  </a:schemeClr>
                </a:solidFill>
              </a:defRPr>
            </a:lvl1pPr>
            <a:lvl2pPr marL="457200" indent="0">
              <a:buNone/>
              <a:defRPr/>
            </a:lvl2pPr>
          </a:lstStyle>
          <a:p>
            <a:pPr lvl="0"/>
            <a:r>
              <a:rPr lang="zh-CN" altLang="en-US" dirty="0"/>
              <a:t>插入章节描述或者英文</a:t>
            </a:r>
          </a:p>
        </p:txBody>
      </p:sp>
      <p:sp>
        <p:nvSpPr>
          <p:cNvPr id="4" name="矩形 3">
            <a:extLst>
              <a:ext uri="{FF2B5EF4-FFF2-40B4-BE49-F238E27FC236}">
                <a16:creationId xmlns:a16="http://schemas.microsoft.com/office/drawing/2014/main" xmlns="" id="{ED6D7E64-B8F8-4E85-A8F9-C9364EDB7B9F}"/>
              </a:ext>
            </a:extLst>
          </p:cNvPr>
          <p:cNvSpPr/>
          <p:nvPr userDrawn="1"/>
        </p:nvSpPr>
        <p:spPr>
          <a:xfrm>
            <a:off x="5829568" y="3452575"/>
            <a:ext cx="1016861" cy="10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a:extLst>
              <a:ext uri="{FF2B5EF4-FFF2-40B4-BE49-F238E27FC236}">
                <a16:creationId xmlns:a16="http://schemas.microsoft.com/office/drawing/2014/main" xmlns="" id="{83375721-148A-4445-93B3-BED6AB710BEE}"/>
              </a:ext>
            </a:extLst>
          </p:cNvPr>
          <p:cNvSpPr>
            <a:spLocks noGrp="1"/>
          </p:cNvSpPr>
          <p:nvPr>
            <p:ph type="body" sz="quarter" idx="23"/>
          </p:nvPr>
        </p:nvSpPr>
        <p:spPr>
          <a:xfrm>
            <a:off x="558938" y="829700"/>
            <a:ext cx="2031325" cy="258532"/>
          </a:xfrm>
          <a:prstGeom prst="rect">
            <a:avLst/>
          </a:prstGeom>
          <a:noFill/>
        </p:spPr>
        <p:txBody>
          <a:bodyPr wrap="none" rtlCol="0">
            <a:spAutoFit/>
          </a:bodyPr>
          <a:lstStyle>
            <a:lvl1pPr marL="0" indent="0">
              <a:buNone/>
              <a:defRPr lang="zh-CN" altLang="en-US" sz="1200" smtClean="0">
                <a:solidFill>
                  <a:schemeClr val="bg1"/>
                </a:solidFill>
                <a:latin typeface="+mj-lt"/>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p>
        </p:txBody>
      </p:sp>
    </p:spTree>
    <p:extLst>
      <p:ext uri="{BB962C8B-B14F-4D97-AF65-F5344CB8AC3E}">
        <p14:creationId xmlns:p14="http://schemas.microsoft.com/office/powerpoint/2010/main" xmlns="" val="146743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xmlns="" id="{E8FDBFC2-B9AA-4B9D-8B5B-15D33BCCD9B0}"/>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7">
            <a:extLst>
              <a:ext uri="{FF2B5EF4-FFF2-40B4-BE49-F238E27FC236}">
                <a16:creationId xmlns:a16="http://schemas.microsoft.com/office/drawing/2014/main" xmlns="" id="{10FB9401-563A-4BC2-BEB4-18004753F8FF}"/>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7">
            <a:extLst>
              <a:ext uri="{FF2B5EF4-FFF2-40B4-BE49-F238E27FC236}">
                <a16:creationId xmlns:a16="http://schemas.microsoft.com/office/drawing/2014/main" xmlns="" id="{D0104F46-4FF2-4827-8D26-877C8F01859D}"/>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5">
            <a:extLst>
              <a:ext uri="{FF2B5EF4-FFF2-40B4-BE49-F238E27FC236}">
                <a16:creationId xmlns:a16="http://schemas.microsoft.com/office/drawing/2014/main" xmlns="" id="{2798AE1B-B466-4206-AD5A-01189D6C17A7}"/>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27" name="任意多边形: 形状 26">
            <a:extLst>
              <a:ext uri="{FF2B5EF4-FFF2-40B4-BE49-F238E27FC236}">
                <a16:creationId xmlns:a16="http://schemas.microsoft.com/office/drawing/2014/main" xmlns="" id="{DCEAFD67-AD6D-4DAB-9A96-2466E49C0E87}"/>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cxnSp>
        <p:nvCxnSpPr>
          <p:cNvPr id="53" name="直接连接符 52">
            <a:extLst>
              <a:ext uri="{FF2B5EF4-FFF2-40B4-BE49-F238E27FC236}">
                <a16:creationId xmlns:a16="http://schemas.microsoft.com/office/drawing/2014/main" xmlns="" id="{68A65FDD-D0B2-4D33-BCE3-C81DAEDEDDEA}"/>
              </a:ext>
            </a:extLst>
          </p:cNvPr>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xmlns="" id="{D58B327B-FEDD-4F45-AEB2-2F1A74EDA4CE}"/>
              </a:ext>
            </a:extLst>
          </p:cNvPr>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图形 3">
            <a:extLst>
              <a:ext uri="{FF2B5EF4-FFF2-40B4-BE49-F238E27FC236}">
                <a16:creationId xmlns:a16="http://schemas.microsoft.com/office/drawing/2014/main" xmlns="" id="{CE80D018-1029-4FEF-BBD1-25A0E8535949}"/>
              </a:ext>
            </a:extLst>
          </p:cNvPr>
          <p:cNvGrpSpPr/>
          <p:nvPr userDrawn="1"/>
        </p:nvGrpSpPr>
        <p:grpSpPr>
          <a:xfrm>
            <a:off x="10715395" y="459189"/>
            <a:ext cx="807160" cy="863455"/>
            <a:chOff x="3342957" y="689084"/>
            <a:chExt cx="5379904" cy="5755119"/>
          </a:xfrm>
          <a:solidFill>
            <a:schemeClr val="accent1"/>
          </a:solidFill>
        </p:grpSpPr>
        <p:sp>
          <p:nvSpPr>
            <p:cNvPr id="56" name="任意多边形: 形状 55">
              <a:extLst>
                <a:ext uri="{FF2B5EF4-FFF2-40B4-BE49-F238E27FC236}">
                  <a16:creationId xmlns:a16="http://schemas.microsoft.com/office/drawing/2014/main" xmlns="" id="{42CEE980-45E3-4960-82DD-6695328B5C1F}"/>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xmlns="" id="{2E240193-6BBA-4912-8676-D63078F33AB9}"/>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xmlns="" id="{76E19D86-0D71-4755-9857-104D297FE250}"/>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xmlns="" id="{DD7053DE-423E-46C2-BAE9-5618A70C3FAE}"/>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xmlns="" id="{D85C4DFF-715A-494A-8321-E1A336B12EC5}"/>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xmlns="" id="{385FDF89-09AB-4EEC-90E5-A8AD0408599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xmlns="" id="{A4242F0C-2EFD-4B48-B414-560A1053C650}"/>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xmlns="" id="{B77CE764-4EFB-4AB2-8B30-18EC4CEB5E8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xmlns="" id="{9F83A488-38AF-454F-9972-5C5D9752673F}"/>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xmlns="" id="{931D9CC0-9E74-4FDD-A84E-F9A61A3F8545}"/>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xmlns="" id="{33A71AFE-3A93-441B-BE04-086CC153146C}"/>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xmlns="" id="{A7274984-FC63-47BD-86ED-ECE4084A527C}"/>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xmlns="" id="{272863B2-BAF7-46C1-8A40-2DAFF161609A}"/>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xmlns="" id="{1CAD9906-1BEB-44CE-A50A-1AC54B64248E}"/>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xmlns="" id="{068F8831-D307-46C2-8E46-005F47FAA9E3}"/>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xmlns="" id="{48E235E8-6745-4139-A726-C7C0C48DFFBB}"/>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xmlns="" id="{7757F7D9-F10C-48AB-A1B9-2DEE62C3DC4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xmlns="" id="{F614263A-53A3-486A-B74E-889BB01AA274}"/>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xmlns="" id="{A8101060-3E09-4B68-85D3-9E44C686B56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xmlns="" id="{3E36BE07-94AC-43BC-A5C6-D65913EED1C1}"/>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xmlns="" id="{D81332DA-427B-4BCE-80FE-4CCB19BACCD0}"/>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xmlns="" id="{9E048220-7BCC-400B-955C-5DFCE8EA7496}"/>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xmlns="" id="{A0C04C89-D0E5-4C44-AFB2-D75B204AA99C}"/>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xmlns="" id="{DFBED6EA-0BEF-48E1-B649-FB1CC615DDA3}"/>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xmlns="" id="{CF291661-F419-4CB9-B3AC-3CF17180828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xmlns="" id="{A8F5C387-F672-4793-B2F7-42C74DE1F81E}"/>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xmlns="" id="{230D38A8-32B0-4466-B9D8-F63FE8F697A8}"/>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xmlns="" id="{9B22830C-B66B-483F-94B5-1597066962A9}"/>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xmlns="" id="{C718DA06-A470-4E49-B9B0-EDE62E959888}"/>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xmlns="" id="{A8E66352-4615-497D-8472-6807305683AB}"/>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xmlns="" id="{B71C891A-D0D1-41A9-8C70-1BBC6CD2D60C}"/>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xmlns="" id="{7077FA7C-7FD7-4D7B-97B7-BADE70AA6B62}"/>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xmlns="" id="{BAE39AD6-CCE8-4072-9D69-A9728851F29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xmlns="" id="{305335E1-B044-464C-9B3D-7101CC86EE44}"/>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90" name="标题 1">
            <a:extLst>
              <a:ext uri="{FF2B5EF4-FFF2-40B4-BE49-F238E27FC236}">
                <a16:creationId xmlns:a16="http://schemas.microsoft.com/office/drawing/2014/main" xmlns="" id="{5D0D9AD8-905C-4C24-A993-C577DB87A84E}"/>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3788949707"/>
      </p:ext>
    </p:extLst>
  </p:cSld>
  <p:clrMapOvr>
    <a:masterClrMapping/>
  </p:clrMapOvr>
  <p:extLst>
    <p:ext uri="{DCECCB84-F9BA-43D5-87BE-67443E8EF086}">
      <p15:sldGuideLst xmlns:p15="http://schemas.microsoft.com/office/powerpoint/2012/main" xmlns="">
        <p15:guide id="1" orient="horz" pos="2160">
          <p15:clr>
            <a:srgbClr val="FBAE40"/>
          </p15:clr>
        </p15:guide>
        <p15:guide id="2" pos="3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全幅图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xmlns="" id="{FD999AF5-5E6F-455B-88AB-BA3332B698BC}"/>
              </a:ext>
            </a:extLst>
          </p:cNvPr>
          <p:cNvSpPr>
            <a:spLocks noGrp="1"/>
          </p:cNvSpPr>
          <p:nvPr>
            <p:ph type="title" hasCustomPrompt="1"/>
          </p:nvPr>
        </p:nvSpPr>
        <p:spPr>
          <a:xfrm>
            <a:off x="555585" y="644145"/>
            <a:ext cx="5130840" cy="443135"/>
          </a:xfrm>
          <a:prstGeom prst="rect">
            <a:avLst/>
          </a:prstGeom>
        </p:spPr>
        <p:txBody>
          <a:bodyPr/>
          <a:lstStyle>
            <a:lvl1pPr>
              <a:defRPr lang="zh-CN" altLang="en-US" sz="2800" b="1">
                <a:solidFill>
                  <a:schemeClr val="tx1">
                    <a:lumMod val="75000"/>
                  </a:schemeClr>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4007546139"/>
      </p:ext>
    </p:extLst>
  </p:cSld>
  <p:clrMapOvr>
    <a:masterClrMapping/>
  </p:clrMapOvr>
  <p:extLst>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xmlns="" id="{B0DDD3C2-4DC8-4A91-88F3-6B1A4C3601EC}"/>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151748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三级标题页">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id="{41252A80-9E24-4118-B3B5-72BC8FD2DBDC}"/>
              </a:ext>
            </a:extLst>
          </p:cNvPr>
          <p:cNvSpPr/>
          <p:nvPr userDrawn="1"/>
        </p:nvSpPr>
        <p:spPr>
          <a:xfrm>
            <a:off x="1222376" y="1604011"/>
            <a:ext cx="88264" cy="333374"/>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a:extLst>
              <a:ext uri="{FF2B5EF4-FFF2-40B4-BE49-F238E27FC236}">
                <a16:creationId xmlns:a16="http://schemas.microsoft.com/office/drawing/2014/main" xmlns="" id="{016A02E7-3414-4971-BE21-62E2E5B411FF}"/>
              </a:ext>
            </a:extLst>
          </p:cNvPr>
          <p:cNvSpPr>
            <a:spLocks noGrp="1"/>
          </p:cNvSpPr>
          <p:nvPr>
            <p:ph type="body" sz="quarter" idx="23" hasCustomPrompt="1"/>
          </p:nvPr>
        </p:nvSpPr>
        <p:spPr>
          <a:xfrm>
            <a:off x="1416883" y="1566458"/>
            <a:ext cx="4341812" cy="370928"/>
          </a:xfrm>
          <a:prstGeom prst="rect">
            <a:avLst/>
          </a:prstGeom>
        </p:spPr>
        <p:txBody>
          <a:bodyPr/>
          <a:lstStyle>
            <a:lvl1pPr>
              <a:defRPr lang="zh-CN" altLang="en-US" sz="2400" b="1" dirty="0" smtClean="0">
                <a:solidFill>
                  <a:schemeClr val="tx2"/>
                </a:solidFill>
                <a:cs typeface="+mn-ea"/>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marL="0" lvl="0">
              <a:spcBef>
                <a:spcPct val="0"/>
              </a:spcBef>
              <a:buNone/>
            </a:pPr>
            <a:r>
              <a:rPr lang="zh-CN" altLang="en-US" dirty="0"/>
              <a:t>单击此处编辑小标题样式</a:t>
            </a:r>
          </a:p>
        </p:txBody>
      </p:sp>
      <p:sp>
        <p:nvSpPr>
          <p:cNvPr id="59" name="标题 1">
            <a:extLst>
              <a:ext uri="{FF2B5EF4-FFF2-40B4-BE49-F238E27FC236}">
                <a16:creationId xmlns:a16="http://schemas.microsoft.com/office/drawing/2014/main" xmlns="" id="{A8DB2F00-3227-4E95-8E10-8DC4A74D5FA2}"/>
              </a:ext>
            </a:extLst>
          </p:cNvPr>
          <p:cNvSpPr>
            <a:spLocks noGrp="1"/>
          </p:cNvSpPr>
          <p:nvPr>
            <p:ph type="title" hasCustomPrompt="1"/>
          </p:nvPr>
        </p:nvSpPr>
        <p:spPr>
          <a:xfrm>
            <a:off x="564511" y="644145"/>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193813448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单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4" name="矩形 53">
            <a:extLst>
              <a:ext uri="{FF2B5EF4-FFF2-40B4-BE49-F238E27FC236}">
                <a16:creationId xmlns:a16="http://schemas.microsoft.com/office/drawing/2014/main" xmlns="" id="{B0331FFB-6268-40D3-847D-266866341E40}"/>
              </a:ext>
            </a:extLst>
          </p:cNvPr>
          <p:cNvSpPr/>
          <p:nvPr userDrawn="1"/>
        </p:nvSpPr>
        <p:spPr>
          <a:xfrm>
            <a:off x="866397" y="2161922"/>
            <a:ext cx="5760000" cy="32305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标题 2">
            <a:extLst>
              <a:ext uri="{FF2B5EF4-FFF2-40B4-BE49-F238E27FC236}">
                <a16:creationId xmlns:a16="http://schemas.microsoft.com/office/drawing/2014/main" xmlns="" id="{1CF4E803-8BF3-4090-A7BF-4B2652402007}"/>
              </a:ext>
            </a:extLst>
          </p:cNvPr>
          <p:cNvSpPr txBox="1">
            <a:spLocks/>
          </p:cNvSpPr>
          <p:nvPr userDrawn="1"/>
        </p:nvSpPr>
        <p:spPr>
          <a:xfrm>
            <a:off x="1460606" y="2201764"/>
            <a:ext cx="2867020" cy="443135"/>
          </a:xfrm>
          <a:prstGeom prst="rect">
            <a:avLst/>
          </a:prstGeom>
        </p:spPr>
        <p:txBody>
          <a:bodyPr/>
          <a:lstStyle>
            <a:lvl1pPr algn="l" defTabSz="914400" rtl="0" eaLnBrk="1" latinLnBrk="0" hangingPunct="1">
              <a:lnSpc>
                <a:spcPct val="90000"/>
              </a:lnSpc>
              <a:spcBef>
                <a:spcPct val="0"/>
              </a:spcBef>
              <a:buNone/>
              <a:defRPr lang="zh-CN" altLang="en-US" sz="2800" b="1" kern="1200">
                <a:solidFill>
                  <a:schemeClr val="tx1"/>
                </a:solidFill>
                <a:latin typeface="+mn-lt"/>
                <a:ea typeface="+mn-ea"/>
                <a:cs typeface="+mn-cs"/>
              </a:defRPr>
            </a:lvl1pPr>
          </a:lstStyle>
          <a:p>
            <a:endParaRPr lang="zh-CN" altLang="en-US" sz="2400" dirty="0">
              <a:cs typeface="+mn-ea"/>
              <a:sym typeface="+mn-lt"/>
            </a:endParaRPr>
          </a:p>
        </p:txBody>
      </p:sp>
      <p:sp>
        <p:nvSpPr>
          <p:cNvPr id="4" name="图片占位符 3">
            <a:extLst>
              <a:ext uri="{FF2B5EF4-FFF2-40B4-BE49-F238E27FC236}">
                <a16:creationId xmlns:a16="http://schemas.microsoft.com/office/drawing/2014/main" xmlns="" id="{4755B199-1D18-41F9-A9FB-55CDAFE724A2}"/>
              </a:ext>
            </a:extLst>
          </p:cNvPr>
          <p:cNvSpPr>
            <a:spLocks noGrp="1"/>
          </p:cNvSpPr>
          <p:nvPr>
            <p:ph type="pic" sz="quarter" idx="23"/>
          </p:nvPr>
        </p:nvSpPr>
        <p:spPr>
          <a:xfrm>
            <a:off x="679409" y="1931358"/>
            <a:ext cx="5760000" cy="3240000"/>
          </a:xfrm>
          <a:prstGeom prst="rect">
            <a:avLst/>
          </a:prstGeom>
        </p:spPr>
        <p:txBody>
          <a:bodyPr/>
          <a:lstStyle/>
          <a:p>
            <a:endParaRPr lang="zh-CN" altLang="en-US"/>
          </a:p>
        </p:txBody>
      </p:sp>
      <p:sp>
        <p:nvSpPr>
          <p:cNvPr id="6" name="文本占位符 5">
            <a:extLst>
              <a:ext uri="{FF2B5EF4-FFF2-40B4-BE49-F238E27FC236}">
                <a16:creationId xmlns:a16="http://schemas.microsoft.com/office/drawing/2014/main" xmlns="" id="{ED9FD970-CB1E-439C-A21F-B2400F4B0493}"/>
              </a:ext>
            </a:extLst>
          </p:cNvPr>
          <p:cNvSpPr>
            <a:spLocks noGrp="1"/>
          </p:cNvSpPr>
          <p:nvPr>
            <p:ph type="body" sz="quarter" idx="24" hasCustomPrompt="1"/>
          </p:nvPr>
        </p:nvSpPr>
        <p:spPr>
          <a:xfrm>
            <a:off x="7021035" y="2099038"/>
            <a:ext cx="4491559" cy="2147254"/>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Tx/>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t>这里输入你的具体内容这里输入你的具体内容这里输入你的具体内容这里输入你的具体内容这里输入你的具体内容这里输入你的具体内容</a:t>
            </a:r>
            <a:endParaRPr lang="en-US" altLang="zh-CN" dirty="0"/>
          </a:p>
          <a:p>
            <a:pPr marL="0" lvl="0" algn="just">
              <a:lnSpc>
                <a:spcPct val="120000"/>
              </a:lnSpc>
              <a:spcAft>
                <a:spcPts val="1200"/>
              </a:spcAft>
            </a:pPr>
            <a:r>
              <a:rPr lang="zh-CN" altLang="en-US" dirty="0"/>
              <a:t>这里输入你的具体内容这里输入你的具体内容输入你的具体内容这里输入你的具体内容这里输入你的具体内容这里输入你的具体内容</a:t>
            </a:r>
            <a:endParaRPr lang="en-US" altLang="zh-CN" dirty="0"/>
          </a:p>
        </p:txBody>
      </p:sp>
      <p:sp>
        <p:nvSpPr>
          <p:cNvPr id="59" name="标题 1">
            <a:extLst>
              <a:ext uri="{FF2B5EF4-FFF2-40B4-BE49-F238E27FC236}">
                <a16:creationId xmlns:a16="http://schemas.microsoft.com/office/drawing/2014/main" xmlns="" id="{4D984EE2-97BB-424A-A1D5-C92E91F382DC}"/>
              </a:ext>
            </a:extLst>
          </p:cNvPr>
          <p:cNvSpPr>
            <a:spLocks noGrp="1"/>
          </p:cNvSpPr>
          <p:nvPr>
            <p:ph type="title" hasCustomPrompt="1"/>
          </p:nvPr>
        </p:nvSpPr>
        <p:spPr>
          <a:xfrm>
            <a:off x="564511" y="644145"/>
            <a:ext cx="6150615"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xmlns="" val="427189349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69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microsoft.com/office/2007/relationships/hdphoto" Target="../media/hdphoto1.wdp"/><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城市街道与高楼大厦的景色&#10;&#10;描述已自动生成">
            <a:extLst>
              <a:ext uri="{FF2B5EF4-FFF2-40B4-BE49-F238E27FC236}">
                <a16:creationId xmlns:a16="http://schemas.microsoft.com/office/drawing/2014/main" xmlns="" id="{FB09E861-DB1E-4B20-9A80-B522E9A2F17F}"/>
              </a:ext>
            </a:extLst>
          </p:cNvPr>
          <p:cNvPicPr>
            <a:picLocks noChangeAspect="1"/>
          </p:cNvPicPr>
          <p:nvPr userDrawn="1"/>
        </p:nvPicPr>
        <p:blipFill rotWithShape="1">
          <a:blip r:embed="rId8" cstate="email">
            <a:alphaModFix amt="20000"/>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a:ext>
            </a:extLst>
          </a:blip>
          <a:src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CA4FD9A8-E228-4AAE-A955-9B95B23AED59}"/>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423973088"/>
      </p:ext>
    </p:extLst>
  </p:cSld>
  <p:clrMap bg1="lt1" tx1="dk1" bg2="lt2" tx2="dk2" accent1="accent1" accent2="accent2" accent3="accent3" accent4="accent4" accent5="accent5" accent6="accent6" hlink="hlink" folHlink="folHlink"/>
  <p:sldLayoutIdLst>
    <p:sldLayoutId id="2147483724" r:id="rId1"/>
    <p:sldLayoutId id="2147483763" r:id="rId2"/>
    <p:sldLayoutId id="2147483723" r:id="rId3"/>
    <p:sldLayoutId id="2147483726" r:id="rId4"/>
    <p:sldLayoutId id="2147483678" r:id="rId5"/>
    <p:sldLayoutId id="214748372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0" name="图片 49" descr="城市街道与高楼大厦的景色&#10;&#10;描述已自动生成">
            <a:extLst>
              <a:ext uri="{FF2B5EF4-FFF2-40B4-BE49-F238E27FC236}">
                <a16:creationId xmlns:a16="http://schemas.microsoft.com/office/drawing/2014/main" xmlns="" id="{D7880645-6E19-410A-9C1D-0EC6E32FC51D}"/>
              </a:ext>
            </a:extLst>
          </p:cNvPr>
          <p:cNvPicPr>
            <a:picLocks noChangeAspect="1"/>
          </p:cNvPicPr>
          <p:nvPr userDrawn="1"/>
        </p:nvPicPr>
        <p:blipFill rotWithShape="1">
          <a:blip r:embed="rId18" cstate="email">
            <a:alphaModFix amt="20000"/>
            <a:extLst>
              <a:ext uri="{BEBA8EAE-BF5A-486C-A8C5-ECC9F3942E4B}">
                <a14:imgProps xmlns:a14="http://schemas.microsoft.com/office/drawing/2010/main" xmlns="">
                  <a14:imgLayer r:embed="rId19">
                    <a14:imgEffect>
                      <a14:saturation sat="0"/>
                    </a14:imgEffect>
                  </a14:imgLayer>
                </a14:imgProps>
              </a:ext>
              <a:ext uri="{28A0092B-C50C-407E-A947-70E740481C1C}">
                <a14:useLocalDpi xmlns:a14="http://schemas.microsoft.com/office/drawing/2010/main" xmlns=""/>
              </a:ext>
            </a:extLst>
          </a:blip>
          <a:srcRect/>
          <a:stretch/>
        </p:blipFill>
        <p:spPr>
          <a:xfrm>
            <a:off x="0" y="0"/>
            <a:ext cx="12192000" cy="6858000"/>
          </a:xfrm>
          <a:prstGeom prst="rect">
            <a:avLst/>
          </a:prstGeom>
        </p:spPr>
      </p:pic>
      <p:sp>
        <p:nvSpPr>
          <p:cNvPr id="51" name="矩形 50">
            <a:extLst>
              <a:ext uri="{FF2B5EF4-FFF2-40B4-BE49-F238E27FC236}">
                <a16:creationId xmlns:a16="http://schemas.microsoft.com/office/drawing/2014/main" xmlns="" id="{2178D4F4-6607-4867-8B10-90654387232A}"/>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xmlns="" id="{886A2FFD-9DB2-4331-929C-6A888C4B0AB6}"/>
              </a:ext>
            </a:extLst>
          </p:cNvPr>
          <p:cNvCxnSpPr/>
          <p:nvPr userDrawn="1"/>
        </p:nvCxnSpPr>
        <p:spPr>
          <a:xfrm>
            <a:off x="659762" y="1064870"/>
            <a:ext cx="9444943"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A70321D2-4D7B-4D64-BE80-573AD08DDF0A}"/>
              </a:ext>
            </a:extLst>
          </p:cNvPr>
          <p:cNvSpPr/>
          <p:nvPr userDrawn="1"/>
        </p:nvSpPr>
        <p:spPr>
          <a:xfrm>
            <a:off x="659761" y="1062717"/>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xmlns="" id="{74ACE185-DF37-45EC-A6E3-BF4FD557C061}"/>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7">
            <a:extLst>
              <a:ext uri="{FF2B5EF4-FFF2-40B4-BE49-F238E27FC236}">
                <a16:creationId xmlns:a16="http://schemas.microsoft.com/office/drawing/2014/main" xmlns="" id="{06083F6B-9097-437A-A274-7AD35BD428B4}"/>
              </a:ext>
            </a:extLst>
          </p:cNvPr>
          <p:cNvSpPr/>
          <p:nvPr userDrawn="1"/>
        </p:nvSpPr>
        <p:spPr>
          <a:xfrm flipH="1">
            <a:off x="-7618"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7">
            <a:extLst>
              <a:ext uri="{FF2B5EF4-FFF2-40B4-BE49-F238E27FC236}">
                <a16:creationId xmlns:a16="http://schemas.microsoft.com/office/drawing/2014/main" xmlns="" id="{B9B346D0-D531-4903-8D7D-CE1F957B51AF}"/>
              </a:ext>
            </a:extLst>
          </p:cNvPr>
          <p:cNvSpPr/>
          <p:nvPr userDrawn="1"/>
        </p:nvSpPr>
        <p:spPr>
          <a:xfrm flipH="1">
            <a:off x="-7620" y="6258565"/>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5">
            <a:extLst>
              <a:ext uri="{FF2B5EF4-FFF2-40B4-BE49-F238E27FC236}">
                <a16:creationId xmlns:a16="http://schemas.microsoft.com/office/drawing/2014/main" xmlns="" id="{32A91CE6-1283-4B8C-92BC-0B047319FE42}"/>
              </a:ext>
            </a:extLst>
          </p:cNvPr>
          <p:cNvSpPr>
            <a:spLocks noGrp="1"/>
          </p:cNvSpPr>
          <p:nvPr>
            <p:ph type="sldNum" sz="quarter" idx="4"/>
          </p:nvPr>
        </p:nvSpPr>
        <p:spPr>
          <a:xfrm>
            <a:off x="10355135" y="6439764"/>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14" name="任意多边形: 形状 13">
            <a:extLst>
              <a:ext uri="{FF2B5EF4-FFF2-40B4-BE49-F238E27FC236}">
                <a16:creationId xmlns:a16="http://schemas.microsoft.com/office/drawing/2014/main" xmlns="" id="{E151C98F-758E-4663-A0B5-884AE290CBBC}"/>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nvGrpSpPr>
          <p:cNvPr id="15" name="图形 3">
            <a:extLst>
              <a:ext uri="{FF2B5EF4-FFF2-40B4-BE49-F238E27FC236}">
                <a16:creationId xmlns:a16="http://schemas.microsoft.com/office/drawing/2014/main" xmlns="" id="{5F0FF790-9C31-4D7C-B385-DE5718669EC9}"/>
              </a:ext>
            </a:extLst>
          </p:cNvPr>
          <p:cNvGrpSpPr/>
          <p:nvPr userDrawn="1"/>
        </p:nvGrpSpPr>
        <p:grpSpPr>
          <a:xfrm>
            <a:off x="10715395" y="459191"/>
            <a:ext cx="807160" cy="863455"/>
            <a:chOff x="3342957" y="689084"/>
            <a:chExt cx="5379904" cy="5755119"/>
          </a:xfrm>
          <a:solidFill>
            <a:schemeClr val="accent1"/>
          </a:solidFill>
        </p:grpSpPr>
        <p:sp>
          <p:nvSpPr>
            <p:cNvPr id="16" name="任意多边形: 形状 15">
              <a:extLst>
                <a:ext uri="{FF2B5EF4-FFF2-40B4-BE49-F238E27FC236}">
                  <a16:creationId xmlns:a16="http://schemas.microsoft.com/office/drawing/2014/main" xmlns="" id="{2D47FB5A-7A5E-4287-8C3C-8B77C0CF5F29}"/>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xmlns="" id="{1DE85290-9883-4D90-AA65-003CBC70EC4A}"/>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xmlns="" id="{62E52004-C8C6-4431-A7AB-60476FA8832C}"/>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xmlns="" id="{E4498258-9B40-4CF3-9DB9-0B489EDFABBA}"/>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xmlns="" id="{D4ECD0A7-BD73-4E5F-B534-B283B7E3E1E4}"/>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xmlns="" id="{24BB5EFD-6B4F-416A-A4B4-86CA464752CB}"/>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xmlns="" id="{B02BD3EE-1B43-476F-963A-321734402703}"/>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xmlns="" id="{CF3DDF38-7395-47FF-8C5A-F7B7BF0013D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xmlns="" id="{47551CF8-30BC-43D7-BFDC-B7ED721EED7E}"/>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xmlns="" id="{7640F1AD-7C46-4C6B-984D-801AD80A8956}"/>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xmlns="" id="{90FD8B8F-8CBE-4AC2-B2BE-62F9F5128411}"/>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xmlns="" id="{BB63F41C-336F-4A96-BED2-525551BFDBB8}"/>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xmlns="" id="{715FE765-240A-4854-A0FB-8543A23C0F66}"/>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xmlns="" id="{96FE093F-5A12-48F3-B9B1-6C3F8A12061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xmlns="" id="{F71F8F07-5FD4-43E6-BE97-9D0EB83DF59E}"/>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xmlns="" id="{20BF4505-50A3-44EB-B25A-E559239991C3}"/>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xmlns="" id="{46815002-5FC3-4ACA-B3C6-B53F4392005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xmlns="" id="{04E75E62-1D32-4DBC-894D-11E35AD7BC22}"/>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xmlns="" id="{39A0069E-F495-413C-9AAE-FE735DB6010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xmlns="" id="{7EA71BC3-DEBA-4DB0-A462-40FC96FD4C35}"/>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xmlns="" id="{F35883AC-D0E0-4971-9537-78BC11685445}"/>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xmlns="" id="{A29922AF-1474-4BA4-9ADF-6CE9EDD103E0}"/>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xmlns="" id="{8E5E5DA8-BEB2-4107-988C-1EDEC5B04B39}"/>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xmlns="" id="{B073CFCD-B9CE-413F-A63A-4979F4196AD4}"/>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xmlns="" id="{60812469-53EC-460C-90A4-E4CB925372C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xmlns="" id="{3F66CCF4-29E0-45CB-830B-9DA56D811722}"/>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xmlns="" id="{0B917240-4A47-4887-99E2-06245F752AC9}"/>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xmlns="" id="{3785B9F2-56BC-4424-A0A0-FDC6F0938625}"/>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xmlns="" id="{1D0AF944-8E6B-47A5-AB8A-81A13E2F8942}"/>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xmlns="" id="{7F0EB5C2-C365-4E1C-88BA-6720D197E1AA}"/>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xmlns="" id="{A30457DB-2E17-4E02-A029-6DD77A1C49A3}"/>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xmlns="" id="{3FDC1799-8EF9-43D9-A6DB-BC4DA6F57011}"/>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xmlns="" id="{B3BCD388-A149-4A39-A49C-01C6FADD1638}"/>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xmlns="" id="{49DB6EB8-DDB9-4E35-AB94-29C05F712B09}"/>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xmlns="" val="2171370846"/>
      </p:ext>
    </p:extLst>
  </p:cSld>
  <p:clrMap bg1="lt1" tx1="dk1" bg2="lt2" tx2="dk2" accent1="accent1" accent2="accent2" accent3="accent3" accent4="accent4" accent5="accent5" accent6="accent6" hlink="hlink" folHlink="folHlink"/>
  <p:sldLayoutIdLst>
    <p:sldLayoutId id="2147483648" r:id="rId1"/>
    <p:sldLayoutId id="2147483741"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32011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nipa.gov.cn/art/2020/12/8/art_2152_155480.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wipo.int/classifications/ipc/z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xmlns="" id="{76A9EACA-A9E5-4ECE-8A18-26B9E16B2C20}"/>
              </a:ext>
            </a:extLst>
          </p:cNvPr>
          <p:cNvSpPr/>
          <p:nvPr/>
        </p:nvSpPr>
        <p:spPr>
          <a:xfrm>
            <a:off x="3695702" y="5529500"/>
            <a:ext cx="5448300" cy="644338"/>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prstClr val="white"/>
                </a:solidFill>
                <a:effectLst/>
                <a:uLnTx/>
                <a:uFillTx/>
                <a:cs typeface="+mn-ea"/>
                <a:sym typeface="+mn-lt"/>
              </a:rPr>
              <a:t>河海大学知识产权信息服务中心</a:t>
            </a: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 name="文本占位符 1">
            <a:extLst>
              <a:ext uri="{FF2B5EF4-FFF2-40B4-BE49-F238E27FC236}">
                <a16:creationId xmlns:a16="http://schemas.microsoft.com/office/drawing/2014/main" xmlns="" id="{7CD9BE9B-7EA8-4714-9E7A-927A8625DA6B}"/>
              </a:ext>
            </a:extLst>
          </p:cNvPr>
          <p:cNvSpPr>
            <a:spLocks noGrp="1"/>
          </p:cNvSpPr>
          <p:nvPr>
            <p:ph type="body" sz="quarter" idx="10"/>
          </p:nvPr>
        </p:nvSpPr>
        <p:spPr>
          <a:xfrm>
            <a:off x="2476500" y="4068084"/>
            <a:ext cx="7111242" cy="769441"/>
          </a:xfrm>
        </p:spPr>
        <p:txBody>
          <a:bodyPr/>
          <a:lstStyle/>
          <a:p>
            <a:pPr marL="0" indent="0">
              <a:buNone/>
            </a:pPr>
            <a:r>
              <a:rPr altLang="en-US" sz="4400" dirty="0" smtClean="0"/>
              <a:t>国际专利分类（</a:t>
            </a:r>
            <a:r>
              <a:rPr lang="en-US" altLang="en-US" sz="4400" dirty="0" smtClean="0"/>
              <a:t>IPC</a:t>
            </a:r>
            <a:r>
              <a:rPr altLang="en-US" sz="4400" dirty="0" smtClean="0"/>
              <a:t>）介绍</a:t>
            </a:r>
            <a:endParaRPr lang="zh-CN" altLang="en-US" sz="4400" dirty="0"/>
          </a:p>
        </p:txBody>
      </p:sp>
      <p:sp>
        <p:nvSpPr>
          <p:cNvPr id="4" name="文本占位符 3"/>
          <p:cNvSpPr>
            <a:spLocks noGrp="1"/>
          </p:cNvSpPr>
          <p:nvPr>
            <p:ph type="body" sz="quarter" idx="11"/>
          </p:nvPr>
        </p:nvSpPr>
        <p:spPr>
          <a:xfrm>
            <a:off x="5508666" y="6144543"/>
            <a:ext cx="1894319" cy="523220"/>
          </a:xfrm>
        </p:spPr>
        <p:txBody>
          <a:bodyPr/>
          <a:lstStyle/>
          <a:p>
            <a:r>
              <a:rPr lang="en-US" altLang="zh-CN" b="1" dirty="0" smtClean="0">
                <a:solidFill>
                  <a:srgbClr val="002162"/>
                </a:solidFill>
              </a:rPr>
              <a:t> </a:t>
            </a:r>
            <a:r>
              <a:rPr lang="en-US" altLang="zh-CN" sz="2800" b="1" dirty="0" smtClean="0">
                <a:solidFill>
                  <a:srgbClr val="002162"/>
                </a:solidFill>
              </a:rPr>
              <a:t>2021.11</a:t>
            </a:r>
            <a:endParaRPr lang="zh-CN" altLang="en-US" sz="2800" b="1" dirty="0">
              <a:solidFill>
                <a:srgbClr val="002162"/>
              </a:solidFill>
            </a:endParaRPr>
          </a:p>
        </p:txBody>
      </p:sp>
    </p:spTree>
    <p:extLst>
      <p:ext uri="{BB962C8B-B14F-4D97-AF65-F5344CB8AC3E}">
        <p14:creationId xmlns:p14="http://schemas.microsoft.com/office/powerpoint/2010/main" xmlns="" val="34137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549946" cy="584775"/>
          </a:xfrm>
          <a:prstGeom prst="rect">
            <a:avLst/>
          </a:prstGeom>
        </p:spPr>
        <p:txBody>
          <a:bodyPr wrap="none">
            <a:spAutoFit/>
          </a:bodyPr>
          <a:lstStyle/>
          <a:p>
            <a:r>
              <a:rPr lang="zh-CN" altLang="en-US" sz="3200" b="1" dirty="0" smtClean="0">
                <a:latin typeface="+mj-lt"/>
                <a:ea typeface="+mj-ea"/>
                <a:cs typeface="+mj-cs"/>
              </a:rPr>
              <a:t>小组（</a:t>
            </a:r>
            <a:r>
              <a:rPr lang="en-US" altLang="zh-CN" sz="3200" b="1" dirty="0" smtClean="0">
                <a:latin typeface="+mj-lt"/>
                <a:ea typeface="+mj-ea"/>
                <a:cs typeface="+mj-cs"/>
              </a:rPr>
              <a:t>Subgroup</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206500" y="1295400"/>
            <a:ext cx="9334500" cy="1969770"/>
          </a:xfrm>
          <a:prstGeom prst="rect">
            <a:avLst/>
          </a:prstGeom>
          <a:noFill/>
        </p:spPr>
        <p:txBody>
          <a:bodyPr wrap="square" rtlCol="0">
            <a:spAutoFit/>
          </a:bodyPr>
          <a:lstStyle/>
          <a:p>
            <a:pPr>
              <a:lnSpc>
                <a:spcPct val="150000"/>
              </a:lnSpc>
              <a:buFont typeface="Arial" pitchFamily="34" charset="0"/>
              <a:buChar char="•"/>
            </a:pPr>
            <a:r>
              <a:rPr lang="zh-CN" altLang="en-US" sz="2400" dirty="0" smtClean="0"/>
              <a:t>小组类名前有一个或多个圆点：</a:t>
            </a:r>
            <a:r>
              <a:rPr lang="zh-CN" altLang="en-US" sz="2400" dirty="0" smtClean="0">
                <a:solidFill>
                  <a:srgbClr val="000000"/>
                </a:solidFill>
              </a:rPr>
              <a:t>表明等级；省略上一等级的类名</a:t>
            </a:r>
            <a:endParaRPr lang="en-US" altLang="zh-CN" sz="2400" dirty="0" smtClean="0">
              <a:solidFill>
                <a:srgbClr val="000000"/>
              </a:solidFill>
            </a:endParaRPr>
          </a:p>
          <a:p>
            <a:pPr>
              <a:lnSpc>
                <a:spcPct val="150000"/>
              </a:lnSpc>
            </a:pPr>
            <a:endParaRPr lang="en-US" altLang="zh-CN" sz="2400" dirty="0" smtClean="0"/>
          </a:p>
          <a:p>
            <a:pPr>
              <a:lnSpc>
                <a:spcPts val="3000"/>
              </a:lnSpc>
            </a:pPr>
            <a:endParaRPr lang="zh-CN" altLang="en-US" sz="2400" dirty="0" smtClean="0"/>
          </a:p>
          <a:p>
            <a:pPr>
              <a:lnSpc>
                <a:spcPts val="3000"/>
              </a:lnSpc>
            </a:pPr>
            <a:endParaRPr lang="zh-CN" altLang="en-US" sz="2400" dirty="0">
              <a:solidFill>
                <a:srgbClr val="000000"/>
              </a:solidFill>
            </a:endParaRPr>
          </a:p>
        </p:txBody>
      </p:sp>
      <p:pic>
        <p:nvPicPr>
          <p:cNvPr id="58371" name="Picture 3" descr="C:\Users\Administrator\AppData\Roaming\Tencent\Users\920160576\QQ\WinTemp\RichOle\ZB1)Q`E@B04GZQ[}}%P`O5E.png"/>
          <p:cNvPicPr>
            <a:picLocks noChangeAspect="1" noChangeArrowheads="1"/>
          </p:cNvPicPr>
          <p:nvPr/>
        </p:nvPicPr>
        <p:blipFill>
          <a:blip r:embed="rId3"/>
          <a:srcRect b="7460"/>
          <a:stretch>
            <a:fillRect/>
          </a:stretch>
        </p:blipFill>
        <p:spPr bwMode="auto">
          <a:xfrm>
            <a:off x="2324100" y="2019300"/>
            <a:ext cx="7444136" cy="3549503"/>
          </a:xfrm>
          <a:prstGeom prst="rect">
            <a:avLst/>
          </a:prstGeom>
          <a:noFill/>
        </p:spPr>
      </p:pic>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1712328" cy="584775"/>
          </a:xfrm>
          <a:prstGeom prst="rect">
            <a:avLst/>
          </a:prstGeom>
        </p:spPr>
        <p:txBody>
          <a:bodyPr wrap="none">
            <a:spAutoFit/>
          </a:bodyPr>
          <a:lstStyle/>
          <a:p>
            <a:r>
              <a:rPr lang="en-US" altLang="zh-CN" sz="3200" b="1" dirty="0" smtClean="0">
                <a:latin typeface="+mj-lt"/>
                <a:ea typeface="+mj-ea"/>
                <a:cs typeface="+mj-cs"/>
              </a:rPr>
              <a:t>IPC</a:t>
            </a:r>
            <a:r>
              <a:rPr lang="zh-CN" altLang="en-US" sz="3200" b="1" dirty="0" smtClean="0">
                <a:latin typeface="+mj-lt"/>
                <a:ea typeface="+mj-ea"/>
                <a:cs typeface="+mj-cs"/>
              </a:rPr>
              <a:t>数量</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889000" y="1295401"/>
            <a:ext cx="4559300" cy="4739759"/>
          </a:xfrm>
          <a:prstGeom prst="rect">
            <a:avLst/>
          </a:prstGeom>
          <a:noFill/>
        </p:spPr>
        <p:txBody>
          <a:bodyPr wrap="square" rtlCol="0">
            <a:spAutoFit/>
          </a:bodyPr>
          <a:lstStyle/>
          <a:p>
            <a:pPr>
              <a:lnSpc>
                <a:spcPct val="150000"/>
              </a:lnSpc>
            </a:pPr>
            <a:r>
              <a:rPr lang="zh-CN" altLang="en-US" sz="2400" dirty="0" smtClean="0"/>
              <a:t>如果一件发明专利申请或者实用新型专利申请涉及不同类型的技术主题，并且这些技术主题构成发明信息时，则应当根据所涉及的技术主题进行多重分类，给出多个分类号。将最能充分代表发明信息的分类号排在第一位。</a:t>
            </a:r>
            <a:endParaRPr lang="en-US" altLang="zh-CN" sz="2400" dirty="0" smtClean="0"/>
          </a:p>
          <a:p>
            <a:pPr>
              <a:lnSpc>
                <a:spcPts val="3000"/>
              </a:lnSpc>
            </a:pPr>
            <a:endParaRPr lang="zh-CN" altLang="en-US" sz="2400" dirty="0" smtClean="0"/>
          </a:p>
          <a:p>
            <a:pPr>
              <a:lnSpc>
                <a:spcPts val="3000"/>
              </a:lnSpc>
            </a:pPr>
            <a:endParaRPr lang="zh-CN" altLang="en-US" sz="2400" dirty="0">
              <a:solidFill>
                <a:srgbClr val="000000"/>
              </a:solidFill>
            </a:endParaRPr>
          </a:p>
        </p:txBody>
      </p:sp>
      <p:pic>
        <p:nvPicPr>
          <p:cNvPr id="9" name="Picture 2" descr="https://pic3.zhimg.com/v2-d290921b405086300118266e5505f392_r.jpg"/>
          <p:cNvPicPr>
            <a:picLocks noChangeAspect="1" noChangeArrowheads="1"/>
          </p:cNvPicPr>
          <p:nvPr/>
        </p:nvPicPr>
        <p:blipFill>
          <a:blip r:embed="rId3"/>
          <a:srcRect/>
          <a:stretch>
            <a:fillRect/>
          </a:stretch>
        </p:blipFill>
        <p:spPr bwMode="auto">
          <a:xfrm>
            <a:off x="5654258" y="1320801"/>
            <a:ext cx="6207544" cy="3746504"/>
          </a:xfrm>
          <a:prstGeom prst="rect">
            <a:avLst/>
          </a:prstGeom>
          <a:noFill/>
          <a:ln>
            <a:solidFill>
              <a:schemeClr val="bg1">
                <a:lumMod val="75000"/>
              </a:schemeClr>
            </a:solidFill>
          </a:ln>
        </p:spPr>
      </p:pic>
      <p:sp>
        <p:nvSpPr>
          <p:cNvPr id="10" name="TextBox 9"/>
          <p:cNvSpPr txBox="1"/>
          <p:nvPr/>
        </p:nvSpPr>
        <p:spPr>
          <a:xfrm>
            <a:off x="9560288" y="4536276"/>
            <a:ext cx="2149112" cy="369332"/>
          </a:xfrm>
          <a:prstGeom prst="rect">
            <a:avLst/>
          </a:prstGeom>
          <a:solidFill>
            <a:schemeClr val="bg1"/>
          </a:solidFill>
          <a:ln>
            <a:solidFill>
              <a:schemeClr val="bg1"/>
            </a:solidFill>
          </a:ln>
        </p:spPr>
        <p:txBody>
          <a:bodyPr wrap="square" rtlCol="0">
            <a:spAutoFit/>
          </a:bodyPr>
          <a:lstStyle/>
          <a:p>
            <a:endParaRPr lang="zh-CN" altLang="en-US" dirty="0"/>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353803" cy="584775"/>
          </a:xfrm>
          <a:prstGeom prst="rect">
            <a:avLst/>
          </a:prstGeom>
        </p:spPr>
        <p:txBody>
          <a:bodyPr wrap="none">
            <a:spAutoFit/>
          </a:bodyPr>
          <a:lstStyle/>
          <a:p>
            <a:r>
              <a:rPr lang="en-US" altLang="zh-CN" sz="3200" b="1" dirty="0" smtClean="0">
                <a:latin typeface="+mj-lt"/>
                <a:ea typeface="+mj-ea"/>
                <a:cs typeface="+mj-cs"/>
              </a:rPr>
              <a:t>IPC</a:t>
            </a:r>
            <a:r>
              <a:rPr lang="zh-CN" altLang="en-US" sz="3200" b="1" dirty="0" smtClean="0">
                <a:latin typeface="+mj-lt"/>
                <a:ea typeface="+mj-ea"/>
                <a:cs typeface="+mj-cs"/>
              </a:rPr>
              <a:t>常用网上资源</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TextBox 8"/>
          <p:cNvSpPr txBox="1"/>
          <p:nvPr/>
        </p:nvSpPr>
        <p:spPr>
          <a:xfrm>
            <a:off x="1028700" y="1663700"/>
            <a:ext cx="9842500" cy="3323987"/>
          </a:xfrm>
          <a:prstGeom prst="rect">
            <a:avLst/>
          </a:prstGeom>
          <a:noFill/>
        </p:spPr>
        <p:txBody>
          <a:bodyPr wrap="square" rtlCol="0">
            <a:spAutoFit/>
          </a:bodyPr>
          <a:lstStyle/>
          <a:p>
            <a:r>
              <a:rPr lang="en-US" altLang="zh-CN" sz="2400" dirty="0" smtClean="0">
                <a:solidFill>
                  <a:srgbClr val="000000"/>
                </a:solidFill>
                <a:latin typeface="+mn-ea"/>
              </a:rPr>
              <a:t>1</a:t>
            </a:r>
            <a:r>
              <a:rPr lang="zh-CN" altLang="en-US" sz="2400" dirty="0" smtClean="0">
                <a:solidFill>
                  <a:srgbClr val="000000"/>
                </a:solidFill>
                <a:latin typeface="+mn-ea"/>
              </a:rPr>
              <a:t>、国家知识产权局官方网站</a:t>
            </a:r>
            <a:endParaRPr lang="en-US" altLang="zh-CN" sz="2400" dirty="0" smtClean="0">
              <a:solidFill>
                <a:srgbClr val="000000"/>
              </a:solidFill>
              <a:latin typeface="+mn-ea"/>
            </a:endParaRPr>
          </a:p>
          <a:p>
            <a:r>
              <a:rPr lang="en-US" altLang="zh-CN" sz="2400" dirty="0" smtClean="0">
                <a:solidFill>
                  <a:srgbClr val="000000"/>
                </a:solidFill>
                <a:latin typeface="+mn-ea"/>
                <a:hlinkClick r:id="rId3"/>
              </a:rPr>
              <a:t>https://www.cnipa.gov.cn/art/2020/12/8/art_2152_155480.html</a:t>
            </a:r>
            <a:endParaRPr lang="en-US" altLang="zh-CN" sz="2400" dirty="0" smtClean="0">
              <a:solidFill>
                <a:srgbClr val="000000"/>
              </a:solidFill>
              <a:latin typeface="+mn-ea"/>
            </a:endParaRPr>
          </a:p>
          <a:p>
            <a:endParaRPr lang="en-US" altLang="zh-CN" sz="2400" dirty="0" smtClean="0">
              <a:solidFill>
                <a:srgbClr val="000000"/>
              </a:solidFill>
              <a:latin typeface="+mn-ea"/>
            </a:endParaRPr>
          </a:p>
          <a:p>
            <a:r>
              <a:rPr lang="en-US" altLang="zh-CN" sz="2400" dirty="0" smtClean="0">
                <a:solidFill>
                  <a:srgbClr val="000000"/>
                </a:solidFill>
                <a:latin typeface="+mn-ea"/>
              </a:rPr>
              <a:t>2</a:t>
            </a:r>
            <a:r>
              <a:rPr lang="zh-CN" altLang="en-US" sz="2400" dirty="0" smtClean="0">
                <a:solidFill>
                  <a:srgbClr val="000000"/>
                </a:solidFill>
                <a:latin typeface="+mn-ea"/>
              </a:rPr>
              <a:t>、世界知识产权组织网站</a:t>
            </a:r>
            <a:endParaRPr lang="en-US" altLang="zh-CN" sz="2400" dirty="0" smtClean="0">
              <a:solidFill>
                <a:srgbClr val="000000"/>
              </a:solidFill>
              <a:latin typeface="+mn-ea"/>
            </a:endParaRPr>
          </a:p>
          <a:p>
            <a:r>
              <a:rPr lang="en-US" altLang="zh-CN" sz="2400" dirty="0" smtClean="0">
                <a:solidFill>
                  <a:srgbClr val="000000"/>
                </a:solidFill>
                <a:latin typeface="+mn-ea"/>
                <a:hlinkClick r:id="rId4"/>
              </a:rPr>
              <a:t>https://www.wipo.int/classifications/ipc/zh/</a:t>
            </a:r>
            <a:endParaRPr lang="en-US" altLang="zh-CN" sz="2400" dirty="0" smtClean="0">
              <a:solidFill>
                <a:srgbClr val="000000"/>
              </a:solidFill>
              <a:latin typeface="+mn-ea"/>
            </a:endParaRPr>
          </a:p>
          <a:p>
            <a:endParaRPr lang="en-US" altLang="zh-CN" sz="2400" dirty="0" smtClean="0">
              <a:solidFill>
                <a:srgbClr val="000000"/>
              </a:solidFill>
              <a:latin typeface="+mn-ea"/>
            </a:endParaRPr>
          </a:p>
          <a:p>
            <a:r>
              <a:rPr lang="en-US" altLang="zh-CN" sz="2400" dirty="0" smtClean="0">
                <a:solidFill>
                  <a:srgbClr val="000000"/>
                </a:solidFill>
                <a:latin typeface="+mn-ea"/>
              </a:rPr>
              <a:t>3</a:t>
            </a:r>
            <a:r>
              <a:rPr lang="zh-CN" altLang="en-US" sz="2400" dirty="0" smtClean="0">
                <a:solidFill>
                  <a:srgbClr val="000000"/>
                </a:solidFill>
                <a:latin typeface="+mn-ea"/>
              </a:rPr>
              <a:t>、壹专利</a:t>
            </a:r>
            <a:endParaRPr lang="en-US" altLang="zh-CN" sz="2400" dirty="0" smtClean="0">
              <a:solidFill>
                <a:srgbClr val="000000"/>
              </a:solidFill>
              <a:latin typeface="+mn-ea"/>
            </a:endParaRPr>
          </a:p>
          <a:p>
            <a:r>
              <a:rPr lang="en-US" altLang="zh-CN" sz="2400" dirty="0" smtClean="0">
                <a:solidFill>
                  <a:srgbClr val="000000"/>
                </a:solidFill>
                <a:latin typeface="+mn-ea"/>
                <a:hlinkClick r:id="rId4"/>
              </a:rPr>
              <a:t>https://www.patyee.com/</a:t>
            </a:r>
          </a:p>
          <a:p>
            <a:endParaRPr lang="en-US" altLang="zh-CN" dirty="0" smtClean="0"/>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057247" cy="584775"/>
          </a:xfrm>
          <a:prstGeom prst="rect">
            <a:avLst/>
          </a:prstGeom>
        </p:spPr>
        <p:txBody>
          <a:bodyPr wrap="none">
            <a:spAutoFit/>
          </a:bodyPr>
          <a:lstStyle/>
          <a:p>
            <a:r>
              <a:rPr lang="zh-CN" altLang="en-US" sz="3200" b="1" dirty="0" smtClean="0">
                <a:latin typeface="+mj-lt"/>
                <a:ea typeface="+mj-ea"/>
                <a:cs typeface="+mj-cs"/>
              </a:rPr>
              <a:t>国家知识产权局</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TextBox 8"/>
          <p:cNvSpPr txBox="1"/>
          <p:nvPr/>
        </p:nvSpPr>
        <p:spPr>
          <a:xfrm>
            <a:off x="1028700" y="1663700"/>
            <a:ext cx="9842500" cy="369332"/>
          </a:xfrm>
          <a:prstGeom prst="rect">
            <a:avLst/>
          </a:prstGeom>
          <a:noFill/>
        </p:spPr>
        <p:txBody>
          <a:bodyPr wrap="square" rtlCol="0">
            <a:spAutoFit/>
          </a:bodyPr>
          <a:lstStyle/>
          <a:p>
            <a:endParaRPr lang="zh-CN" altLang="en-US" dirty="0"/>
          </a:p>
        </p:txBody>
      </p:sp>
      <p:pic>
        <p:nvPicPr>
          <p:cNvPr id="1026" name="Picture 2"/>
          <p:cNvPicPr>
            <a:picLocks noChangeAspect="1" noChangeArrowheads="1"/>
          </p:cNvPicPr>
          <p:nvPr/>
        </p:nvPicPr>
        <p:blipFill>
          <a:blip r:embed="rId3"/>
          <a:srcRect/>
          <a:stretch>
            <a:fillRect/>
          </a:stretch>
        </p:blipFill>
        <p:spPr bwMode="auto">
          <a:xfrm>
            <a:off x="1676400" y="1188527"/>
            <a:ext cx="8274050" cy="4952447"/>
          </a:xfrm>
          <a:prstGeom prst="rect">
            <a:avLst/>
          </a:prstGeom>
          <a:noFill/>
          <a:ln w="9525">
            <a:noFill/>
            <a:miter lim="800000"/>
            <a:headEnd/>
            <a:tailEnd/>
          </a:ln>
          <a:effectLst/>
        </p:spPr>
      </p:pic>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467616" cy="584775"/>
          </a:xfrm>
          <a:prstGeom prst="rect">
            <a:avLst/>
          </a:prstGeom>
        </p:spPr>
        <p:txBody>
          <a:bodyPr wrap="none">
            <a:spAutoFit/>
          </a:bodyPr>
          <a:lstStyle/>
          <a:p>
            <a:r>
              <a:rPr lang="zh-CN" altLang="en-US" sz="3200" b="1" dirty="0" smtClean="0">
                <a:latin typeface="+mj-lt"/>
                <a:ea typeface="+mj-ea"/>
                <a:cs typeface="+mj-cs"/>
              </a:rPr>
              <a:t>世界知识产权组织</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TextBox 8"/>
          <p:cNvSpPr txBox="1"/>
          <p:nvPr/>
        </p:nvSpPr>
        <p:spPr>
          <a:xfrm>
            <a:off x="1028700" y="1663700"/>
            <a:ext cx="9842500" cy="369332"/>
          </a:xfrm>
          <a:prstGeom prst="rect">
            <a:avLst/>
          </a:prstGeom>
          <a:noFill/>
        </p:spPr>
        <p:txBody>
          <a:bodyPr wrap="square" rtlCol="0">
            <a:spAutoFit/>
          </a:bodyPr>
          <a:lstStyle/>
          <a:p>
            <a:endParaRPr lang="zh-CN" altLang="en-US" dirty="0"/>
          </a:p>
        </p:txBody>
      </p:sp>
      <p:pic>
        <p:nvPicPr>
          <p:cNvPr id="2049" name="Picture 1" descr="C:\Users\Administrator\AppData\Roaming\Tencent\Users\920160576\QQ\WinTemp\RichOle\O@4K5DZ}%4OG17L%[6H~WRR.png"/>
          <p:cNvPicPr>
            <a:picLocks noChangeAspect="1" noChangeArrowheads="1"/>
          </p:cNvPicPr>
          <p:nvPr/>
        </p:nvPicPr>
        <p:blipFill>
          <a:blip r:embed="rId3"/>
          <a:srcRect/>
          <a:stretch>
            <a:fillRect/>
          </a:stretch>
        </p:blipFill>
        <p:spPr bwMode="auto">
          <a:xfrm>
            <a:off x="889000" y="1323462"/>
            <a:ext cx="9744075" cy="4861438"/>
          </a:xfrm>
          <a:prstGeom prst="rect">
            <a:avLst/>
          </a:prstGeom>
          <a:noFill/>
        </p:spPr>
      </p:pic>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2"/>
          </p:nvPr>
        </p:nvSpPr>
        <p:spPr/>
        <p:txBody>
          <a:bodyPr/>
          <a:lstStyle/>
          <a:p>
            <a:r>
              <a:rPr lang="zh-CN" altLang="en-US" smtClean="0"/>
              <a:t>第</a:t>
            </a:r>
            <a:fld id="{B7511D94-E528-4A24-AB10-206E20BC93BA}" type="slidenum">
              <a:rPr lang="zh-CN" altLang="en-US" smtClean="0"/>
              <a:pPr/>
              <a:t>15</a:t>
            </a:fld>
            <a:r>
              <a:rPr lang="zh-CN" altLang="en-US" smtClean="0"/>
              <a:t>页</a:t>
            </a:r>
            <a:r>
              <a:rPr lang="en-US" altLang="zh-CN" smtClean="0"/>
              <a:t>/</a:t>
            </a:r>
            <a:r>
              <a:rPr lang="zh-CN" altLang="en-US" smtClean="0"/>
              <a:t>共</a:t>
            </a:r>
            <a:fld id="{B7511D94-E528-4A24-AB10-206E20BC93BA}" type="slidenum">
              <a:rPr lang="zh-CN" altLang="en-US" smtClean="0"/>
              <a:pPr/>
              <a:t>15</a:t>
            </a:fld>
            <a:r>
              <a:rPr lang="zh-CN" altLang="en-US" smtClean="0"/>
              <a:t>页</a:t>
            </a:r>
            <a:endParaRPr lang="zh-CN" altLang="en-US" dirty="0"/>
          </a:p>
        </p:txBody>
      </p:sp>
      <p:sp>
        <p:nvSpPr>
          <p:cNvPr id="3" name="标题 2"/>
          <p:cNvSpPr>
            <a:spLocks noGrp="1"/>
          </p:cNvSpPr>
          <p:nvPr>
            <p:ph type="title"/>
          </p:nvPr>
        </p:nvSpPr>
        <p:spPr>
          <a:xfrm>
            <a:off x="1542410" y="479041"/>
            <a:ext cx="5130840" cy="443135"/>
          </a:xfrm>
        </p:spPr>
        <p:txBody>
          <a:bodyPr/>
          <a:lstStyle/>
          <a:p>
            <a:r>
              <a:rPr altLang="en-US" sz="3200" dirty="0" smtClean="0"/>
              <a:t>壹专利</a:t>
            </a:r>
            <a:endParaRPr lang="zh-CN" altLang="en-US" sz="3200" dirty="0"/>
          </a:p>
        </p:txBody>
      </p:sp>
      <p:pic>
        <p:nvPicPr>
          <p:cNvPr id="2049" name="Picture 1" descr="C:\Users\Administrator\AppData\Roaming\Tencent\Users\920160576\QQ\WinTemp\RichOle\6KNZ8Z{S$U4DY}]K7VWX1%P.png"/>
          <p:cNvPicPr>
            <a:picLocks noChangeAspect="1" noChangeArrowheads="1"/>
          </p:cNvPicPr>
          <p:nvPr/>
        </p:nvPicPr>
        <p:blipFill>
          <a:blip r:embed="rId2"/>
          <a:srcRect/>
          <a:stretch>
            <a:fillRect/>
          </a:stretch>
        </p:blipFill>
        <p:spPr bwMode="auto">
          <a:xfrm>
            <a:off x="2070100" y="1284759"/>
            <a:ext cx="8137525" cy="47985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5E6667A8-034D-4E59-826D-738742AB432B}"/>
              </a:ext>
            </a:extLst>
          </p:cNvPr>
          <p:cNvSpPr>
            <a:spLocks noGrp="1"/>
          </p:cNvSpPr>
          <p:nvPr>
            <p:ph type="body" sz="quarter" idx="10"/>
          </p:nvPr>
        </p:nvSpPr>
        <p:spPr/>
        <p:txBody>
          <a:bodyPr/>
          <a:lstStyle/>
          <a:p>
            <a:r>
              <a:rPr lang="zh-CN" altLang="en-US" dirty="0">
                <a:sym typeface="+mn-lt"/>
              </a:rPr>
              <a:t>汇报人：</a:t>
            </a:r>
            <a:r>
              <a:rPr lang="en-US" altLang="zh-CN" dirty="0">
                <a:sym typeface="+mn-lt"/>
              </a:rPr>
              <a:t>XXX</a:t>
            </a:r>
            <a:endParaRPr lang="zh-CN" altLang="en-US" dirty="0">
              <a:sym typeface="+mn-lt"/>
            </a:endParaRPr>
          </a:p>
        </p:txBody>
      </p:sp>
      <p:sp>
        <p:nvSpPr>
          <p:cNvPr id="4" name="矩形: 圆角 5">
            <a:extLst>
              <a:ext uri="{FF2B5EF4-FFF2-40B4-BE49-F238E27FC236}">
                <a16:creationId xmlns="" xmlns:a16="http://schemas.microsoft.com/office/drawing/2014/main" id="{76A9EACA-A9E5-4ECE-8A18-26B9E16B2C20}"/>
              </a:ext>
            </a:extLst>
          </p:cNvPr>
          <p:cNvSpPr/>
          <p:nvPr/>
        </p:nvSpPr>
        <p:spPr>
          <a:xfrm>
            <a:off x="5467427" y="5792253"/>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5" name="椭圆 4">
            <a:extLst>
              <a:ext uri="{FF2B5EF4-FFF2-40B4-BE49-F238E27FC236}">
                <a16:creationId xmlns="" xmlns:a16="http://schemas.microsoft.com/office/drawing/2014/main" id="{B232D88F-286F-44C7-BD1F-A57B252777E1}"/>
              </a:ext>
            </a:extLst>
          </p:cNvPr>
          <p:cNvSpPr/>
          <p:nvPr/>
        </p:nvSpPr>
        <p:spPr>
          <a:xfrm>
            <a:off x="5071139"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a:extLst>
              <a:ext uri="{FF2B5EF4-FFF2-40B4-BE49-F238E27FC236}">
                <a16:creationId xmlns="" xmlns:a16="http://schemas.microsoft.com/office/drawing/2014/main" id="{3F4BEB10-49A0-4AE9-8D4E-92F6585D7995}"/>
              </a:ext>
            </a:extLst>
          </p:cNvPr>
          <p:cNvSpPr/>
          <p:nvPr/>
        </p:nvSpPr>
        <p:spPr>
          <a:xfrm>
            <a:off x="7391475"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占位符 11">
            <a:extLst>
              <a:ext uri="{FF2B5EF4-FFF2-40B4-BE49-F238E27FC236}">
                <a16:creationId xmlns="" xmlns:a16="http://schemas.microsoft.com/office/drawing/2014/main" id="{9316972F-72B8-41C2-8AB0-99A9C3AE1122}"/>
              </a:ext>
            </a:extLst>
          </p:cNvPr>
          <p:cNvSpPr txBox="1">
            <a:spLocks/>
          </p:cNvSpPr>
          <p:nvPr/>
        </p:nvSpPr>
        <p:spPr>
          <a:xfrm>
            <a:off x="5467427" y="5782089"/>
            <a:ext cx="1747924" cy="369888"/>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sym typeface="+mn-lt"/>
            </a:endParaRPr>
          </a:p>
        </p:txBody>
      </p:sp>
      <p:sp>
        <p:nvSpPr>
          <p:cNvPr id="8" name="矩形: 圆角 5">
            <a:extLst>
              <a:ext uri="{FF2B5EF4-FFF2-40B4-BE49-F238E27FC236}">
                <a16:creationId xmlns="" xmlns:a16="http://schemas.microsoft.com/office/drawing/2014/main" id="{76A9EACA-A9E5-4ECE-8A18-26B9E16B2C20}"/>
              </a:ext>
            </a:extLst>
          </p:cNvPr>
          <p:cNvSpPr/>
          <p:nvPr/>
        </p:nvSpPr>
        <p:spPr>
          <a:xfrm>
            <a:off x="4417019" y="5746533"/>
            <a:ext cx="3507525" cy="410431"/>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  河海大学知识产权信息服务中心</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93664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Program Files\Microsoft Office\MEDIA\CAGCAT10\j0301252.wmf"/>
          <p:cNvPicPr>
            <a:picLocks noChangeAspect="1" noChangeArrowheads="1"/>
          </p:cNvPicPr>
          <p:nvPr/>
        </p:nvPicPr>
        <p:blipFill>
          <a:blip r:embed="rId2"/>
          <a:srcRect/>
          <a:stretch>
            <a:fillRect/>
          </a:stretch>
        </p:blipFill>
        <p:spPr bwMode="auto">
          <a:xfrm>
            <a:off x="8686342" y="3560673"/>
            <a:ext cx="3277057" cy="2803760"/>
          </a:xfrm>
          <a:prstGeom prst="rect">
            <a:avLst/>
          </a:prstGeom>
          <a:noFill/>
        </p:spPr>
      </p:pic>
      <p:pic>
        <p:nvPicPr>
          <p:cNvPr id="8" name="Picture 2" descr="https://pic3.zhimg.com/v2-d290921b405086300118266e5505f392_r.jpg"/>
          <p:cNvPicPr>
            <a:picLocks noChangeAspect="1" noChangeArrowheads="1"/>
          </p:cNvPicPr>
          <p:nvPr/>
        </p:nvPicPr>
        <p:blipFill>
          <a:blip r:embed="rId3"/>
          <a:srcRect/>
          <a:stretch>
            <a:fillRect/>
          </a:stretch>
        </p:blipFill>
        <p:spPr bwMode="auto">
          <a:xfrm>
            <a:off x="825502" y="1130301"/>
            <a:ext cx="7175500" cy="4330704"/>
          </a:xfrm>
          <a:prstGeom prst="rect">
            <a:avLst/>
          </a:prstGeom>
          <a:noFill/>
          <a:ln>
            <a:solidFill>
              <a:schemeClr val="bg1">
                <a:lumMod val="75000"/>
              </a:schemeClr>
            </a:solidFill>
          </a:ln>
        </p:spPr>
      </p:pic>
      <p:sp>
        <p:nvSpPr>
          <p:cNvPr id="10" name="矩形 9"/>
          <p:cNvSpPr/>
          <p:nvPr/>
        </p:nvSpPr>
        <p:spPr>
          <a:xfrm>
            <a:off x="0" y="0"/>
            <a:ext cx="1219200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991100" y="4953000"/>
            <a:ext cx="2895600" cy="369332"/>
          </a:xfrm>
          <a:prstGeom prst="rect">
            <a:avLst/>
          </a:prstGeom>
          <a:solidFill>
            <a:schemeClr val="bg1"/>
          </a:solidFill>
          <a:ln>
            <a:solidFill>
              <a:schemeClr val="bg1"/>
            </a:solidFill>
          </a:ln>
        </p:spPr>
        <p:txBody>
          <a:bodyPr wrap="square" rtlCol="0">
            <a:spAutoFit/>
          </a:bodyPr>
          <a:lstStyle/>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93800" y="1221939"/>
            <a:ext cx="8966200" cy="1261884"/>
          </a:xfrm>
          <a:prstGeom prst="rect">
            <a:avLst/>
          </a:prstGeom>
        </p:spPr>
        <p:txBody>
          <a:bodyPr wrap="square">
            <a:spAutoFit/>
          </a:bodyPr>
          <a:lstStyle/>
          <a:p>
            <a:r>
              <a:rPr lang="en-US" altLang="zh-CN" sz="2000" dirty="0" smtClean="0">
                <a:solidFill>
                  <a:srgbClr val="000000"/>
                </a:solidFill>
                <a:latin typeface="+mn-ea"/>
              </a:rPr>
              <a:t>IPC</a:t>
            </a:r>
            <a:r>
              <a:rPr lang="zh-CN" altLang="en-US" sz="2000" dirty="0" smtClean="0">
                <a:solidFill>
                  <a:srgbClr val="000000"/>
                </a:solidFill>
                <a:latin typeface="+mn-ea"/>
              </a:rPr>
              <a:t>是英文</a:t>
            </a:r>
            <a:r>
              <a:rPr lang="en-US" altLang="zh-CN" sz="2000" dirty="0" smtClean="0">
                <a:solidFill>
                  <a:srgbClr val="000000"/>
                </a:solidFill>
                <a:latin typeface="+mn-ea"/>
              </a:rPr>
              <a:t>International Patent Classification</a:t>
            </a:r>
            <a:r>
              <a:rPr lang="zh-CN" altLang="en-US" sz="2000" dirty="0" smtClean="0">
                <a:solidFill>
                  <a:srgbClr val="000000"/>
                </a:solidFill>
                <a:latin typeface="+mn-ea"/>
              </a:rPr>
              <a:t>的简称，中文叫国际专利分类。</a:t>
            </a:r>
            <a:r>
              <a:rPr lang="en-US" altLang="zh-CN" sz="2000" dirty="0" smtClean="0">
                <a:solidFill>
                  <a:srgbClr val="000000"/>
                </a:solidFill>
                <a:latin typeface="+mn-ea"/>
              </a:rPr>
              <a:t>《</a:t>
            </a:r>
            <a:r>
              <a:rPr lang="zh-CN" altLang="en-US" sz="2000" dirty="0" smtClean="0">
                <a:solidFill>
                  <a:srgbClr val="000000"/>
                </a:solidFill>
                <a:latin typeface="+mn-ea"/>
              </a:rPr>
              <a:t>国际专利分类表</a:t>
            </a:r>
            <a:r>
              <a:rPr lang="en-US" altLang="zh-CN" sz="2000" dirty="0" smtClean="0">
                <a:solidFill>
                  <a:srgbClr val="000000"/>
                </a:solidFill>
                <a:latin typeface="+mn-ea"/>
              </a:rPr>
              <a:t>》</a:t>
            </a:r>
            <a:r>
              <a:rPr lang="zh-CN" altLang="en-US" sz="2000" dirty="0" smtClean="0">
                <a:solidFill>
                  <a:srgbClr val="000000"/>
                </a:solidFill>
                <a:latin typeface="+mn-ea"/>
              </a:rPr>
              <a:t>（</a:t>
            </a:r>
            <a:r>
              <a:rPr lang="en-US" altLang="zh-CN" sz="2000" dirty="0" smtClean="0">
                <a:solidFill>
                  <a:srgbClr val="000000"/>
                </a:solidFill>
                <a:latin typeface="+mn-ea"/>
              </a:rPr>
              <a:t>IPC</a:t>
            </a:r>
            <a:r>
              <a:rPr lang="zh-CN" altLang="en-US" sz="2000" dirty="0" smtClean="0">
                <a:solidFill>
                  <a:srgbClr val="000000"/>
                </a:solidFill>
                <a:latin typeface="+mn-ea"/>
              </a:rPr>
              <a:t>分类）是根据</a:t>
            </a:r>
            <a:r>
              <a:rPr lang="en-US" altLang="zh-CN" sz="2000" dirty="0" smtClean="0">
                <a:solidFill>
                  <a:srgbClr val="000000"/>
                </a:solidFill>
                <a:latin typeface="+mn-ea"/>
              </a:rPr>
              <a:t>1971</a:t>
            </a:r>
            <a:r>
              <a:rPr lang="zh-CN" altLang="en-US" sz="2000" dirty="0" smtClean="0">
                <a:solidFill>
                  <a:srgbClr val="000000"/>
                </a:solidFill>
                <a:latin typeface="+mn-ea"/>
              </a:rPr>
              <a:t>年签订的</a:t>
            </a:r>
            <a:r>
              <a:rPr lang="en-US" altLang="zh-CN" sz="2000" dirty="0" smtClean="0">
                <a:solidFill>
                  <a:srgbClr val="000000"/>
                </a:solidFill>
                <a:latin typeface="+mn-ea"/>
              </a:rPr>
              <a:t>《</a:t>
            </a:r>
            <a:r>
              <a:rPr lang="zh-CN" altLang="en-US" sz="2000" dirty="0" smtClean="0">
                <a:solidFill>
                  <a:srgbClr val="000000"/>
                </a:solidFill>
                <a:latin typeface="+mn-ea"/>
              </a:rPr>
              <a:t>国际专利分类斯特拉斯堡协定</a:t>
            </a:r>
            <a:r>
              <a:rPr lang="en-US" altLang="zh-CN" sz="2000" dirty="0" smtClean="0">
                <a:solidFill>
                  <a:srgbClr val="000000"/>
                </a:solidFill>
                <a:latin typeface="+mn-ea"/>
              </a:rPr>
              <a:t>》</a:t>
            </a:r>
            <a:r>
              <a:rPr lang="zh-CN" altLang="en-US" sz="2000" dirty="0" smtClean="0">
                <a:solidFill>
                  <a:srgbClr val="000000"/>
                </a:solidFill>
                <a:latin typeface="+mn-ea"/>
              </a:rPr>
              <a:t>编制的，是目前国际通用的专利文献分类和检索工具。</a:t>
            </a:r>
            <a:endParaRPr lang="en-US" altLang="zh-CN" sz="2000" dirty="0" smtClean="0">
              <a:solidFill>
                <a:srgbClr val="000000"/>
              </a:solidFill>
              <a:latin typeface="+mn-ea"/>
            </a:endParaRPr>
          </a:p>
          <a:p>
            <a:endParaRPr lang="zh-CN" altLang="en-US" sz="1600" dirty="0">
              <a:solidFill>
                <a:srgbClr val="000000"/>
              </a:solidFill>
              <a:latin typeface="+mn-ea"/>
            </a:endParaRPr>
          </a:p>
        </p:txBody>
      </p:sp>
      <p:sp>
        <p:nvSpPr>
          <p:cNvPr id="16" name="矩形 15"/>
          <p:cNvSpPr/>
          <p:nvPr/>
        </p:nvSpPr>
        <p:spPr>
          <a:xfrm>
            <a:off x="1076913" y="386838"/>
            <a:ext cx="2013693" cy="584775"/>
          </a:xfrm>
          <a:prstGeom prst="rect">
            <a:avLst/>
          </a:prstGeom>
        </p:spPr>
        <p:txBody>
          <a:bodyPr wrap="none">
            <a:spAutoFit/>
          </a:bodyPr>
          <a:lstStyle/>
          <a:p>
            <a:r>
              <a:rPr lang="en-US" altLang="zh-CN" sz="3200" b="1" dirty="0" smtClean="0">
                <a:latin typeface="+mj-lt"/>
                <a:ea typeface="+mj-ea"/>
                <a:cs typeface="+mj-cs"/>
              </a:rPr>
              <a:t>IPC</a:t>
            </a:r>
            <a:r>
              <a:rPr lang="zh-CN" altLang="en-US" sz="3200" b="1" dirty="0" smtClean="0">
                <a:latin typeface="+mj-lt"/>
                <a:ea typeface="+mj-ea"/>
                <a:cs typeface="+mj-cs"/>
              </a:rPr>
              <a:t>的概念</a:t>
            </a:r>
          </a:p>
        </p:txBody>
      </p:sp>
      <p:sp>
        <p:nvSpPr>
          <p:cNvPr id="5" name="TextBox 4"/>
          <p:cNvSpPr txBox="1"/>
          <p:nvPr/>
        </p:nvSpPr>
        <p:spPr>
          <a:xfrm>
            <a:off x="5892802" y="5549900"/>
            <a:ext cx="3263900" cy="369332"/>
          </a:xfrm>
          <a:prstGeom prst="rect">
            <a:avLst/>
          </a:prstGeom>
          <a:solidFill>
            <a:schemeClr val="bg1"/>
          </a:solidFill>
        </p:spPr>
        <p:txBody>
          <a:bodyPr wrap="square" rtlCol="0">
            <a:spAutoFit/>
          </a:bodyPr>
          <a:lstStyle/>
          <a:p>
            <a:endParaRPr lang="zh-CN" altLang="en-US" dirty="0">
              <a:solidFill>
                <a:schemeClr val="bg1"/>
              </a:solidFill>
            </a:endParaRPr>
          </a:p>
        </p:txBody>
      </p:sp>
      <p:sp>
        <p:nvSpPr>
          <p:cNvPr id="6" name="AutoShape 3"/>
          <p:cNvSpPr>
            <a:spLocks noChangeArrowheads="1"/>
          </p:cNvSpPr>
          <p:nvPr/>
        </p:nvSpPr>
        <p:spPr bwMode="gray">
          <a:xfrm>
            <a:off x="4119563" y="3276600"/>
            <a:ext cx="465137" cy="531813"/>
          </a:xfrm>
          <a:prstGeom prst="chevron">
            <a:avLst>
              <a:gd name="adj" fmla="val 52514"/>
            </a:avLst>
          </a:prstGeom>
          <a:solidFill>
            <a:schemeClr val="accent1"/>
          </a:solidFill>
          <a:ln w="0" algn="ctr">
            <a:noFill/>
            <a:miter lim="800000"/>
            <a:headEnd/>
            <a:tailEnd/>
          </a:ln>
        </p:spPr>
        <p:txBody>
          <a:bodyPr wrap="none" anchor="ctr"/>
          <a:lstStyle/>
          <a:p>
            <a:endParaRPr lang="zh-CN" altLang="en-US"/>
          </a:p>
        </p:txBody>
      </p:sp>
      <p:sp>
        <p:nvSpPr>
          <p:cNvPr id="7" name="AutoShape 4"/>
          <p:cNvSpPr>
            <a:spLocks noChangeArrowheads="1"/>
          </p:cNvSpPr>
          <p:nvPr/>
        </p:nvSpPr>
        <p:spPr bwMode="gray">
          <a:xfrm>
            <a:off x="6634163" y="3276600"/>
            <a:ext cx="463550" cy="531813"/>
          </a:xfrm>
          <a:prstGeom prst="chevron">
            <a:avLst>
              <a:gd name="adj" fmla="val 52514"/>
            </a:avLst>
          </a:prstGeom>
          <a:solidFill>
            <a:schemeClr val="hlink"/>
          </a:solidFill>
          <a:ln w="0" algn="ctr">
            <a:noFill/>
            <a:miter lim="800000"/>
            <a:headEnd/>
            <a:tailEnd/>
          </a:ln>
        </p:spPr>
        <p:txBody>
          <a:bodyPr wrap="none" anchor="ctr"/>
          <a:lstStyle/>
          <a:p>
            <a:endParaRPr lang="zh-CN" altLang="en-US"/>
          </a:p>
        </p:txBody>
      </p:sp>
      <p:sp>
        <p:nvSpPr>
          <p:cNvPr id="8" name="Oval 5"/>
          <p:cNvSpPr>
            <a:spLocks noChangeArrowheads="1"/>
          </p:cNvSpPr>
          <p:nvPr/>
        </p:nvSpPr>
        <p:spPr bwMode="gray">
          <a:xfrm>
            <a:off x="7164388" y="2546350"/>
            <a:ext cx="1985962" cy="19939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9" name="Oval 6"/>
          <p:cNvSpPr>
            <a:spLocks noChangeArrowheads="1"/>
          </p:cNvSpPr>
          <p:nvPr/>
        </p:nvSpPr>
        <p:spPr bwMode="gray">
          <a:xfrm>
            <a:off x="7164388" y="2546350"/>
            <a:ext cx="1985962" cy="199390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dirty="0">
              <a:ea typeface="宋体" pitchFamily="2" charset="-122"/>
            </a:endParaRPr>
          </a:p>
        </p:txBody>
      </p:sp>
      <p:sp>
        <p:nvSpPr>
          <p:cNvPr id="10" name="Oval 7"/>
          <p:cNvSpPr>
            <a:spLocks noChangeArrowheads="1"/>
          </p:cNvSpPr>
          <p:nvPr/>
        </p:nvSpPr>
        <p:spPr bwMode="gray">
          <a:xfrm>
            <a:off x="7294563" y="2676525"/>
            <a:ext cx="1725612" cy="17335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1" name="Oval 8"/>
          <p:cNvSpPr>
            <a:spLocks noChangeArrowheads="1"/>
          </p:cNvSpPr>
          <p:nvPr/>
        </p:nvSpPr>
        <p:spPr bwMode="gray">
          <a:xfrm>
            <a:off x="7323138" y="2686050"/>
            <a:ext cx="1727200" cy="17335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2" name="Oval 9"/>
          <p:cNvSpPr>
            <a:spLocks noChangeArrowheads="1"/>
          </p:cNvSpPr>
          <p:nvPr/>
        </p:nvSpPr>
        <p:spPr bwMode="gray">
          <a:xfrm>
            <a:off x="7386638" y="2762250"/>
            <a:ext cx="1555750" cy="1560513"/>
          </a:xfrm>
          <a:prstGeom prst="ellipse">
            <a:avLst/>
          </a:prstGeom>
          <a:solidFill>
            <a:srgbClr val="333333"/>
          </a:solidFill>
          <a:ln w="38100" algn="ctr">
            <a:noFill/>
            <a:round/>
            <a:headEnd/>
            <a:tailEnd/>
          </a:ln>
        </p:spPr>
        <p:txBody>
          <a:bodyPr anchor="ctr">
            <a:spAutoFit/>
          </a:bodyPr>
          <a:lstStyle/>
          <a:p>
            <a:endParaRPr lang="zh-CN" altLang="en-US"/>
          </a:p>
        </p:txBody>
      </p:sp>
      <p:sp>
        <p:nvSpPr>
          <p:cNvPr id="13" name="Oval 10"/>
          <p:cNvSpPr>
            <a:spLocks noChangeArrowheads="1"/>
          </p:cNvSpPr>
          <p:nvPr/>
        </p:nvSpPr>
        <p:spPr bwMode="gray">
          <a:xfrm>
            <a:off x="2133600" y="2540000"/>
            <a:ext cx="1985963" cy="19939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14" name="Oval 11"/>
          <p:cNvSpPr>
            <a:spLocks noChangeArrowheads="1"/>
          </p:cNvSpPr>
          <p:nvPr/>
        </p:nvSpPr>
        <p:spPr bwMode="gray">
          <a:xfrm>
            <a:off x="2133600" y="2540000"/>
            <a:ext cx="1985963" cy="1993900"/>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17" name="Oval 12"/>
          <p:cNvSpPr>
            <a:spLocks noChangeArrowheads="1"/>
          </p:cNvSpPr>
          <p:nvPr/>
        </p:nvSpPr>
        <p:spPr bwMode="gray">
          <a:xfrm>
            <a:off x="2263775" y="2670175"/>
            <a:ext cx="1725613" cy="17335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8" name="Oval 13"/>
          <p:cNvSpPr>
            <a:spLocks noChangeArrowheads="1"/>
          </p:cNvSpPr>
          <p:nvPr/>
        </p:nvSpPr>
        <p:spPr bwMode="gray">
          <a:xfrm>
            <a:off x="2265363" y="2673350"/>
            <a:ext cx="1725612" cy="17335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19" name="Oval 14"/>
          <p:cNvSpPr>
            <a:spLocks noChangeArrowheads="1"/>
          </p:cNvSpPr>
          <p:nvPr/>
        </p:nvSpPr>
        <p:spPr bwMode="gray">
          <a:xfrm>
            <a:off x="2349500" y="2757488"/>
            <a:ext cx="1554163" cy="1560512"/>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20" name="Group 15"/>
          <p:cNvGrpSpPr>
            <a:grpSpLocks/>
          </p:cNvGrpSpPr>
          <p:nvPr/>
        </p:nvGrpSpPr>
        <p:grpSpPr bwMode="auto">
          <a:xfrm>
            <a:off x="2374900" y="2779713"/>
            <a:ext cx="1503363" cy="1511300"/>
            <a:chOff x="4166" y="1706"/>
            <a:chExt cx="1252" cy="1252"/>
          </a:xfrm>
        </p:grpSpPr>
        <p:sp>
          <p:nvSpPr>
            <p:cNvPr id="21"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2"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3"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4"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5" name="Oval 20"/>
          <p:cNvSpPr>
            <a:spLocks noChangeArrowheads="1"/>
          </p:cNvSpPr>
          <p:nvPr/>
        </p:nvSpPr>
        <p:spPr bwMode="gray">
          <a:xfrm>
            <a:off x="4649788" y="2546350"/>
            <a:ext cx="1985962" cy="199390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26" name="Oval 21"/>
          <p:cNvSpPr>
            <a:spLocks noChangeArrowheads="1"/>
          </p:cNvSpPr>
          <p:nvPr/>
        </p:nvSpPr>
        <p:spPr bwMode="gray">
          <a:xfrm>
            <a:off x="4649788" y="2546350"/>
            <a:ext cx="1985962" cy="1993900"/>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ea typeface="宋体" pitchFamily="2" charset="-122"/>
            </a:endParaRPr>
          </a:p>
        </p:txBody>
      </p:sp>
      <p:sp>
        <p:nvSpPr>
          <p:cNvPr id="27" name="Oval 22"/>
          <p:cNvSpPr>
            <a:spLocks noChangeArrowheads="1"/>
          </p:cNvSpPr>
          <p:nvPr/>
        </p:nvSpPr>
        <p:spPr bwMode="gray">
          <a:xfrm>
            <a:off x="4779963" y="2676525"/>
            <a:ext cx="1725612" cy="17335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28" name="Oval 23"/>
          <p:cNvSpPr>
            <a:spLocks noChangeArrowheads="1"/>
          </p:cNvSpPr>
          <p:nvPr/>
        </p:nvSpPr>
        <p:spPr bwMode="gray">
          <a:xfrm>
            <a:off x="4781550" y="2679700"/>
            <a:ext cx="1725613" cy="17335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a:ea typeface="宋体" pitchFamily="2" charset="-122"/>
            </a:endParaRPr>
          </a:p>
        </p:txBody>
      </p:sp>
      <p:sp>
        <p:nvSpPr>
          <p:cNvPr id="29" name="Oval 24"/>
          <p:cNvSpPr>
            <a:spLocks noChangeArrowheads="1"/>
          </p:cNvSpPr>
          <p:nvPr/>
        </p:nvSpPr>
        <p:spPr bwMode="gray">
          <a:xfrm>
            <a:off x="4865688" y="2762250"/>
            <a:ext cx="1554162" cy="1560513"/>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30" name="Group 25"/>
          <p:cNvGrpSpPr>
            <a:grpSpLocks/>
          </p:cNvGrpSpPr>
          <p:nvPr/>
        </p:nvGrpSpPr>
        <p:grpSpPr bwMode="auto">
          <a:xfrm>
            <a:off x="4891088" y="2779713"/>
            <a:ext cx="1503362" cy="1511300"/>
            <a:chOff x="4166" y="1706"/>
            <a:chExt cx="1252" cy="1252"/>
          </a:xfrm>
        </p:grpSpPr>
        <p:sp>
          <p:nvSpPr>
            <p:cNvPr id="31" name="Oval 2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32"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33" name="Oval 2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34" name="Oval 2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nvGrpSpPr>
          <p:cNvPr id="35" name="Group 30"/>
          <p:cNvGrpSpPr>
            <a:grpSpLocks/>
          </p:cNvGrpSpPr>
          <p:nvPr/>
        </p:nvGrpSpPr>
        <p:grpSpPr bwMode="auto">
          <a:xfrm>
            <a:off x="7415213" y="2779713"/>
            <a:ext cx="1504950" cy="1511300"/>
            <a:chOff x="4166" y="1706"/>
            <a:chExt cx="1252" cy="1252"/>
          </a:xfrm>
        </p:grpSpPr>
        <p:sp>
          <p:nvSpPr>
            <p:cNvPr id="36"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37"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38"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39"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40" name="AutoShape 35"/>
          <p:cNvSpPr>
            <a:spLocks noChangeArrowheads="1"/>
          </p:cNvSpPr>
          <p:nvPr/>
        </p:nvSpPr>
        <p:spPr bwMode="gray">
          <a:xfrm>
            <a:off x="1981200" y="4889500"/>
            <a:ext cx="2413000" cy="660400"/>
          </a:xfrm>
          <a:prstGeom prst="roundRect">
            <a:avLst>
              <a:gd name="adj" fmla="val 50000"/>
            </a:avLst>
          </a:prstGeom>
          <a:solidFill>
            <a:schemeClr val="bg1"/>
          </a:solidFill>
          <a:ln w="28575" algn="ctr">
            <a:solidFill>
              <a:schemeClr val="tx2"/>
            </a:solidFill>
            <a:round/>
            <a:headEnd/>
            <a:tailEnd/>
          </a:ln>
          <a:effectLst/>
        </p:spPr>
        <p:txBody>
          <a:bodyPr wrap="none" anchor="ctr"/>
          <a:lstStyle/>
          <a:p>
            <a:pPr algn="ctr" eaLnBrk="0" hangingPunct="0">
              <a:defRPr/>
            </a:pP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开始使用</a:t>
            </a:r>
            <a:r>
              <a:rPr lang="en-US" altLang="zh-CN" sz="1400" dirty="0" smtClean="0">
                <a:solidFill>
                  <a:schemeClr val="tx2"/>
                </a:solidFill>
                <a:effectLst>
                  <a:outerShdw blurRad="38100" dist="38100" dir="2700000" algn="tl">
                    <a:srgbClr val="C0C0C0"/>
                  </a:outerShdw>
                </a:effectLst>
                <a:latin typeface="Verdana" pitchFamily="34" charset="0"/>
                <a:ea typeface="宋体" pitchFamily="2" charset="-122"/>
              </a:rPr>
              <a:t>IPC</a:t>
            </a: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进行分类</a:t>
            </a:r>
            <a:endParaRPr lang="en-US" altLang="zh-CN" sz="1400"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41" name="AutoShape 36"/>
          <p:cNvSpPr>
            <a:spLocks noChangeArrowheads="1"/>
          </p:cNvSpPr>
          <p:nvPr/>
        </p:nvSpPr>
        <p:spPr bwMode="gray">
          <a:xfrm>
            <a:off x="4597400" y="4889500"/>
            <a:ext cx="2349500" cy="622300"/>
          </a:xfrm>
          <a:prstGeom prst="roundRect">
            <a:avLst>
              <a:gd name="adj" fmla="val 50000"/>
            </a:avLst>
          </a:prstGeom>
          <a:solidFill>
            <a:schemeClr val="bg1"/>
          </a:solidFill>
          <a:ln w="28575" algn="ctr">
            <a:solidFill>
              <a:schemeClr val="tx2"/>
            </a:solidFill>
            <a:round/>
            <a:headEnd/>
            <a:tailEnd/>
          </a:ln>
          <a:effectLst/>
        </p:spPr>
        <p:txBody>
          <a:bodyPr wrap="none" anchor="ctr"/>
          <a:lstStyle/>
          <a:p>
            <a:pPr algn="ctr" eaLnBrk="0" hangingPunct="0">
              <a:defRPr/>
            </a:pP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递交</a:t>
            </a:r>
            <a:r>
              <a:rPr lang="en-US" altLang="zh-CN" sz="1400" dirty="0" smtClean="0">
                <a:solidFill>
                  <a:schemeClr val="tx2"/>
                </a:solidFill>
                <a:effectLst>
                  <a:outerShdw blurRad="38100" dist="38100" dir="2700000" algn="tl">
                    <a:srgbClr val="C0C0C0"/>
                  </a:outerShdw>
                </a:effectLst>
                <a:latin typeface="Verdana" pitchFamily="34" charset="0"/>
                <a:ea typeface="宋体" pitchFamily="2" charset="-122"/>
              </a:rPr>
              <a:t>《IPC</a:t>
            </a: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协定</a:t>
            </a:r>
            <a:r>
              <a:rPr lang="en-US" altLang="zh-CN" sz="1400" dirty="0" smtClean="0">
                <a:solidFill>
                  <a:schemeClr val="tx2"/>
                </a:solidFill>
                <a:effectLst>
                  <a:outerShdw blurRad="38100" dist="38100" dir="2700000" algn="tl">
                    <a:srgbClr val="C0C0C0"/>
                  </a:outerShdw>
                </a:effectLst>
                <a:latin typeface="Verdana" pitchFamily="34" charset="0"/>
                <a:ea typeface="宋体" pitchFamily="2" charset="-122"/>
              </a:rPr>
              <a:t>》</a:t>
            </a: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的加入书</a:t>
            </a:r>
            <a:endParaRPr lang="en-US" altLang="zh-CN" sz="1400"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42" name="AutoShape 37"/>
          <p:cNvSpPr>
            <a:spLocks noChangeArrowheads="1"/>
          </p:cNvSpPr>
          <p:nvPr/>
        </p:nvSpPr>
        <p:spPr bwMode="gray">
          <a:xfrm>
            <a:off x="7175501" y="4864100"/>
            <a:ext cx="2247900" cy="622300"/>
          </a:xfrm>
          <a:prstGeom prst="roundRect">
            <a:avLst>
              <a:gd name="adj" fmla="val 50000"/>
            </a:avLst>
          </a:prstGeom>
          <a:solidFill>
            <a:schemeClr val="bg1"/>
          </a:solidFill>
          <a:ln w="28575" algn="ctr">
            <a:solidFill>
              <a:schemeClr val="tx2"/>
            </a:solidFill>
            <a:round/>
            <a:headEnd/>
            <a:tailEnd/>
          </a:ln>
          <a:effectLst/>
        </p:spPr>
        <p:txBody>
          <a:bodyPr wrap="none" anchor="ctr"/>
          <a:lstStyle/>
          <a:p>
            <a:pPr algn="ctr" eaLnBrk="0" hangingPunct="0">
              <a:defRPr/>
            </a:pPr>
            <a:r>
              <a:rPr lang="zh-CN" altLang="en-US" sz="1400" dirty="0" smtClean="0">
                <a:solidFill>
                  <a:schemeClr val="tx2"/>
                </a:solidFill>
                <a:effectLst>
                  <a:outerShdw blurRad="38100" dist="38100" dir="2700000" algn="tl">
                    <a:srgbClr val="C0C0C0"/>
                  </a:outerShdw>
                </a:effectLst>
                <a:latin typeface="Verdana" pitchFamily="34" charset="0"/>
                <a:ea typeface="宋体" pitchFamily="2" charset="-122"/>
              </a:rPr>
              <a:t>我国正式加入</a:t>
            </a:r>
            <a:endParaRPr lang="en-US" altLang="zh-CN" sz="1400" dirty="0">
              <a:solidFill>
                <a:schemeClr val="tx2"/>
              </a:solidFill>
              <a:effectLst>
                <a:outerShdw blurRad="38100" dist="38100" dir="2700000" algn="tl">
                  <a:srgbClr val="C0C0C0"/>
                </a:outerShdw>
              </a:effectLst>
              <a:latin typeface="Verdana" pitchFamily="34" charset="0"/>
              <a:ea typeface="宋体" pitchFamily="2" charset="-122"/>
            </a:endParaRPr>
          </a:p>
        </p:txBody>
      </p:sp>
      <p:sp>
        <p:nvSpPr>
          <p:cNvPr id="43" name="Text Box 38"/>
          <p:cNvSpPr txBox="1">
            <a:spLocks noChangeArrowheads="1"/>
          </p:cNvSpPr>
          <p:nvPr/>
        </p:nvSpPr>
        <p:spPr bwMode="gray">
          <a:xfrm>
            <a:off x="2741613" y="3338513"/>
            <a:ext cx="800219" cy="461665"/>
          </a:xfrm>
          <a:prstGeom prst="rect">
            <a:avLst/>
          </a:prstGeom>
          <a:noFill/>
          <a:ln w="9525" algn="ctr">
            <a:noFill/>
            <a:miter lim="800000"/>
            <a:headEnd/>
            <a:tailEnd/>
          </a:ln>
        </p:spPr>
        <p:txBody>
          <a:bodyPr wrap="none">
            <a:spAutoFit/>
          </a:bodyPr>
          <a:lstStyle/>
          <a:p>
            <a:pPr algn="ctr" eaLnBrk="0" hangingPunct="0"/>
            <a:r>
              <a:rPr lang="en-US" altLang="zh-CN" sz="2400" dirty="0" smtClean="0">
                <a:solidFill>
                  <a:srgbClr val="000000"/>
                </a:solidFill>
              </a:rPr>
              <a:t>1985</a:t>
            </a:r>
            <a:endParaRPr lang="en-US" altLang="zh-CN" sz="2400" dirty="0">
              <a:solidFill>
                <a:srgbClr val="000000"/>
              </a:solidFill>
            </a:endParaRPr>
          </a:p>
        </p:txBody>
      </p:sp>
      <p:sp>
        <p:nvSpPr>
          <p:cNvPr id="44" name="Text Box 39"/>
          <p:cNvSpPr txBox="1">
            <a:spLocks noChangeArrowheads="1"/>
          </p:cNvSpPr>
          <p:nvPr/>
        </p:nvSpPr>
        <p:spPr bwMode="gray">
          <a:xfrm>
            <a:off x="5264150" y="3338513"/>
            <a:ext cx="800219" cy="461665"/>
          </a:xfrm>
          <a:prstGeom prst="rect">
            <a:avLst/>
          </a:prstGeom>
          <a:noFill/>
          <a:ln w="9525" algn="ctr">
            <a:noFill/>
            <a:miter lim="800000"/>
            <a:headEnd/>
            <a:tailEnd/>
          </a:ln>
        </p:spPr>
        <p:txBody>
          <a:bodyPr wrap="none">
            <a:spAutoFit/>
          </a:bodyPr>
          <a:lstStyle/>
          <a:p>
            <a:pPr algn="ctr" eaLnBrk="0" hangingPunct="0"/>
            <a:r>
              <a:rPr lang="en-US" altLang="zh-CN" sz="2400" dirty="0" smtClean="0">
                <a:solidFill>
                  <a:srgbClr val="000000"/>
                </a:solidFill>
              </a:rPr>
              <a:t>1996</a:t>
            </a:r>
            <a:endParaRPr lang="en-US" altLang="zh-CN" sz="2400" dirty="0">
              <a:solidFill>
                <a:srgbClr val="000000"/>
              </a:solidFill>
            </a:endParaRPr>
          </a:p>
        </p:txBody>
      </p:sp>
      <p:sp>
        <p:nvSpPr>
          <p:cNvPr id="45" name="Text Box 40"/>
          <p:cNvSpPr txBox="1">
            <a:spLocks noChangeArrowheads="1"/>
          </p:cNvSpPr>
          <p:nvPr/>
        </p:nvSpPr>
        <p:spPr bwMode="gray">
          <a:xfrm>
            <a:off x="7785100" y="3338513"/>
            <a:ext cx="800219" cy="461665"/>
          </a:xfrm>
          <a:prstGeom prst="rect">
            <a:avLst/>
          </a:prstGeom>
          <a:noFill/>
          <a:ln w="9525" algn="ctr">
            <a:noFill/>
            <a:miter lim="800000"/>
            <a:headEnd/>
            <a:tailEnd/>
          </a:ln>
        </p:spPr>
        <p:txBody>
          <a:bodyPr wrap="none">
            <a:spAutoFit/>
          </a:bodyPr>
          <a:lstStyle/>
          <a:p>
            <a:pPr algn="ctr" eaLnBrk="0" hangingPunct="0"/>
            <a:r>
              <a:rPr lang="en-US" altLang="zh-CN" sz="2400" dirty="0" smtClean="0">
                <a:solidFill>
                  <a:srgbClr val="000000"/>
                </a:solidFill>
              </a:rPr>
              <a:t>1997</a:t>
            </a:r>
            <a:endParaRPr lang="en-US" altLang="zh-CN" sz="2400" dirty="0">
              <a:solidFill>
                <a:srgbClr val="000000"/>
              </a:solidFill>
            </a:endParaRPr>
          </a:p>
        </p:txBody>
      </p:sp>
    </p:spTree>
    <p:extLst>
      <p:ext uri="{BB962C8B-B14F-4D97-AF65-F5344CB8AC3E}">
        <p14:creationId xmlns:p14="http://schemas.microsoft.com/office/powerpoint/2010/main" xmlns="" val="352387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931208" y="424934"/>
            <a:ext cx="2533066" cy="584775"/>
          </a:xfrm>
          <a:prstGeom prst="rect">
            <a:avLst/>
          </a:prstGeom>
        </p:spPr>
        <p:txBody>
          <a:bodyPr wrap="none">
            <a:spAutoFit/>
          </a:bodyPr>
          <a:lstStyle/>
          <a:p>
            <a:r>
              <a:rPr lang="en-US" altLang="zh-CN" sz="3200" b="1" dirty="0" smtClean="0">
                <a:latin typeface="+mj-lt"/>
                <a:ea typeface="+mj-ea"/>
                <a:cs typeface="+mj-cs"/>
              </a:rPr>
              <a:t>IPC</a:t>
            </a:r>
            <a:r>
              <a:rPr lang="zh-CN" altLang="en-US" sz="3200" b="1" dirty="0" smtClean="0">
                <a:latin typeface="+mj-lt"/>
                <a:ea typeface="+mj-ea"/>
                <a:cs typeface="+mj-cs"/>
              </a:rPr>
              <a:t>等级结构</a:t>
            </a:r>
          </a:p>
        </p:txBody>
      </p:sp>
      <p:sp>
        <p:nvSpPr>
          <p:cNvPr id="6" name="TextBox 5"/>
          <p:cNvSpPr txBox="1"/>
          <p:nvPr/>
        </p:nvSpPr>
        <p:spPr>
          <a:xfrm>
            <a:off x="1333500" y="1333500"/>
            <a:ext cx="8940800" cy="4893647"/>
          </a:xfrm>
          <a:prstGeom prst="rect">
            <a:avLst/>
          </a:prstGeom>
          <a:noFill/>
        </p:spPr>
        <p:txBody>
          <a:bodyPr wrap="square" rtlCol="0">
            <a:spAutoFit/>
          </a:bodyPr>
          <a:lstStyle/>
          <a:p>
            <a:r>
              <a:rPr lang="en-US" altLang="zh-CN" sz="2400" dirty="0" smtClean="0">
                <a:solidFill>
                  <a:srgbClr val="000000"/>
                </a:solidFill>
                <a:latin typeface="+mn-ea"/>
              </a:rPr>
              <a:t>IPC</a:t>
            </a:r>
            <a:r>
              <a:rPr lang="zh-CN" altLang="en-US" sz="2400" dirty="0" smtClean="0">
                <a:solidFill>
                  <a:srgbClr val="000000"/>
                </a:solidFill>
                <a:latin typeface="+mn-ea"/>
              </a:rPr>
              <a:t>按照技术主题设立类目，把整个技术领域分为五个不同等级。</a:t>
            </a:r>
            <a:endParaRPr lang="en-US" altLang="zh-CN" sz="2400" dirty="0" smtClean="0">
              <a:solidFill>
                <a:srgbClr val="000000"/>
              </a:solidFill>
              <a:latin typeface="+mn-ea"/>
            </a:endParaRPr>
          </a:p>
          <a:p>
            <a:endParaRPr lang="en-US" altLang="zh-CN" sz="2400" dirty="0" smtClean="0">
              <a:solidFill>
                <a:srgbClr val="000000"/>
              </a:solidFill>
              <a:latin typeface="+mn-ea"/>
            </a:endParaRPr>
          </a:p>
          <a:p>
            <a:pPr>
              <a:lnSpc>
                <a:spcPct val="200000"/>
              </a:lnSpc>
              <a:buFont typeface="Wingdings" pitchFamily="2" charset="2"/>
              <a:buChar char="u"/>
            </a:pPr>
            <a:r>
              <a:rPr lang="zh-CN" altLang="en-US" sz="2400" dirty="0" smtClean="0">
                <a:solidFill>
                  <a:srgbClr val="000000"/>
                </a:solidFill>
                <a:latin typeface="+mn-ea"/>
              </a:rPr>
              <a:t>部、大类、小类、大组、小组</a:t>
            </a:r>
            <a:endParaRPr lang="en-US" altLang="zh-CN" sz="2400" dirty="0" smtClean="0">
              <a:solidFill>
                <a:srgbClr val="000000"/>
              </a:solidFill>
              <a:latin typeface="+mn-ea"/>
            </a:endParaRPr>
          </a:p>
          <a:p>
            <a:pPr>
              <a:lnSpc>
                <a:spcPct val="200000"/>
              </a:lnSpc>
              <a:buFont typeface="Wingdings" pitchFamily="2" charset="2"/>
              <a:buChar char="u"/>
            </a:pPr>
            <a:r>
              <a:rPr lang="zh-CN" altLang="en-US" sz="2400" dirty="0" smtClean="0">
                <a:solidFill>
                  <a:srgbClr val="000000"/>
                </a:solidFill>
                <a:latin typeface="+mn-ea"/>
              </a:rPr>
              <a:t>每一等级：类号、类名</a:t>
            </a:r>
            <a:endParaRPr lang="en-US" altLang="zh-CN" sz="2400" dirty="0" smtClean="0">
              <a:solidFill>
                <a:srgbClr val="000000"/>
              </a:solidFill>
              <a:latin typeface="+mn-ea"/>
            </a:endParaRPr>
          </a:p>
          <a:p>
            <a:pPr>
              <a:lnSpc>
                <a:spcPct val="200000"/>
              </a:lnSpc>
              <a:buFont typeface="Wingdings" pitchFamily="2" charset="2"/>
              <a:buChar char="u"/>
            </a:pPr>
            <a:r>
              <a:rPr lang="zh-CN" altLang="en-US" sz="2400" dirty="0" smtClean="0">
                <a:solidFill>
                  <a:srgbClr val="000000"/>
                </a:solidFill>
                <a:latin typeface="+mn-ea"/>
              </a:rPr>
              <a:t>下一等级继承上一等级的类号（小组继承“</a:t>
            </a:r>
            <a:r>
              <a:rPr lang="en-US" altLang="zh-CN" sz="2400" dirty="0" smtClean="0">
                <a:solidFill>
                  <a:srgbClr val="000000"/>
                </a:solidFill>
                <a:latin typeface="+mn-ea"/>
              </a:rPr>
              <a:t>/</a:t>
            </a:r>
            <a:r>
              <a:rPr lang="zh-CN" altLang="en-US" sz="2400" dirty="0" smtClean="0">
                <a:solidFill>
                  <a:srgbClr val="000000"/>
                </a:solidFill>
                <a:latin typeface="+mn-ea"/>
              </a:rPr>
              <a:t>”前的数字）</a:t>
            </a:r>
            <a:endParaRPr lang="en-US" altLang="zh-CN" sz="2400" dirty="0" smtClean="0">
              <a:solidFill>
                <a:srgbClr val="000000"/>
              </a:solidFill>
              <a:latin typeface="+mn-ea"/>
            </a:endParaRPr>
          </a:p>
          <a:p>
            <a:endParaRPr lang="en-US" altLang="zh-CN" sz="2400" dirty="0" smtClean="0">
              <a:solidFill>
                <a:srgbClr val="000000"/>
              </a:solidFill>
              <a:latin typeface="+mn-ea"/>
            </a:endParaRPr>
          </a:p>
          <a:p>
            <a:endParaRPr lang="en-US" altLang="zh-CN" sz="2400" dirty="0" smtClean="0">
              <a:solidFill>
                <a:srgbClr val="000000"/>
              </a:solidFill>
              <a:latin typeface="+mn-ea"/>
            </a:endParaRPr>
          </a:p>
          <a:p>
            <a:endParaRPr lang="en-US" altLang="zh-CN" sz="2400" dirty="0" smtClean="0">
              <a:solidFill>
                <a:srgbClr val="000000"/>
              </a:solidFill>
              <a:latin typeface="+mn-ea"/>
            </a:endParaRPr>
          </a:p>
          <a:p>
            <a:endParaRPr lang="en-US" altLang="zh-CN" sz="2400" dirty="0" smtClean="0">
              <a:solidFill>
                <a:srgbClr val="000000"/>
              </a:solidFill>
              <a:latin typeface="+mn-ea"/>
            </a:endParaRPr>
          </a:p>
          <a:p>
            <a:endParaRPr lang="zh-CN" altLang="en-US" sz="2400" dirty="0">
              <a:solidFill>
                <a:srgbClr val="000000"/>
              </a:solidFill>
              <a:latin typeface="+mn-ea"/>
            </a:endParaRPr>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2691763" cy="584775"/>
          </a:xfrm>
          <a:prstGeom prst="rect">
            <a:avLst/>
          </a:prstGeom>
        </p:spPr>
        <p:txBody>
          <a:bodyPr wrap="none">
            <a:spAutoFit/>
          </a:bodyPr>
          <a:lstStyle/>
          <a:p>
            <a:r>
              <a:rPr lang="zh-CN" altLang="en-US" sz="3200" b="1" dirty="0" smtClean="0">
                <a:latin typeface="+mj-lt"/>
                <a:ea typeface="+mj-ea"/>
                <a:cs typeface="+mj-cs"/>
              </a:rPr>
              <a:t>部（</a:t>
            </a:r>
            <a:r>
              <a:rPr lang="en-US" altLang="zh-CN" sz="3200" b="1" dirty="0" smtClean="0">
                <a:latin typeface="+mj-lt"/>
                <a:ea typeface="+mj-ea"/>
                <a:cs typeface="+mj-cs"/>
              </a:rPr>
              <a:t>Section</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320800" y="1549400"/>
            <a:ext cx="7835900" cy="4301114"/>
          </a:xfrm>
          <a:prstGeom prst="rect">
            <a:avLst/>
          </a:prstGeom>
          <a:noFill/>
        </p:spPr>
        <p:txBody>
          <a:bodyPr wrap="square" rtlCol="0">
            <a:spAutoFit/>
          </a:bodyPr>
          <a:lstStyle/>
          <a:p>
            <a:pPr>
              <a:lnSpc>
                <a:spcPts val="3000"/>
              </a:lnSpc>
              <a:buFont typeface="Arial" pitchFamily="34" charset="0"/>
              <a:buChar char="•"/>
            </a:pPr>
            <a:r>
              <a:rPr lang="zh-CN" altLang="en-US" sz="2400" dirty="0" smtClean="0"/>
              <a:t> 部的类号：</a:t>
            </a:r>
            <a:r>
              <a:rPr lang="en-US" altLang="zh-CN" sz="2400" dirty="0" smtClean="0">
                <a:solidFill>
                  <a:srgbClr val="000000"/>
                </a:solidFill>
              </a:rPr>
              <a:t>A-H</a:t>
            </a:r>
            <a:r>
              <a:rPr lang="zh-CN" altLang="en-US" sz="2400" dirty="0" smtClean="0">
                <a:solidFill>
                  <a:srgbClr val="000000"/>
                </a:solidFill>
              </a:rPr>
              <a:t>中的一个大写英文字母</a:t>
            </a:r>
            <a:endParaRPr lang="en-US" altLang="zh-CN" sz="2400" dirty="0" smtClean="0">
              <a:solidFill>
                <a:srgbClr val="000000"/>
              </a:solidFill>
            </a:endParaRPr>
          </a:p>
          <a:p>
            <a:pPr>
              <a:lnSpc>
                <a:spcPts val="3000"/>
              </a:lnSpc>
              <a:buFont typeface="Arial" pitchFamily="34" charset="0"/>
              <a:buChar char="•"/>
            </a:pPr>
            <a:r>
              <a:rPr lang="zh-CN" altLang="en-US" sz="2400" dirty="0" smtClean="0"/>
              <a:t> 部的类名：</a:t>
            </a:r>
            <a:r>
              <a:rPr lang="zh-CN" altLang="en-US" sz="2400" dirty="0" smtClean="0">
                <a:solidFill>
                  <a:srgbClr val="000000"/>
                </a:solidFill>
              </a:rPr>
              <a:t>概括指出该部范围的内容</a:t>
            </a:r>
            <a:endParaRPr lang="en-US" altLang="zh-CN" sz="2400" dirty="0" smtClean="0">
              <a:solidFill>
                <a:srgbClr val="000000"/>
              </a:solidFill>
            </a:endParaRPr>
          </a:p>
          <a:p>
            <a:pPr>
              <a:lnSpc>
                <a:spcPts val="3000"/>
              </a:lnSpc>
              <a:buFont typeface="Arial" pitchFamily="34" charset="0"/>
              <a:buChar char="•"/>
            </a:pPr>
            <a:r>
              <a:rPr lang="en-US" altLang="zh-CN" sz="2400" dirty="0" smtClean="0"/>
              <a:t> 8</a:t>
            </a:r>
            <a:r>
              <a:rPr lang="zh-CN" altLang="en-US" sz="2400" dirty="0" smtClean="0"/>
              <a:t>个部的类号及类名</a:t>
            </a:r>
            <a:endParaRPr lang="en-US" altLang="zh-CN" sz="2400" dirty="0" smtClean="0"/>
          </a:p>
          <a:p>
            <a:pPr>
              <a:lnSpc>
                <a:spcPts val="3000"/>
              </a:lnSpc>
            </a:pPr>
            <a:r>
              <a:rPr lang="en-US" altLang="zh-CN" sz="2400" dirty="0" smtClean="0"/>
              <a:t>              </a:t>
            </a:r>
            <a:r>
              <a:rPr lang="en-US" altLang="zh-CN" sz="2400" dirty="0" smtClean="0">
                <a:solidFill>
                  <a:srgbClr val="000000"/>
                </a:solidFill>
              </a:rPr>
              <a:t>A        </a:t>
            </a:r>
            <a:r>
              <a:rPr lang="zh-CN" altLang="en-US" sz="2400" dirty="0" smtClean="0">
                <a:solidFill>
                  <a:srgbClr val="000000"/>
                </a:solidFill>
              </a:rPr>
              <a:t>人类生活必需</a:t>
            </a:r>
            <a:endParaRPr lang="en-US" altLang="zh-CN" sz="2400" dirty="0" smtClean="0">
              <a:solidFill>
                <a:srgbClr val="000000"/>
              </a:solidFill>
            </a:endParaRPr>
          </a:p>
          <a:p>
            <a:pPr>
              <a:lnSpc>
                <a:spcPts val="3000"/>
              </a:lnSpc>
            </a:pPr>
            <a:r>
              <a:rPr lang="en-US" altLang="zh-CN" sz="2400" dirty="0" smtClean="0">
                <a:solidFill>
                  <a:srgbClr val="000000"/>
                </a:solidFill>
              </a:rPr>
              <a:t>              B        </a:t>
            </a:r>
            <a:r>
              <a:rPr lang="zh-CN" altLang="en-US" sz="2400" dirty="0" smtClean="0">
                <a:solidFill>
                  <a:srgbClr val="000000"/>
                </a:solidFill>
              </a:rPr>
              <a:t>作业；运输</a:t>
            </a:r>
            <a:endParaRPr lang="en-US" altLang="zh-CN" sz="2400" dirty="0" smtClean="0">
              <a:solidFill>
                <a:srgbClr val="000000"/>
              </a:solidFill>
            </a:endParaRPr>
          </a:p>
          <a:p>
            <a:pPr>
              <a:lnSpc>
                <a:spcPts val="3000"/>
              </a:lnSpc>
            </a:pPr>
            <a:r>
              <a:rPr lang="en-US" altLang="zh-CN" sz="2400" dirty="0" smtClean="0">
                <a:solidFill>
                  <a:srgbClr val="000000"/>
                </a:solidFill>
              </a:rPr>
              <a:t>              C        </a:t>
            </a:r>
            <a:r>
              <a:rPr lang="zh-CN" altLang="en-US" sz="2400" dirty="0" smtClean="0">
                <a:solidFill>
                  <a:srgbClr val="000000"/>
                </a:solidFill>
              </a:rPr>
              <a:t>化学；冶金</a:t>
            </a:r>
            <a:endParaRPr lang="en-US" altLang="zh-CN" sz="2400" dirty="0" smtClean="0">
              <a:solidFill>
                <a:srgbClr val="000000"/>
              </a:solidFill>
            </a:endParaRPr>
          </a:p>
          <a:p>
            <a:pPr>
              <a:lnSpc>
                <a:spcPts val="3000"/>
              </a:lnSpc>
            </a:pPr>
            <a:r>
              <a:rPr lang="en-US" altLang="zh-CN" sz="2400" dirty="0" smtClean="0">
                <a:solidFill>
                  <a:srgbClr val="000000"/>
                </a:solidFill>
              </a:rPr>
              <a:t>              D        </a:t>
            </a:r>
            <a:r>
              <a:rPr lang="zh-CN" altLang="en-US" sz="2400" dirty="0" smtClean="0">
                <a:solidFill>
                  <a:srgbClr val="000000"/>
                </a:solidFill>
              </a:rPr>
              <a:t>纺织；造纸</a:t>
            </a:r>
            <a:endParaRPr lang="en-US" altLang="zh-CN" sz="2400" dirty="0" smtClean="0">
              <a:solidFill>
                <a:srgbClr val="000000"/>
              </a:solidFill>
            </a:endParaRPr>
          </a:p>
          <a:p>
            <a:pPr>
              <a:lnSpc>
                <a:spcPts val="3000"/>
              </a:lnSpc>
            </a:pPr>
            <a:r>
              <a:rPr lang="en-US" altLang="zh-CN" sz="2400" dirty="0" smtClean="0">
                <a:solidFill>
                  <a:srgbClr val="000000"/>
                </a:solidFill>
              </a:rPr>
              <a:t>              E        </a:t>
            </a:r>
            <a:r>
              <a:rPr lang="zh-CN" altLang="en-US" sz="2400" dirty="0" smtClean="0">
                <a:solidFill>
                  <a:srgbClr val="000000"/>
                </a:solidFill>
              </a:rPr>
              <a:t>固定建筑物</a:t>
            </a:r>
            <a:endParaRPr lang="en-US" altLang="zh-CN" sz="2400" dirty="0" smtClean="0">
              <a:solidFill>
                <a:srgbClr val="000000"/>
              </a:solidFill>
            </a:endParaRPr>
          </a:p>
          <a:p>
            <a:pPr>
              <a:lnSpc>
                <a:spcPts val="3000"/>
              </a:lnSpc>
            </a:pPr>
            <a:r>
              <a:rPr lang="en-US" altLang="zh-CN" sz="2400" dirty="0" smtClean="0">
                <a:solidFill>
                  <a:srgbClr val="000000"/>
                </a:solidFill>
              </a:rPr>
              <a:t>              F        </a:t>
            </a:r>
            <a:r>
              <a:rPr lang="zh-CN" altLang="en-US" sz="2400" dirty="0" smtClean="0">
                <a:solidFill>
                  <a:srgbClr val="000000"/>
                </a:solidFill>
              </a:rPr>
              <a:t>机械工程；照明；加热；武器；爆破</a:t>
            </a:r>
            <a:endParaRPr lang="en-US" altLang="zh-CN" sz="2400" dirty="0" smtClean="0">
              <a:solidFill>
                <a:srgbClr val="000000"/>
              </a:solidFill>
            </a:endParaRPr>
          </a:p>
          <a:p>
            <a:pPr>
              <a:lnSpc>
                <a:spcPts val="3000"/>
              </a:lnSpc>
            </a:pPr>
            <a:r>
              <a:rPr lang="en-US" altLang="zh-CN" sz="2400" dirty="0" smtClean="0">
                <a:solidFill>
                  <a:srgbClr val="000000"/>
                </a:solidFill>
              </a:rPr>
              <a:t>              G        </a:t>
            </a:r>
            <a:r>
              <a:rPr lang="zh-CN" altLang="en-US" sz="2400" dirty="0" smtClean="0">
                <a:solidFill>
                  <a:srgbClr val="000000"/>
                </a:solidFill>
              </a:rPr>
              <a:t>物理</a:t>
            </a:r>
            <a:endParaRPr lang="en-US" altLang="zh-CN" sz="2400" dirty="0" smtClean="0">
              <a:solidFill>
                <a:srgbClr val="000000"/>
              </a:solidFill>
            </a:endParaRPr>
          </a:p>
          <a:p>
            <a:pPr>
              <a:lnSpc>
                <a:spcPts val="3000"/>
              </a:lnSpc>
            </a:pPr>
            <a:r>
              <a:rPr lang="en-US" altLang="zh-CN" sz="2400" dirty="0" smtClean="0">
                <a:solidFill>
                  <a:srgbClr val="000000"/>
                </a:solidFill>
              </a:rPr>
              <a:t>              H        </a:t>
            </a:r>
            <a:r>
              <a:rPr lang="zh-CN" altLang="en-US" sz="2400" dirty="0" smtClean="0">
                <a:solidFill>
                  <a:srgbClr val="000000"/>
                </a:solidFill>
              </a:rPr>
              <a:t>电学</a:t>
            </a:r>
            <a:endParaRPr lang="zh-CN" altLang="en-US" sz="2400" dirty="0">
              <a:solidFill>
                <a:srgbClr val="000000"/>
              </a:solidFill>
            </a:endParaRPr>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2762295" cy="584775"/>
          </a:xfrm>
          <a:prstGeom prst="rect">
            <a:avLst/>
          </a:prstGeom>
        </p:spPr>
        <p:txBody>
          <a:bodyPr wrap="none">
            <a:spAutoFit/>
          </a:bodyPr>
          <a:lstStyle/>
          <a:p>
            <a:r>
              <a:rPr lang="zh-CN" altLang="en-US" sz="3200" b="1" dirty="0" smtClean="0">
                <a:latin typeface="+mj-lt"/>
                <a:ea typeface="+mj-ea"/>
                <a:cs typeface="+mj-cs"/>
              </a:rPr>
              <a:t>大类（</a:t>
            </a:r>
            <a:r>
              <a:rPr lang="en-US" altLang="zh-CN" sz="3200" b="1" dirty="0" smtClean="0">
                <a:latin typeface="+mj-lt"/>
                <a:ea typeface="+mj-ea"/>
                <a:cs typeface="+mj-cs"/>
              </a:rPr>
              <a:t>Class</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231900" y="1638300"/>
            <a:ext cx="7835900" cy="4185761"/>
          </a:xfrm>
          <a:prstGeom prst="rect">
            <a:avLst/>
          </a:prstGeom>
          <a:noFill/>
        </p:spPr>
        <p:txBody>
          <a:bodyPr wrap="square" rtlCol="0">
            <a:spAutoFit/>
          </a:bodyPr>
          <a:lstStyle/>
          <a:p>
            <a:pPr>
              <a:lnSpc>
                <a:spcPct val="150000"/>
              </a:lnSpc>
              <a:buFont typeface="Arial" pitchFamily="34" charset="0"/>
              <a:buChar char="•"/>
            </a:pPr>
            <a:r>
              <a:rPr lang="zh-CN" altLang="en-US" sz="2400" dirty="0" smtClean="0"/>
              <a:t> 大类的类号：</a:t>
            </a:r>
            <a:r>
              <a:rPr lang="zh-CN" altLang="en-US" sz="2400" dirty="0" smtClean="0">
                <a:solidFill>
                  <a:srgbClr val="000000"/>
                </a:solidFill>
              </a:rPr>
              <a:t>部的类号</a:t>
            </a:r>
            <a:r>
              <a:rPr lang="en-US" altLang="zh-CN" sz="2400" dirty="0" smtClean="0">
                <a:solidFill>
                  <a:srgbClr val="000000"/>
                </a:solidFill>
              </a:rPr>
              <a:t>+</a:t>
            </a:r>
            <a:r>
              <a:rPr lang="zh-CN" altLang="en-US" sz="2400" dirty="0" smtClean="0">
                <a:solidFill>
                  <a:srgbClr val="000000"/>
                </a:solidFill>
              </a:rPr>
              <a:t>两位数字</a:t>
            </a:r>
            <a:endParaRPr lang="en-US" altLang="zh-CN" sz="2400" dirty="0" smtClean="0">
              <a:solidFill>
                <a:srgbClr val="000000"/>
              </a:solidFill>
            </a:endParaRPr>
          </a:p>
          <a:p>
            <a:pPr>
              <a:lnSpc>
                <a:spcPct val="150000"/>
              </a:lnSpc>
              <a:buFont typeface="Arial" pitchFamily="34" charset="0"/>
              <a:buChar char="•"/>
            </a:pPr>
            <a:r>
              <a:rPr lang="zh-CN" altLang="en-US" sz="2400" dirty="0" smtClean="0"/>
              <a:t> 大类的类名：</a:t>
            </a:r>
            <a:r>
              <a:rPr lang="zh-CN" altLang="en-US" sz="2400" dirty="0" smtClean="0">
                <a:solidFill>
                  <a:srgbClr val="000000"/>
                </a:solidFill>
              </a:rPr>
              <a:t>标明该大类包括的内容</a:t>
            </a:r>
            <a:endParaRPr lang="en-US" altLang="zh-CN" sz="2400" dirty="0" smtClean="0">
              <a:solidFill>
                <a:srgbClr val="000000"/>
              </a:solidFill>
            </a:endParaRPr>
          </a:p>
          <a:p>
            <a:pPr>
              <a:lnSpc>
                <a:spcPct val="150000"/>
              </a:lnSpc>
            </a:pPr>
            <a:endParaRPr lang="en-US" altLang="zh-CN" sz="2400" dirty="0" smtClean="0"/>
          </a:p>
          <a:p>
            <a:pPr>
              <a:lnSpc>
                <a:spcPct val="150000"/>
              </a:lnSpc>
            </a:pPr>
            <a:r>
              <a:rPr lang="zh-CN" altLang="en-US" sz="2400" dirty="0" smtClean="0">
                <a:solidFill>
                  <a:srgbClr val="000000"/>
                </a:solidFill>
              </a:rPr>
              <a:t>例：</a:t>
            </a:r>
            <a:endParaRPr lang="en-US" altLang="zh-CN" sz="2400" dirty="0" smtClean="0">
              <a:solidFill>
                <a:srgbClr val="000000"/>
              </a:solidFill>
            </a:endParaRPr>
          </a:p>
          <a:p>
            <a:pPr>
              <a:lnSpc>
                <a:spcPct val="150000"/>
              </a:lnSpc>
            </a:pPr>
            <a:r>
              <a:rPr lang="en-US" altLang="zh-CN" sz="2400" dirty="0" smtClean="0">
                <a:solidFill>
                  <a:srgbClr val="000000"/>
                </a:solidFill>
              </a:rPr>
              <a:t>    A21    </a:t>
            </a:r>
            <a:r>
              <a:rPr lang="zh-CN" altLang="en-US" sz="2400" dirty="0" smtClean="0">
                <a:solidFill>
                  <a:srgbClr val="000000"/>
                </a:solidFill>
              </a:rPr>
              <a:t>焙烤；制作或处理面团的设备；焙烤用面团</a:t>
            </a:r>
            <a:endParaRPr lang="en-US" altLang="zh-CN" sz="2400" dirty="0" smtClean="0">
              <a:solidFill>
                <a:srgbClr val="000000"/>
              </a:solidFill>
            </a:endParaRPr>
          </a:p>
          <a:p>
            <a:pPr>
              <a:lnSpc>
                <a:spcPct val="150000"/>
              </a:lnSpc>
            </a:pPr>
            <a:r>
              <a:rPr lang="en-US" altLang="zh-CN" sz="2400" dirty="0" smtClean="0">
                <a:solidFill>
                  <a:srgbClr val="000000"/>
                </a:solidFill>
              </a:rPr>
              <a:t>    A22    </a:t>
            </a:r>
            <a:r>
              <a:rPr lang="zh-CN" altLang="en-US" sz="2400" dirty="0" smtClean="0">
                <a:solidFill>
                  <a:srgbClr val="000000"/>
                </a:solidFill>
              </a:rPr>
              <a:t>屠宰；肉品处理；家禽或鱼的加工</a:t>
            </a:r>
          </a:p>
          <a:p>
            <a:pPr>
              <a:lnSpc>
                <a:spcPts val="3000"/>
              </a:lnSpc>
            </a:pPr>
            <a:endParaRPr lang="zh-CN" altLang="en-US" sz="2400" dirty="0" smtClean="0"/>
          </a:p>
          <a:p>
            <a:pPr>
              <a:lnSpc>
                <a:spcPts val="3000"/>
              </a:lnSpc>
            </a:pPr>
            <a:endParaRPr lang="zh-CN" altLang="en-US" sz="2400" dirty="0">
              <a:solidFill>
                <a:srgbClr val="000000"/>
              </a:solidFill>
            </a:endParaRPr>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331361" cy="584775"/>
          </a:xfrm>
          <a:prstGeom prst="rect">
            <a:avLst/>
          </a:prstGeom>
        </p:spPr>
        <p:txBody>
          <a:bodyPr wrap="none">
            <a:spAutoFit/>
          </a:bodyPr>
          <a:lstStyle/>
          <a:p>
            <a:r>
              <a:rPr lang="zh-CN" altLang="en-US" sz="3200" b="1" dirty="0" smtClean="0">
                <a:latin typeface="+mj-lt"/>
                <a:ea typeface="+mj-ea"/>
                <a:cs typeface="+mj-cs"/>
              </a:rPr>
              <a:t>小类（</a:t>
            </a:r>
            <a:r>
              <a:rPr lang="en-US" altLang="zh-CN" sz="3200" b="1" dirty="0" smtClean="0">
                <a:latin typeface="+mj-lt"/>
                <a:ea typeface="+mj-ea"/>
                <a:cs typeface="+mj-cs"/>
              </a:rPr>
              <a:t>Subclass</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231900" y="1638300"/>
            <a:ext cx="7835900" cy="4739759"/>
          </a:xfrm>
          <a:prstGeom prst="rect">
            <a:avLst/>
          </a:prstGeom>
          <a:noFill/>
        </p:spPr>
        <p:txBody>
          <a:bodyPr wrap="square" rtlCol="0">
            <a:spAutoFit/>
          </a:bodyPr>
          <a:lstStyle/>
          <a:p>
            <a:pPr>
              <a:lnSpc>
                <a:spcPct val="150000"/>
              </a:lnSpc>
              <a:buFont typeface="Arial" pitchFamily="34" charset="0"/>
              <a:buChar char="•"/>
            </a:pPr>
            <a:r>
              <a:rPr lang="zh-CN" altLang="en-US" sz="2400" dirty="0" smtClean="0"/>
              <a:t> 小类的类号：</a:t>
            </a:r>
            <a:r>
              <a:rPr lang="zh-CN" altLang="en-US" sz="2400" dirty="0" smtClean="0">
                <a:solidFill>
                  <a:srgbClr val="000000"/>
                </a:solidFill>
              </a:rPr>
              <a:t>大类的类号</a:t>
            </a:r>
            <a:r>
              <a:rPr lang="en-US" altLang="zh-CN" sz="2400" dirty="0" smtClean="0">
                <a:solidFill>
                  <a:srgbClr val="000000"/>
                </a:solidFill>
              </a:rPr>
              <a:t>+</a:t>
            </a:r>
            <a:r>
              <a:rPr lang="zh-CN" altLang="en-US" sz="2400" dirty="0" smtClean="0">
                <a:solidFill>
                  <a:srgbClr val="000000"/>
                </a:solidFill>
              </a:rPr>
              <a:t>一个大写字母</a:t>
            </a:r>
            <a:endParaRPr lang="en-US" altLang="zh-CN" sz="2400" dirty="0" smtClean="0">
              <a:solidFill>
                <a:srgbClr val="000000"/>
              </a:solidFill>
            </a:endParaRPr>
          </a:p>
          <a:p>
            <a:pPr>
              <a:lnSpc>
                <a:spcPct val="150000"/>
              </a:lnSpc>
              <a:buFont typeface="Arial" pitchFamily="34" charset="0"/>
              <a:buChar char="•"/>
            </a:pPr>
            <a:r>
              <a:rPr lang="zh-CN" altLang="en-US" sz="2400" dirty="0" smtClean="0"/>
              <a:t> 小类的类名：</a:t>
            </a:r>
            <a:r>
              <a:rPr lang="zh-CN" altLang="en-US" sz="2400" dirty="0" smtClean="0">
                <a:solidFill>
                  <a:srgbClr val="000000"/>
                </a:solidFill>
              </a:rPr>
              <a:t>尽可能确切标明小类的内容</a:t>
            </a:r>
            <a:endParaRPr lang="en-US" altLang="zh-CN" sz="2400" dirty="0" smtClean="0">
              <a:solidFill>
                <a:srgbClr val="000000"/>
              </a:solidFill>
            </a:endParaRPr>
          </a:p>
          <a:p>
            <a:pPr>
              <a:lnSpc>
                <a:spcPct val="150000"/>
              </a:lnSpc>
            </a:pPr>
            <a:endParaRPr lang="en-US" altLang="zh-CN" sz="2400" dirty="0" smtClean="0"/>
          </a:p>
          <a:p>
            <a:pPr>
              <a:lnSpc>
                <a:spcPct val="150000"/>
              </a:lnSpc>
            </a:pPr>
            <a:r>
              <a:rPr lang="zh-CN" altLang="en-US" sz="2400" dirty="0" smtClean="0">
                <a:solidFill>
                  <a:srgbClr val="000000"/>
                </a:solidFill>
              </a:rPr>
              <a:t>例：</a:t>
            </a:r>
            <a:endParaRPr lang="en-US" altLang="zh-CN" sz="2400" dirty="0" smtClean="0">
              <a:solidFill>
                <a:srgbClr val="000000"/>
              </a:solidFill>
            </a:endParaRPr>
          </a:p>
          <a:p>
            <a:pPr>
              <a:lnSpc>
                <a:spcPct val="150000"/>
              </a:lnSpc>
            </a:pPr>
            <a:r>
              <a:rPr lang="en-US" altLang="zh-CN" sz="2400" dirty="0" smtClean="0">
                <a:solidFill>
                  <a:srgbClr val="000000"/>
                </a:solidFill>
              </a:rPr>
              <a:t>    A21B    </a:t>
            </a:r>
            <a:r>
              <a:rPr lang="zh-CN" altLang="en-US" sz="2400" dirty="0" smtClean="0">
                <a:solidFill>
                  <a:srgbClr val="000000"/>
                </a:solidFill>
              </a:rPr>
              <a:t>食品烤炉；焙烤用机械或设备</a:t>
            </a:r>
            <a:endParaRPr lang="en-US" altLang="zh-CN" sz="2400" dirty="0" smtClean="0">
              <a:solidFill>
                <a:srgbClr val="000000"/>
              </a:solidFill>
            </a:endParaRPr>
          </a:p>
          <a:p>
            <a:pPr>
              <a:lnSpc>
                <a:spcPct val="150000"/>
              </a:lnSpc>
            </a:pPr>
            <a:r>
              <a:rPr lang="en-US" altLang="zh-CN" sz="2400" dirty="0" smtClean="0">
                <a:solidFill>
                  <a:srgbClr val="000000"/>
                </a:solidFill>
              </a:rPr>
              <a:t>    A21C    </a:t>
            </a:r>
            <a:r>
              <a:rPr lang="zh-CN" altLang="en-US" sz="2400" dirty="0" smtClean="0">
                <a:solidFill>
                  <a:srgbClr val="000000"/>
                </a:solidFill>
              </a:rPr>
              <a:t>制作或加工面团的机械或设备；处理有面团作的焙烤食品</a:t>
            </a:r>
          </a:p>
          <a:p>
            <a:pPr>
              <a:lnSpc>
                <a:spcPts val="3000"/>
              </a:lnSpc>
            </a:pPr>
            <a:endParaRPr lang="zh-CN" altLang="en-US" sz="2400" dirty="0" smtClean="0"/>
          </a:p>
          <a:p>
            <a:pPr>
              <a:lnSpc>
                <a:spcPts val="3000"/>
              </a:lnSpc>
            </a:pPr>
            <a:endParaRPr lang="zh-CN" altLang="en-US" sz="2400" dirty="0">
              <a:solidFill>
                <a:srgbClr val="000000"/>
              </a:solidFill>
            </a:endParaRPr>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790397" cy="584775"/>
          </a:xfrm>
          <a:prstGeom prst="rect">
            <a:avLst/>
          </a:prstGeom>
        </p:spPr>
        <p:txBody>
          <a:bodyPr wrap="none">
            <a:spAutoFit/>
          </a:bodyPr>
          <a:lstStyle/>
          <a:p>
            <a:r>
              <a:rPr lang="zh-CN" altLang="en-US" sz="3200" b="1" dirty="0" smtClean="0">
                <a:latin typeface="+mj-lt"/>
                <a:ea typeface="+mj-ea"/>
                <a:cs typeface="+mj-cs"/>
              </a:rPr>
              <a:t>大组（</a:t>
            </a:r>
            <a:r>
              <a:rPr lang="en-US" altLang="zh-CN" sz="3200" b="1" dirty="0" smtClean="0">
                <a:latin typeface="+mj-lt"/>
                <a:ea typeface="+mj-ea"/>
                <a:cs typeface="+mj-cs"/>
              </a:rPr>
              <a:t>Main </a:t>
            </a:r>
            <a:r>
              <a:rPr lang="en-US" altLang="zh-CN" sz="3200" b="1" dirty="0" err="1" smtClean="0">
                <a:latin typeface="+mj-lt"/>
                <a:ea typeface="+mj-ea"/>
                <a:cs typeface="+mj-cs"/>
              </a:rPr>
              <a:t>Grop</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308100" y="1219200"/>
            <a:ext cx="8902700" cy="5293757"/>
          </a:xfrm>
          <a:prstGeom prst="rect">
            <a:avLst/>
          </a:prstGeom>
          <a:noFill/>
        </p:spPr>
        <p:txBody>
          <a:bodyPr wrap="square" rtlCol="0">
            <a:spAutoFit/>
          </a:bodyPr>
          <a:lstStyle/>
          <a:p>
            <a:pPr>
              <a:lnSpc>
                <a:spcPct val="150000"/>
              </a:lnSpc>
              <a:buFont typeface="Arial" pitchFamily="34" charset="0"/>
              <a:buChar char="•"/>
            </a:pPr>
            <a:r>
              <a:rPr lang="zh-CN" altLang="en-US" sz="2400" dirty="0" smtClean="0"/>
              <a:t> 大组的类号：</a:t>
            </a:r>
            <a:endParaRPr lang="en-US" altLang="zh-CN" sz="2400" dirty="0" smtClean="0"/>
          </a:p>
          <a:p>
            <a:pPr>
              <a:lnSpc>
                <a:spcPct val="150000"/>
              </a:lnSpc>
            </a:pPr>
            <a:r>
              <a:rPr lang="zh-CN" altLang="en-US" sz="2400" dirty="0" smtClean="0">
                <a:solidFill>
                  <a:srgbClr val="000000"/>
                </a:solidFill>
              </a:rPr>
              <a:t>小类类号</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1-3</a:t>
            </a:r>
            <a:r>
              <a:rPr lang="zh-CN" altLang="en-US" sz="2400" dirty="0" smtClean="0">
                <a:solidFill>
                  <a:srgbClr val="000000"/>
                </a:solidFill>
              </a:rPr>
              <a:t>位数字”</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00</a:t>
            </a:r>
            <a:r>
              <a:rPr lang="zh-CN" altLang="en-US" sz="2400" dirty="0" smtClean="0">
                <a:solidFill>
                  <a:srgbClr val="000000"/>
                </a:solidFill>
              </a:rPr>
              <a:t>”</a:t>
            </a:r>
            <a:endParaRPr lang="en-US" altLang="zh-CN" sz="2400" dirty="0" smtClean="0">
              <a:solidFill>
                <a:srgbClr val="000000"/>
              </a:solidFill>
            </a:endParaRPr>
          </a:p>
          <a:p>
            <a:pPr>
              <a:lnSpc>
                <a:spcPct val="150000"/>
              </a:lnSpc>
              <a:buFont typeface="Arial" pitchFamily="34" charset="0"/>
              <a:buChar char="•"/>
            </a:pPr>
            <a:r>
              <a:rPr lang="zh-CN" altLang="en-US" sz="2400" dirty="0" smtClean="0"/>
              <a:t> 大组的类名：</a:t>
            </a:r>
            <a:r>
              <a:rPr lang="zh-CN" altLang="en-US" sz="2400" dirty="0" smtClean="0">
                <a:solidFill>
                  <a:srgbClr val="000000"/>
                </a:solidFill>
              </a:rPr>
              <a:t>在小类范围内限定对检索有用的技术主题范围</a:t>
            </a:r>
            <a:endParaRPr lang="en-US" altLang="zh-CN" sz="2400" dirty="0" smtClean="0">
              <a:solidFill>
                <a:srgbClr val="000000"/>
              </a:solidFill>
            </a:endParaRPr>
          </a:p>
          <a:p>
            <a:pPr>
              <a:lnSpc>
                <a:spcPct val="150000"/>
              </a:lnSpc>
            </a:pPr>
            <a:endParaRPr lang="en-US" altLang="zh-CN" sz="2400" dirty="0" smtClean="0"/>
          </a:p>
          <a:p>
            <a:pPr>
              <a:lnSpc>
                <a:spcPct val="150000"/>
              </a:lnSpc>
            </a:pPr>
            <a:r>
              <a:rPr lang="zh-CN" altLang="en-US" sz="2400" dirty="0" smtClean="0">
                <a:solidFill>
                  <a:srgbClr val="000000"/>
                </a:solidFill>
              </a:rPr>
              <a:t>例：</a:t>
            </a:r>
            <a:endParaRPr lang="en-US" altLang="zh-CN" sz="2400" dirty="0" smtClean="0">
              <a:solidFill>
                <a:srgbClr val="000000"/>
              </a:solidFill>
            </a:endParaRPr>
          </a:p>
          <a:p>
            <a:pPr>
              <a:lnSpc>
                <a:spcPct val="150000"/>
              </a:lnSpc>
            </a:pPr>
            <a:r>
              <a:rPr lang="en-US" altLang="zh-CN" sz="2400" dirty="0" smtClean="0">
                <a:solidFill>
                  <a:srgbClr val="000000"/>
                </a:solidFill>
              </a:rPr>
              <a:t>    A21B 1/00    </a:t>
            </a:r>
            <a:r>
              <a:rPr lang="zh-CN" altLang="en-US" sz="2400" dirty="0" smtClean="0">
                <a:solidFill>
                  <a:srgbClr val="000000"/>
                </a:solidFill>
              </a:rPr>
              <a:t>食品烤炉；焙烤用机械或设备</a:t>
            </a:r>
            <a:endParaRPr lang="en-US" altLang="zh-CN" sz="2400" dirty="0" smtClean="0">
              <a:solidFill>
                <a:srgbClr val="000000"/>
              </a:solidFill>
            </a:endParaRPr>
          </a:p>
          <a:p>
            <a:pPr>
              <a:lnSpc>
                <a:spcPct val="150000"/>
              </a:lnSpc>
            </a:pPr>
            <a:r>
              <a:rPr lang="en-US" altLang="zh-CN" sz="2400" dirty="0" smtClean="0">
                <a:solidFill>
                  <a:srgbClr val="000000"/>
                </a:solidFill>
              </a:rPr>
              <a:t>    A21B 2/00    </a:t>
            </a:r>
            <a:r>
              <a:rPr lang="zh-CN" altLang="en-US" sz="2400" dirty="0" smtClean="0">
                <a:solidFill>
                  <a:srgbClr val="000000"/>
                </a:solidFill>
              </a:rPr>
              <a:t>制作或加工面团的机械或设备；处理有面团作的焙烤食品</a:t>
            </a:r>
          </a:p>
          <a:p>
            <a:pPr>
              <a:lnSpc>
                <a:spcPts val="3000"/>
              </a:lnSpc>
            </a:pPr>
            <a:endParaRPr lang="zh-CN" altLang="en-US" sz="2400" dirty="0" smtClean="0"/>
          </a:p>
          <a:p>
            <a:pPr>
              <a:lnSpc>
                <a:spcPts val="3000"/>
              </a:lnSpc>
            </a:pPr>
            <a:endParaRPr lang="zh-CN" altLang="en-US" sz="2400" dirty="0">
              <a:solidFill>
                <a:srgbClr val="000000"/>
              </a:solidFill>
            </a:endParaRPr>
          </a:p>
        </p:txBody>
      </p:sp>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矩形 119"/>
          <p:cNvSpPr/>
          <p:nvPr/>
        </p:nvSpPr>
        <p:spPr>
          <a:xfrm>
            <a:off x="1134408" y="361434"/>
            <a:ext cx="3549946" cy="584775"/>
          </a:xfrm>
          <a:prstGeom prst="rect">
            <a:avLst/>
          </a:prstGeom>
        </p:spPr>
        <p:txBody>
          <a:bodyPr wrap="none">
            <a:spAutoFit/>
          </a:bodyPr>
          <a:lstStyle/>
          <a:p>
            <a:r>
              <a:rPr lang="zh-CN" altLang="en-US" sz="3200" b="1" dirty="0" smtClean="0">
                <a:latin typeface="+mj-lt"/>
                <a:ea typeface="+mj-ea"/>
                <a:cs typeface="+mj-cs"/>
              </a:rPr>
              <a:t>小组（</a:t>
            </a:r>
            <a:r>
              <a:rPr lang="en-US" altLang="zh-CN" sz="3200" b="1" dirty="0" smtClean="0">
                <a:latin typeface="+mj-lt"/>
                <a:ea typeface="+mj-ea"/>
                <a:cs typeface="+mj-cs"/>
              </a:rPr>
              <a:t>Subgroup</a:t>
            </a:r>
            <a:r>
              <a:rPr lang="zh-CN" altLang="en-US" sz="3200" b="1" dirty="0" smtClean="0">
                <a:latin typeface="+mj-lt"/>
                <a:ea typeface="+mj-ea"/>
                <a:cs typeface="+mj-cs"/>
              </a:rPr>
              <a:t>）</a:t>
            </a:r>
          </a:p>
        </p:txBody>
      </p:sp>
      <p:sp>
        <p:nvSpPr>
          <p:cNvPr id="1031" name="AutoShape 7"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C:\Users\Administrator\AppData\Roaming\Tencent\Users\920160576\QQ\WinTemp\RichOle\QHaO%C1SBZM81(DSG6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TextBox 7"/>
          <p:cNvSpPr txBox="1"/>
          <p:nvPr/>
        </p:nvSpPr>
        <p:spPr>
          <a:xfrm>
            <a:off x="1206500" y="1295400"/>
            <a:ext cx="9652000" cy="3077766"/>
          </a:xfrm>
          <a:prstGeom prst="rect">
            <a:avLst/>
          </a:prstGeom>
          <a:noFill/>
        </p:spPr>
        <p:txBody>
          <a:bodyPr wrap="square" rtlCol="0">
            <a:spAutoFit/>
          </a:bodyPr>
          <a:lstStyle/>
          <a:p>
            <a:pPr>
              <a:lnSpc>
                <a:spcPct val="150000"/>
              </a:lnSpc>
              <a:buFont typeface="Arial" pitchFamily="34" charset="0"/>
              <a:buChar char="•"/>
            </a:pPr>
            <a:r>
              <a:rPr lang="zh-CN" altLang="en-US" sz="2400" dirty="0" smtClean="0"/>
              <a:t> 小组的类号：</a:t>
            </a:r>
            <a:endParaRPr lang="en-US" altLang="zh-CN" sz="2400" dirty="0" smtClean="0"/>
          </a:p>
          <a:p>
            <a:pPr>
              <a:lnSpc>
                <a:spcPct val="150000"/>
              </a:lnSpc>
            </a:pPr>
            <a:r>
              <a:rPr lang="zh-CN" altLang="en-US" sz="2400" dirty="0" smtClean="0">
                <a:solidFill>
                  <a:srgbClr val="000000"/>
                </a:solidFill>
              </a:rPr>
              <a:t>小类类号</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1-3</a:t>
            </a:r>
            <a:r>
              <a:rPr lang="zh-CN" altLang="en-US" sz="2400" dirty="0" smtClean="0">
                <a:solidFill>
                  <a:srgbClr val="000000"/>
                </a:solidFill>
              </a:rPr>
              <a:t>位数字”</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a:t>
            </a:r>
            <a:r>
              <a:rPr lang="zh-CN" altLang="en-US" sz="2400" dirty="0" smtClean="0">
                <a:solidFill>
                  <a:srgbClr val="000000"/>
                </a:solidFill>
              </a:rPr>
              <a:t>”</a:t>
            </a:r>
            <a:r>
              <a:rPr lang="en-US" altLang="zh-CN" sz="2400" dirty="0" smtClean="0">
                <a:solidFill>
                  <a:srgbClr val="000000"/>
                </a:solidFill>
              </a:rPr>
              <a:t>+</a:t>
            </a:r>
            <a:r>
              <a:rPr lang="zh-CN" altLang="en-US" sz="2400" dirty="0" smtClean="0">
                <a:solidFill>
                  <a:srgbClr val="000000"/>
                </a:solidFill>
              </a:rPr>
              <a:t>非“</a:t>
            </a:r>
            <a:r>
              <a:rPr lang="en-US" altLang="zh-CN" sz="2400" dirty="0" smtClean="0">
                <a:solidFill>
                  <a:srgbClr val="000000"/>
                </a:solidFill>
              </a:rPr>
              <a:t>00</a:t>
            </a:r>
            <a:r>
              <a:rPr lang="zh-CN" altLang="en-US" sz="2400" dirty="0" smtClean="0">
                <a:solidFill>
                  <a:srgbClr val="000000"/>
                </a:solidFill>
              </a:rPr>
              <a:t>”至少两位数字</a:t>
            </a:r>
            <a:endParaRPr lang="en-US" altLang="zh-CN" sz="2400" dirty="0" smtClean="0">
              <a:solidFill>
                <a:srgbClr val="000000"/>
              </a:solidFill>
            </a:endParaRPr>
          </a:p>
          <a:p>
            <a:pPr>
              <a:lnSpc>
                <a:spcPct val="150000"/>
              </a:lnSpc>
              <a:buFont typeface="Arial" pitchFamily="34" charset="0"/>
              <a:buChar char="•"/>
            </a:pPr>
            <a:r>
              <a:rPr lang="zh-CN" altLang="en-US" sz="2400" dirty="0" smtClean="0"/>
              <a:t> 小组的类名：</a:t>
            </a:r>
            <a:r>
              <a:rPr lang="zh-CN" altLang="en-US" sz="2400" dirty="0" smtClean="0">
                <a:solidFill>
                  <a:srgbClr val="000000"/>
                </a:solidFill>
              </a:rPr>
              <a:t>在大组范围内明确限定对检索有用的技术主题领域</a:t>
            </a:r>
            <a:endParaRPr lang="en-US" altLang="zh-CN" sz="2400" dirty="0" smtClean="0">
              <a:solidFill>
                <a:srgbClr val="000000"/>
              </a:solidFill>
            </a:endParaRPr>
          </a:p>
          <a:p>
            <a:pPr>
              <a:lnSpc>
                <a:spcPct val="150000"/>
              </a:lnSpc>
            </a:pPr>
            <a:endParaRPr lang="en-US" altLang="zh-CN" sz="2400" dirty="0" smtClean="0"/>
          </a:p>
          <a:p>
            <a:pPr>
              <a:lnSpc>
                <a:spcPts val="3000"/>
              </a:lnSpc>
            </a:pPr>
            <a:endParaRPr lang="zh-CN" altLang="en-US" sz="2400" dirty="0" smtClean="0"/>
          </a:p>
          <a:p>
            <a:pPr>
              <a:lnSpc>
                <a:spcPts val="3000"/>
              </a:lnSpc>
            </a:pPr>
            <a:endParaRPr lang="zh-CN" altLang="en-US" sz="2400" dirty="0">
              <a:solidFill>
                <a:srgbClr val="000000"/>
              </a:solidFill>
            </a:endParaRPr>
          </a:p>
        </p:txBody>
      </p:sp>
      <p:pic>
        <p:nvPicPr>
          <p:cNvPr id="14337" name="Picture 1" descr="C:\Users\Administrator\AppData\Roaming\Tencent\Users\920160576\QQ\WinTemp\RichOle\3]`M1EOVHEI@BQZV`KOAW{F.png"/>
          <p:cNvPicPr>
            <a:picLocks noChangeAspect="1" noChangeArrowheads="1"/>
          </p:cNvPicPr>
          <p:nvPr/>
        </p:nvPicPr>
        <p:blipFill>
          <a:blip r:embed="rId3"/>
          <a:srcRect/>
          <a:stretch>
            <a:fillRect/>
          </a:stretch>
        </p:blipFill>
        <p:spPr bwMode="auto">
          <a:xfrm>
            <a:off x="1714500" y="2990662"/>
            <a:ext cx="8324850" cy="2971988"/>
          </a:xfrm>
          <a:prstGeom prst="rect">
            <a:avLst/>
          </a:prstGeom>
          <a:noFill/>
        </p:spPr>
      </p:pic>
    </p:spTree>
    <p:extLst>
      <p:ext uri="{BB962C8B-B14F-4D97-AF65-F5344CB8AC3E}">
        <p14:creationId xmlns:p14="http://schemas.microsoft.com/office/powerpoint/2010/main" xmlns="" val="30234360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五大页面">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正文页">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3757</TotalTime>
  <Words>646</Words>
  <Application>Microsoft Office PowerPoint</Application>
  <PresentationFormat>自定义</PresentationFormat>
  <Paragraphs>90</Paragraphs>
  <Slides>16</Slides>
  <Notes>11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16</vt:i4>
      </vt:variant>
    </vt:vector>
  </HeadingPairs>
  <TitlesOfParts>
    <vt:vector size="29" baseType="lpstr">
      <vt:lpstr>Arial</vt:lpstr>
      <vt:lpstr>宋体</vt:lpstr>
      <vt:lpstr>Times</vt:lpstr>
      <vt:lpstr>微软雅黑</vt:lpstr>
      <vt:lpstr>Wingdings</vt:lpstr>
      <vt:lpstr>Verdana</vt:lpstr>
      <vt:lpstr>等线</vt:lpstr>
      <vt:lpstr>Microsoft YaHei UI</vt:lpstr>
      <vt:lpstr>Impact</vt:lpstr>
      <vt:lpstr>仿宋_GB2312</vt:lpstr>
      <vt:lpstr>五大页面</vt:lpstr>
      <vt:lpstr>正文页</vt:lpstr>
      <vt:lpstr>1_OfficePLUS</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壹专利</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钟 艾阳</dc:creator>
  <cp:lastModifiedBy>Admin</cp:lastModifiedBy>
  <cp:revision>290</cp:revision>
  <dcterms:created xsi:type="dcterms:W3CDTF">2019-12-27T22:23:29Z</dcterms:created>
  <dcterms:modified xsi:type="dcterms:W3CDTF">2021-11-08T23:24:44Z</dcterms:modified>
</cp:coreProperties>
</file>